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7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8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9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10.xml" ContentType="application/vnd.openxmlformats-officedocument.theme+xml"/>
  <Override PartName="/ppt/slideLayouts/slideLayout59.xml" ContentType="application/vnd.openxmlformats-officedocument.presentationml.slideLayout+xml"/>
  <Override PartName="/ppt/theme/theme11.xml" ContentType="application/vnd.openxmlformats-officedocument.theme+xml"/>
  <Override PartName="/ppt/slideLayouts/slideLayout60.xml" ContentType="application/vnd.openxmlformats-officedocument.presentationml.slideLayout+xml"/>
  <Override PartName="/ppt/theme/theme12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3.xml" ContentType="application/vnd.openxmlformats-officedocument.theme+xml"/>
  <Override PartName="/ppt/slideLayouts/slideLayout63.xml" ContentType="application/vnd.openxmlformats-officedocument.presentationml.slideLayout+xml"/>
  <Override PartName="/ppt/theme/theme14.xml" ContentType="application/vnd.openxmlformats-officedocument.theme+xml"/>
  <Override PartName="/ppt/slideLayouts/slideLayout64.xml" ContentType="application/vnd.openxmlformats-officedocument.presentationml.slideLayout+xml"/>
  <Override PartName="/ppt/theme/theme15.xml" ContentType="application/vnd.openxmlformats-officedocument.theme+xml"/>
  <Override PartName="/ppt/slideLayouts/slideLayout65.xml" ContentType="application/vnd.openxmlformats-officedocument.presentationml.slideLayout+xml"/>
  <Override PartName="/ppt/theme/theme16.xml" ContentType="application/vnd.openxmlformats-officedocument.theme+xml"/>
  <Override PartName="/ppt/slideLayouts/slideLayout66.xml" ContentType="application/vnd.openxmlformats-officedocument.presentationml.slideLayout+xml"/>
  <Override PartName="/ppt/theme/theme17.xml" ContentType="application/vnd.openxmlformats-officedocument.theme+xml"/>
  <Override PartName="/ppt/slideLayouts/slideLayout67.xml" ContentType="application/vnd.openxmlformats-officedocument.presentationml.slideLayout+xml"/>
  <Override PartName="/ppt/theme/theme18.xml" ContentType="application/vnd.openxmlformats-officedocument.theme+xml"/>
  <Override PartName="/ppt/slideLayouts/slideLayout68.xml" ContentType="application/vnd.openxmlformats-officedocument.presentationml.slideLayout+xml"/>
  <Override PartName="/ppt/theme/theme19.xml" ContentType="application/vnd.openxmlformats-officedocument.theme+xml"/>
  <Override PartName="/ppt/slideLayouts/slideLayout69.xml" ContentType="application/vnd.openxmlformats-officedocument.presentationml.slideLayout+xml"/>
  <Override PartName="/ppt/theme/theme20.xml" ContentType="application/vnd.openxmlformats-officedocument.theme+xml"/>
  <Override PartName="/ppt/slideLayouts/slideLayout70.xml" ContentType="application/vnd.openxmlformats-officedocument.presentationml.slideLayout+xml"/>
  <Override PartName="/ppt/theme/theme21.xml" ContentType="application/vnd.openxmlformats-officedocument.theme+xml"/>
  <Override PartName="/ppt/slideLayouts/slideLayout71.xml" ContentType="application/vnd.openxmlformats-officedocument.presentationml.slideLayout+xml"/>
  <Override PartName="/ppt/theme/theme22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3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4" r:id="rId4"/>
    <p:sldMasterId id="2147483965" r:id="rId5"/>
    <p:sldMasterId id="2147483972" r:id="rId6"/>
    <p:sldMasterId id="2147483979" r:id="rId7"/>
    <p:sldMasterId id="2147483986" r:id="rId8"/>
    <p:sldMasterId id="2147484000" r:id="rId9"/>
    <p:sldMasterId id="2147484007" r:id="rId10"/>
    <p:sldMasterId id="2147484014" r:id="rId11"/>
    <p:sldMasterId id="2147484028" r:id="rId12"/>
    <p:sldMasterId id="2147484042" r:id="rId13"/>
    <p:sldMasterId id="2147484057" r:id="rId14"/>
    <p:sldMasterId id="2147484059" r:id="rId15"/>
    <p:sldMasterId id="2147484061" r:id="rId16"/>
    <p:sldMasterId id="2147484065" r:id="rId17"/>
    <p:sldMasterId id="2147484067" r:id="rId18"/>
    <p:sldMasterId id="2147484068" r:id="rId19"/>
    <p:sldMasterId id="2147484070" r:id="rId20"/>
    <p:sldMasterId id="2147484072" r:id="rId21"/>
    <p:sldMasterId id="2147484075" r:id="rId22"/>
    <p:sldMasterId id="2147484080" r:id="rId23"/>
    <p:sldMasterId id="2147484082" r:id="rId24"/>
    <p:sldMasterId id="2147484085" r:id="rId25"/>
    <p:sldMasterId id="2147484087" r:id="rId26"/>
    <p:sldMasterId id="2147484090" r:id="rId27"/>
  </p:sldMasterIdLst>
  <p:notesMasterIdLst>
    <p:notesMasterId r:id="rId107"/>
  </p:notesMasterIdLst>
  <p:handoutMasterIdLst>
    <p:handoutMasterId r:id="rId108"/>
  </p:handoutMasterIdLst>
  <p:sldIdLst>
    <p:sldId id="271" r:id="rId28"/>
    <p:sldId id="278" r:id="rId29"/>
    <p:sldId id="1745" r:id="rId30"/>
    <p:sldId id="1898" r:id="rId31"/>
    <p:sldId id="1874" r:id="rId32"/>
    <p:sldId id="1883" r:id="rId33"/>
    <p:sldId id="1871" r:id="rId34"/>
    <p:sldId id="1875" r:id="rId35"/>
    <p:sldId id="1852" r:id="rId36"/>
    <p:sldId id="1853" r:id="rId37"/>
    <p:sldId id="1856" r:id="rId38"/>
    <p:sldId id="1876" r:id="rId39"/>
    <p:sldId id="1864" r:id="rId40"/>
    <p:sldId id="1880" r:id="rId41"/>
    <p:sldId id="1860" r:id="rId42"/>
    <p:sldId id="1881" r:id="rId43"/>
    <p:sldId id="1877" r:id="rId44"/>
    <p:sldId id="1878" r:id="rId45"/>
    <p:sldId id="1882" r:id="rId46"/>
    <p:sldId id="1879" r:id="rId47"/>
    <p:sldId id="1869" r:id="rId48"/>
    <p:sldId id="1868" r:id="rId49"/>
    <p:sldId id="1867" r:id="rId50"/>
    <p:sldId id="1866" r:id="rId51"/>
    <p:sldId id="1861" r:id="rId52"/>
    <p:sldId id="1887" r:id="rId53"/>
    <p:sldId id="363" r:id="rId54"/>
    <p:sldId id="1778" r:id="rId55"/>
    <p:sldId id="320" r:id="rId56"/>
    <p:sldId id="1846" r:id="rId57"/>
    <p:sldId id="1847" r:id="rId58"/>
    <p:sldId id="1848" r:id="rId59"/>
    <p:sldId id="322" r:id="rId60"/>
    <p:sldId id="368" r:id="rId61"/>
    <p:sldId id="331" r:id="rId62"/>
    <p:sldId id="1840" r:id="rId63"/>
    <p:sldId id="1769" r:id="rId64"/>
    <p:sldId id="1761" r:id="rId65"/>
    <p:sldId id="366" r:id="rId66"/>
    <p:sldId id="1895" r:id="rId67"/>
    <p:sldId id="1888" r:id="rId68"/>
    <p:sldId id="1889" r:id="rId69"/>
    <p:sldId id="1783" r:id="rId70"/>
    <p:sldId id="1784" r:id="rId71"/>
    <p:sldId id="1785" r:id="rId72"/>
    <p:sldId id="1786" r:id="rId73"/>
    <p:sldId id="1768" r:id="rId74"/>
    <p:sldId id="1789" r:id="rId75"/>
    <p:sldId id="1790" r:id="rId76"/>
    <p:sldId id="1791" r:id="rId77"/>
    <p:sldId id="1792" r:id="rId78"/>
    <p:sldId id="295" r:id="rId79"/>
    <p:sldId id="1793" r:id="rId80"/>
    <p:sldId id="1794" r:id="rId81"/>
    <p:sldId id="1795" r:id="rId82"/>
    <p:sldId id="1797" r:id="rId83"/>
    <p:sldId id="1773" r:id="rId84"/>
    <p:sldId id="1799" r:id="rId85"/>
    <p:sldId id="1800" r:id="rId86"/>
    <p:sldId id="1801" r:id="rId87"/>
    <p:sldId id="1802" r:id="rId88"/>
    <p:sldId id="1803" r:id="rId89"/>
    <p:sldId id="1804" r:id="rId90"/>
    <p:sldId id="1805" r:id="rId91"/>
    <p:sldId id="1806" r:id="rId92"/>
    <p:sldId id="1807" r:id="rId93"/>
    <p:sldId id="1829" r:id="rId94"/>
    <p:sldId id="1830" r:id="rId95"/>
    <p:sldId id="1809" r:id="rId96"/>
    <p:sldId id="1810" r:id="rId97"/>
    <p:sldId id="1811" r:id="rId98"/>
    <p:sldId id="1885" r:id="rId99"/>
    <p:sldId id="1884" r:id="rId100"/>
    <p:sldId id="1813" r:id="rId101"/>
    <p:sldId id="1814" r:id="rId102"/>
    <p:sldId id="1815" r:id="rId103"/>
    <p:sldId id="1816" r:id="rId104"/>
    <p:sldId id="1817" r:id="rId105"/>
    <p:sldId id="370" r:id="rId106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9772012-759F-9D74-D988-38BE1D546B36}" name="Del Buono, Rosa@DGS" initials="DR" userId="S::rosa.delbuono@dgs.ca.gov::01dddd9d-2b2e-4475-8782-6f5089b801b7" providerId="AD"/>
  <p188:author id="{9F48F04B-9CE2-AD12-44E3-04BF2E9C7613}" name="Manuel, Stacy@DGS" initials="MS" userId="S::Stacy.Manuel@dgs.ca.gov::e59829db-26c8-4696-8369-f201245cdd14" providerId="AD"/>
  <p188:author id="{5A5D5079-9466-55CB-CCBC-D634FE73F9CF}" name="Fritz, Leslie@DGS" initials="FL" userId="S::leslie.fritz@dgs.ca.gov::d0600f0d-fac8-4e47-b29f-dc3be05512e8" providerId="AD"/>
  <p188:author id="{312ACDA4-22C4-0153-5D2A-ECEEB226BC1C}" name="Draghici, Anda@DGS" initials="DA" userId="S::anda.draghici@dgs.ca.gov::8e089ee5-556c-4c96-b3be-91b9a256cd10" providerId="AD"/>
  <p188:author id="{87BFD1DA-66D2-D75F-7100-0921428BFFEC}" name="Patty, Joann@DGS" initials="PJ" userId="S::joann.patty@dgs.ca.gov::2b845673-a7be-42ea-bf94-2373024e879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EA00"/>
    <a:srgbClr val="004C97"/>
    <a:srgbClr val="7FD0EF"/>
    <a:srgbClr val="323E48"/>
    <a:srgbClr val="018DBD"/>
    <a:srgbClr val="F3A019"/>
    <a:srgbClr val="D8730F"/>
    <a:srgbClr val="424242"/>
    <a:srgbClr val="2F3E49"/>
    <a:srgbClr val="455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275" autoAdjust="0"/>
  </p:normalViewPr>
  <p:slideViewPr>
    <p:cSldViewPr snapToGrid="0">
      <p:cViewPr varScale="1">
        <p:scale>
          <a:sx n="73" d="100"/>
          <a:sy n="73" d="100"/>
        </p:scale>
        <p:origin x="3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3.xml"/><Relationship Id="rId21" Type="http://schemas.openxmlformats.org/officeDocument/2006/relationships/slideMaster" Target="slideMasters/slideMaster18.xml"/><Relationship Id="rId42" Type="http://schemas.openxmlformats.org/officeDocument/2006/relationships/slide" Target="slides/slide15.xml"/><Relationship Id="rId47" Type="http://schemas.openxmlformats.org/officeDocument/2006/relationships/slide" Target="slides/slide20.xml"/><Relationship Id="rId63" Type="http://schemas.openxmlformats.org/officeDocument/2006/relationships/slide" Target="slides/slide36.xml"/><Relationship Id="rId68" Type="http://schemas.openxmlformats.org/officeDocument/2006/relationships/slide" Target="slides/slide41.xml"/><Relationship Id="rId84" Type="http://schemas.openxmlformats.org/officeDocument/2006/relationships/slide" Target="slides/slide57.xml"/><Relationship Id="rId89" Type="http://schemas.openxmlformats.org/officeDocument/2006/relationships/slide" Target="slides/slide62.xml"/><Relationship Id="rId112" Type="http://schemas.openxmlformats.org/officeDocument/2006/relationships/tableStyles" Target="tableStyles.xml"/><Relationship Id="rId16" Type="http://schemas.openxmlformats.org/officeDocument/2006/relationships/slideMaster" Target="slideMasters/slideMaster13.xml"/><Relationship Id="rId107" Type="http://schemas.openxmlformats.org/officeDocument/2006/relationships/notesMaster" Target="notesMasters/notesMaster1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5.xml"/><Relationship Id="rId37" Type="http://schemas.openxmlformats.org/officeDocument/2006/relationships/slide" Target="slides/slide10.xml"/><Relationship Id="rId53" Type="http://schemas.openxmlformats.org/officeDocument/2006/relationships/slide" Target="slides/slide26.xml"/><Relationship Id="rId58" Type="http://schemas.openxmlformats.org/officeDocument/2006/relationships/slide" Target="slides/slide31.xml"/><Relationship Id="rId74" Type="http://schemas.openxmlformats.org/officeDocument/2006/relationships/slide" Target="slides/slide47.xml"/><Relationship Id="rId79" Type="http://schemas.openxmlformats.org/officeDocument/2006/relationships/slide" Target="slides/slide52.xml"/><Relationship Id="rId102" Type="http://schemas.openxmlformats.org/officeDocument/2006/relationships/slide" Target="slides/slide75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63.xml"/><Relationship Id="rId95" Type="http://schemas.openxmlformats.org/officeDocument/2006/relationships/slide" Target="slides/slide68.xml"/><Relationship Id="rId22" Type="http://schemas.openxmlformats.org/officeDocument/2006/relationships/slideMaster" Target="slideMasters/slideMaster19.xml"/><Relationship Id="rId27" Type="http://schemas.openxmlformats.org/officeDocument/2006/relationships/slideMaster" Target="slideMasters/slideMaster24.xml"/><Relationship Id="rId43" Type="http://schemas.openxmlformats.org/officeDocument/2006/relationships/slide" Target="slides/slide16.xml"/><Relationship Id="rId48" Type="http://schemas.openxmlformats.org/officeDocument/2006/relationships/slide" Target="slides/slide21.xml"/><Relationship Id="rId64" Type="http://schemas.openxmlformats.org/officeDocument/2006/relationships/slide" Target="slides/slide37.xml"/><Relationship Id="rId69" Type="http://schemas.openxmlformats.org/officeDocument/2006/relationships/slide" Target="slides/slide42.xml"/><Relationship Id="rId113" Type="http://schemas.microsoft.com/office/2016/11/relationships/changesInfo" Target="changesInfos/changesInfo1.xml"/><Relationship Id="rId80" Type="http://schemas.openxmlformats.org/officeDocument/2006/relationships/slide" Target="slides/slide53.xml"/><Relationship Id="rId85" Type="http://schemas.openxmlformats.org/officeDocument/2006/relationships/slide" Target="slides/slide58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59" Type="http://schemas.openxmlformats.org/officeDocument/2006/relationships/slide" Target="slides/slide32.xml"/><Relationship Id="rId103" Type="http://schemas.openxmlformats.org/officeDocument/2006/relationships/slide" Target="slides/slide76.xml"/><Relationship Id="rId108" Type="http://schemas.openxmlformats.org/officeDocument/2006/relationships/handoutMaster" Target="handoutMasters/handoutMaster1.xml"/><Relationship Id="rId54" Type="http://schemas.openxmlformats.org/officeDocument/2006/relationships/slide" Target="slides/slide27.xml"/><Relationship Id="rId70" Type="http://schemas.openxmlformats.org/officeDocument/2006/relationships/slide" Target="slides/slide43.xml"/><Relationship Id="rId75" Type="http://schemas.openxmlformats.org/officeDocument/2006/relationships/slide" Target="slides/slide48.xml"/><Relationship Id="rId91" Type="http://schemas.openxmlformats.org/officeDocument/2006/relationships/slide" Target="slides/slide64.xml"/><Relationship Id="rId96" Type="http://schemas.openxmlformats.org/officeDocument/2006/relationships/slide" Target="slides/slide6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1.xml"/><Relationship Id="rId36" Type="http://schemas.openxmlformats.org/officeDocument/2006/relationships/slide" Target="slides/slide9.xml"/><Relationship Id="rId49" Type="http://schemas.openxmlformats.org/officeDocument/2006/relationships/slide" Target="slides/slide22.xml"/><Relationship Id="rId57" Type="http://schemas.openxmlformats.org/officeDocument/2006/relationships/slide" Target="slides/slide30.xml"/><Relationship Id="rId106" Type="http://schemas.openxmlformats.org/officeDocument/2006/relationships/slide" Target="slides/slide79.xml"/><Relationship Id="rId114" Type="http://schemas.microsoft.com/office/2018/10/relationships/authors" Target="author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4.xml"/><Relationship Id="rId44" Type="http://schemas.openxmlformats.org/officeDocument/2006/relationships/slide" Target="slides/slide17.xml"/><Relationship Id="rId52" Type="http://schemas.openxmlformats.org/officeDocument/2006/relationships/slide" Target="slides/slide25.xml"/><Relationship Id="rId60" Type="http://schemas.openxmlformats.org/officeDocument/2006/relationships/slide" Target="slides/slide33.xml"/><Relationship Id="rId65" Type="http://schemas.openxmlformats.org/officeDocument/2006/relationships/slide" Target="slides/slide38.xml"/><Relationship Id="rId73" Type="http://schemas.openxmlformats.org/officeDocument/2006/relationships/slide" Target="slides/slide46.xml"/><Relationship Id="rId78" Type="http://schemas.openxmlformats.org/officeDocument/2006/relationships/slide" Target="slides/slide51.xml"/><Relationship Id="rId81" Type="http://schemas.openxmlformats.org/officeDocument/2006/relationships/slide" Target="slides/slide54.xml"/><Relationship Id="rId86" Type="http://schemas.openxmlformats.org/officeDocument/2006/relationships/slide" Target="slides/slide59.xml"/><Relationship Id="rId94" Type="http://schemas.openxmlformats.org/officeDocument/2006/relationships/slide" Target="slides/slide67.xml"/><Relationship Id="rId99" Type="http://schemas.openxmlformats.org/officeDocument/2006/relationships/slide" Target="slides/slide72.xml"/><Relationship Id="rId101" Type="http://schemas.openxmlformats.org/officeDocument/2006/relationships/slide" Target="slides/slide74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2.xml"/><Relationship Id="rId109" Type="http://schemas.openxmlformats.org/officeDocument/2006/relationships/presProps" Target="presProps.xml"/><Relationship Id="rId34" Type="http://schemas.openxmlformats.org/officeDocument/2006/relationships/slide" Target="slides/slide7.xml"/><Relationship Id="rId50" Type="http://schemas.openxmlformats.org/officeDocument/2006/relationships/slide" Target="slides/slide23.xml"/><Relationship Id="rId55" Type="http://schemas.openxmlformats.org/officeDocument/2006/relationships/slide" Target="slides/slide28.xml"/><Relationship Id="rId76" Type="http://schemas.openxmlformats.org/officeDocument/2006/relationships/slide" Target="slides/slide49.xml"/><Relationship Id="rId97" Type="http://schemas.openxmlformats.org/officeDocument/2006/relationships/slide" Target="slides/slide70.xml"/><Relationship Id="rId104" Type="http://schemas.openxmlformats.org/officeDocument/2006/relationships/slide" Target="slides/slide77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44.xml"/><Relationship Id="rId92" Type="http://schemas.openxmlformats.org/officeDocument/2006/relationships/slide" Target="slides/slide65.xml"/><Relationship Id="rId2" Type="http://schemas.openxmlformats.org/officeDocument/2006/relationships/customXml" Target="../customXml/item2.xml"/><Relationship Id="rId29" Type="http://schemas.openxmlformats.org/officeDocument/2006/relationships/slide" Target="slides/slide2.xml"/><Relationship Id="rId24" Type="http://schemas.openxmlformats.org/officeDocument/2006/relationships/slideMaster" Target="slideMasters/slideMaster21.xml"/><Relationship Id="rId40" Type="http://schemas.openxmlformats.org/officeDocument/2006/relationships/slide" Target="slides/slide13.xml"/><Relationship Id="rId45" Type="http://schemas.openxmlformats.org/officeDocument/2006/relationships/slide" Target="slides/slide18.xml"/><Relationship Id="rId66" Type="http://schemas.openxmlformats.org/officeDocument/2006/relationships/slide" Target="slides/slide39.xml"/><Relationship Id="rId87" Type="http://schemas.openxmlformats.org/officeDocument/2006/relationships/slide" Target="slides/slide60.xml"/><Relationship Id="rId110" Type="http://schemas.openxmlformats.org/officeDocument/2006/relationships/viewProps" Target="viewProps.xml"/><Relationship Id="rId61" Type="http://schemas.openxmlformats.org/officeDocument/2006/relationships/slide" Target="slides/slide34.xml"/><Relationship Id="rId82" Type="http://schemas.openxmlformats.org/officeDocument/2006/relationships/slide" Target="slides/slide55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56" Type="http://schemas.openxmlformats.org/officeDocument/2006/relationships/slide" Target="slides/slide29.xml"/><Relationship Id="rId77" Type="http://schemas.openxmlformats.org/officeDocument/2006/relationships/slide" Target="slides/slide50.xml"/><Relationship Id="rId100" Type="http://schemas.openxmlformats.org/officeDocument/2006/relationships/slide" Target="slides/slide73.xml"/><Relationship Id="rId105" Type="http://schemas.openxmlformats.org/officeDocument/2006/relationships/slide" Target="slides/slide78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4.xml"/><Relationship Id="rId72" Type="http://schemas.openxmlformats.org/officeDocument/2006/relationships/slide" Target="slides/slide45.xml"/><Relationship Id="rId93" Type="http://schemas.openxmlformats.org/officeDocument/2006/relationships/slide" Target="slides/slide66.xml"/><Relationship Id="rId98" Type="http://schemas.openxmlformats.org/officeDocument/2006/relationships/slide" Target="slides/slide71.xml"/><Relationship Id="rId3" Type="http://schemas.openxmlformats.org/officeDocument/2006/relationships/customXml" Target="../customXml/item3.xml"/><Relationship Id="rId25" Type="http://schemas.openxmlformats.org/officeDocument/2006/relationships/slideMaster" Target="slideMasters/slideMaster22.xml"/><Relationship Id="rId46" Type="http://schemas.openxmlformats.org/officeDocument/2006/relationships/slide" Target="slides/slide19.xml"/><Relationship Id="rId67" Type="http://schemas.openxmlformats.org/officeDocument/2006/relationships/slide" Target="slides/slide40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4.xml"/><Relationship Id="rId62" Type="http://schemas.openxmlformats.org/officeDocument/2006/relationships/slide" Target="slides/slide35.xml"/><Relationship Id="rId83" Type="http://schemas.openxmlformats.org/officeDocument/2006/relationships/slide" Target="slides/slide56.xml"/><Relationship Id="rId88" Type="http://schemas.openxmlformats.org/officeDocument/2006/relationships/slide" Target="slides/slide61.xml"/><Relationship Id="rId11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, Kathleen@DGS" userId="4a32a2d5-f542-4573-8e91-b9bbcb7a4594" providerId="ADAL" clId="{99D11387-E000-484C-AB4B-4C2D32CDB731}"/>
    <pc:docChg chg="mod delSld modSld">
      <pc:chgData name="Tran, Kathleen@DGS" userId="4a32a2d5-f542-4573-8e91-b9bbcb7a4594" providerId="ADAL" clId="{99D11387-E000-484C-AB4B-4C2D32CDB731}" dt="2023-08-22T15:46:09.882" v="58"/>
      <pc:docMkLst>
        <pc:docMk/>
      </pc:docMkLst>
      <pc:sldChg chg="del">
        <pc:chgData name="Tran, Kathleen@DGS" userId="4a32a2d5-f542-4573-8e91-b9bbcb7a4594" providerId="ADAL" clId="{99D11387-E000-484C-AB4B-4C2D32CDB731}" dt="2023-08-22T15:45:34.528" v="57" actId="47"/>
        <pc:sldMkLst>
          <pc:docMk/>
          <pc:sldMk cId="3796391443" sldId="279"/>
        </pc:sldMkLst>
      </pc:sldChg>
      <pc:sldChg chg="mod modShow">
        <pc:chgData name="Tran, Kathleen@DGS" userId="4a32a2d5-f542-4573-8e91-b9bbcb7a4594" providerId="ADAL" clId="{99D11387-E000-484C-AB4B-4C2D32CDB731}" dt="2023-08-21T14:48:59.037" v="47" actId="729"/>
        <pc:sldMkLst>
          <pc:docMk/>
          <pc:sldMk cId="4122453108" sldId="295"/>
        </pc:sldMkLst>
      </pc:sldChg>
      <pc:sldChg chg="modNotesTx">
        <pc:chgData name="Tran, Kathleen@DGS" userId="4a32a2d5-f542-4573-8e91-b9bbcb7a4594" providerId="ADAL" clId="{99D11387-E000-484C-AB4B-4C2D32CDB731}" dt="2023-08-21T14:47:13.765" v="22" actId="20577"/>
        <pc:sldMkLst>
          <pc:docMk/>
          <pc:sldMk cId="1554827207" sldId="320"/>
        </pc:sldMkLst>
      </pc:sldChg>
      <pc:sldChg chg="modNotesTx">
        <pc:chgData name="Tran, Kathleen@DGS" userId="4a32a2d5-f542-4573-8e91-b9bbcb7a4594" providerId="ADAL" clId="{99D11387-E000-484C-AB4B-4C2D32CDB731}" dt="2023-08-21T14:47:08.699" v="20" actId="20577"/>
        <pc:sldMkLst>
          <pc:docMk/>
          <pc:sldMk cId="921803532" sldId="363"/>
        </pc:sldMkLst>
      </pc:sldChg>
      <pc:sldChg chg="modNotesTx">
        <pc:chgData name="Tran, Kathleen@DGS" userId="4a32a2d5-f542-4573-8e91-b9bbcb7a4594" providerId="ADAL" clId="{99D11387-E000-484C-AB4B-4C2D32CDB731}" dt="2023-08-21T14:47:53.035" v="33" actId="20577"/>
        <pc:sldMkLst>
          <pc:docMk/>
          <pc:sldMk cId="2867713663" sldId="366"/>
        </pc:sldMkLst>
      </pc:sldChg>
      <pc:sldChg chg="modNotesTx">
        <pc:chgData name="Tran, Kathleen@DGS" userId="4a32a2d5-f542-4573-8e91-b9bbcb7a4594" providerId="ADAL" clId="{99D11387-E000-484C-AB4B-4C2D32CDB731}" dt="2023-08-21T14:47:38.786" v="30" actId="20577"/>
        <pc:sldMkLst>
          <pc:docMk/>
          <pc:sldMk cId="544309390" sldId="368"/>
        </pc:sldMkLst>
      </pc:sldChg>
      <pc:sldChg chg="del">
        <pc:chgData name="Tran, Kathleen@DGS" userId="4a32a2d5-f542-4573-8e91-b9bbcb7a4594" providerId="ADAL" clId="{99D11387-E000-484C-AB4B-4C2D32CDB731}" dt="2023-08-21T14:46:48.792" v="15" actId="2696"/>
        <pc:sldMkLst>
          <pc:docMk/>
          <pc:sldMk cId="793634381" sldId="1741"/>
        </pc:sldMkLst>
      </pc:sldChg>
      <pc:sldChg chg="del">
        <pc:chgData name="Tran, Kathleen@DGS" userId="4a32a2d5-f542-4573-8e91-b9bbcb7a4594" providerId="ADAL" clId="{99D11387-E000-484C-AB4B-4C2D32CDB731}" dt="2023-08-21T14:46:02.646" v="5" actId="2696"/>
        <pc:sldMkLst>
          <pc:docMk/>
          <pc:sldMk cId="3797897741" sldId="1742"/>
        </pc:sldMkLst>
      </pc:sldChg>
      <pc:sldChg chg="modNotesTx">
        <pc:chgData name="Tran, Kathleen@DGS" userId="4a32a2d5-f542-4573-8e91-b9bbcb7a4594" providerId="ADAL" clId="{99D11387-E000-484C-AB4B-4C2D32CDB731}" dt="2023-08-21T14:45:52.797" v="3" actId="20577"/>
        <pc:sldMkLst>
          <pc:docMk/>
          <pc:sldMk cId="1118660228" sldId="1745"/>
        </pc:sldMkLst>
      </pc:sldChg>
      <pc:sldChg chg="del">
        <pc:chgData name="Tran, Kathleen@DGS" userId="4a32a2d5-f542-4573-8e91-b9bbcb7a4594" providerId="ADAL" clId="{99D11387-E000-484C-AB4B-4C2D32CDB731}" dt="2023-08-21T14:46:54.060" v="16" actId="2696"/>
        <pc:sldMkLst>
          <pc:docMk/>
          <pc:sldMk cId="2626648388" sldId="1746"/>
        </pc:sldMkLst>
      </pc:sldChg>
      <pc:sldChg chg="del">
        <pc:chgData name="Tran, Kathleen@DGS" userId="4a32a2d5-f542-4573-8e91-b9bbcb7a4594" providerId="ADAL" clId="{99D11387-E000-484C-AB4B-4C2D32CDB731}" dt="2023-08-21T14:48:26.094" v="43" actId="2696"/>
        <pc:sldMkLst>
          <pc:docMk/>
          <pc:sldMk cId="1566388989" sldId="1747"/>
        </pc:sldMkLst>
      </pc:sldChg>
      <pc:sldChg chg="mod modShow">
        <pc:chgData name="Tran, Kathleen@DGS" userId="4a32a2d5-f542-4573-8e91-b9bbcb7a4594" providerId="ADAL" clId="{99D11387-E000-484C-AB4B-4C2D32CDB731}" dt="2023-08-21T14:48:59.037" v="47" actId="729"/>
        <pc:sldMkLst>
          <pc:docMk/>
          <pc:sldMk cId="3492676783" sldId="1773"/>
        </pc:sldMkLst>
      </pc:sldChg>
      <pc:sldChg chg="modNotesTx">
        <pc:chgData name="Tran, Kathleen@DGS" userId="4a32a2d5-f542-4573-8e91-b9bbcb7a4594" providerId="ADAL" clId="{99D11387-E000-484C-AB4B-4C2D32CDB731}" dt="2023-08-21T14:47:11.351" v="21" actId="20577"/>
        <pc:sldMkLst>
          <pc:docMk/>
          <pc:sldMk cId="612323018" sldId="1778"/>
        </pc:sldMkLst>
      </pc:sldChg>
      <pc:sldChg chg="modNotesTx">
        <pc:chgData name="Tran, Kathleen@DGS" userId="4a32a2d5-f542-4573-8e91-b9bbcb7a4594" providerId="ADAL" clId="{99D11387-E000-484C-AB4B-4C2D32CDB731}" dt="2023-08-21T14:48:10.922" v="39" actId="20577"/>
        <pc:sldMkLst>
          <pc:docMk/>
          <pc:sldMk cId="2549783702" sldId="1783"/>
        </pc:sldMkLst>
      </pc:sldChg>
      <pc:sldChg chg="modNotesTx">
        <pc:chgData name="Tran, Kathleen@DGS" userId="4a32a2d5-f542-4573-8e91-b9bbcb7a4594" providerId="ADAL" clId="{99D11387-E000-484C-AB4B-4C2D32CDB731}" dt="2023-08-21T14:48:15.330" v="40" actId="20577"/>
        <pc:sldMkLst>
          <pc:docMk/>
          <pc:sldMk cId="2528764899" sldId="1784"/>
        </pc:sldMkLst>
      </pc:sldChg>
      <pc:sldChg chg="modNotesTx">
        <pc:chgData name="Tran, Kathleen@DGS" userId="4a32a2d5-f542-4573-8e91-b9bbcb7a4594" providerId="ADAL" clId="{99D11387-E000-484C-AB4B-4C2D32CDB731}" dt="2023-08-21T14:48:17.999" v="41" actId="20577"/>
        <pc:sldMkLst>
          <pc:docMk/>
          <pc:sldMk cId="758276446" sldId="1785"/>
        </pc:sldMkLst>
      </pc:sldChg>
      <pc:sldChg chg="del">
        <pc:chgData name="Tran, Kathleen@DGS" userId="4a32a2d5-f542-4573-8e91-b9bbcb7a4594" providerId="ADAL" clId="{99D11387-E000-484C-AB4B-4C2D32CDB731}" dt="2023-08-21T14:48:43.466" v="46" actId="2696"/>
        <pc:sldMkLst>
          <pc:docMk/>
          <pc:sldMk cId="1269168678" sldId="1787"/>
        </pc:sldMkLst>
      </pc:sldChg>
      <pc:sldChg chg="del">
        <pc:chgData name="Tran, Kathleen@DGS" userId="4a32a2d5-f542-4573-8e91-b9bbcb7a4594" providerId="ADAL" clId="{99D11387-E000-484C-AB4B-4C2D32CDB731}" dt="2023-08-21T14:49:48.048" v="54" actId="2696"/>
        <pc:sldMkLst>
          <pc:docMk/>
          <pc:sldMk cId="4241416549" sldId="1788"/>
        </pc:sldMkLst>
      </pc:sldChg>
      <pc:sldChg chg="modNotesTx">
        <pc:chgData name="Tran, Kathleen@DGS" userId="4a32a2d5-f542-4573-8e91-b9bbcb7a4594" providerId="ADAL" clId="{99D11387-E000-484C-AB4B-4C2D32CDB731}" dt="2023-08-21T14:48:32.565" v="44" actId="20577"/>
        <pc:sldMkLst>
          <pc:docMk/>
          <pc:sldMk cId="2990969054" sldId="1789"/>
        </pc:sldMkLst>
      </pc:sldChg>
      <pc:sldChg chg="mod modShow">
        <pc:chgData name="Tran, Kathleen@DGS" userId="4a32a2d5-f542-4573-8e91-b9bbcb7a4594" providerId="ADAL" clId="{99D11387-E000-484C-AB4B-4C2D32CDB731}" dt="2023-08-21T14:48:59.037" v="47" actId="729"/>
        <pc:sldMkLst>
          <pc:docMk/>
          <pc:sldMk cId="246259443" sldId="1793"/>
        </pc:sldMkLst>
      </pc:sldChg>
      <pc:sldChg chg="mod modShow">
        <pc:chgData name="Tran, Kathleen@DGS" userId="4a32a2d5-f542-4573-8e91-b9bbcb7a4594" providerId="ADAL" clId="{99D11387-E000-484C-AB4B-4C2D32CDB731}" dt="2023-08-21T14:48:59.037" v="47" actId="729"/>
        <pc:sldMkLst>
          <pc:docMk/>
          <pc:sldMk cId="3814741202" sldId="1794"/>
        </pc:sldMkLst>
      </pc:sldChg>
      <pc:sldChg chg="mod modShow">
        <pc:chgData name="Tran, Kathleen@DGS" userId="4a32a2d5-f542-4573-8e91-b9bbcb7a4594" providerId="ADAL" clId="{99D11387-E000-484C-AB4B-4C2D32CDB731}" dt="2023-08-21T14:48:59.037" v="47" actId="729"/>
        <pc:sldMkLst>
          <pc:docMk/>
          <pc:sldMk cId="1898682585" sldId="1795"/>
        </pc:sldMkLst>
      </pc:sldChg>
      <pc:sldChg chg="mod modShow">
        <pc:chgData name="Tran, Kathleen@DGS" userId="4a32a2d5-f542-4573-8e91-b9bbcb7a4594" providerId="ADAL" clId="{99D11387-E000-484C-AB4B-4C2D32CDB731}" dt="2023-08-21T14:48:59.037" v="47" actId="729"/>
        <pc:sldMkLst>
          <pc:docMk/>
          <pc:sldMk cId="3925054993" sldId="1797"/>
        </pc:sldMkLst>
      </pc:sldChg>
      <pc:sldChg chg="mod modShow">
        <pc:chgData name="Tran, Kathleen@DGS" userId="4a32a2d5-f542-4573-8e91-b9bbcb7a4594" providerId="ADAL" clId="{99D11387-E000-484C-AB4B-4C2D32CDB731}" dt="2023-08-21T14:48:59.037" v="47" actId="729"/>
        <pc:sldMkLst>
          <pc:docMk/>
          <pc:sldMk cId="53620388" sldId="1799"/>
        </pc:sldMkLst>
      </pc:sldChg>
      <pc:sldChg chg="mod modShow">
        <pc:chgData name="Tran, Kathleen@DGS" userId="4a32a2d5-f542-4573-8e91-b9bbcb7a4594" providerId="ADAL" clId="{99D11387-E000-484C-AB4B-4C2D32CDB731}" dt="2023-08-21T14:48:59.037" v="47" actId="729"/>
        <pc:sldMkLst>
          <pc:docMk/>
          <pc:sldMk cId="3604748877" sldId="1800"/>
        </pc:sldMkLst>
      </pc:sldChg>
      <pc:sldChg chg="mod modShow modNotesTx">
        <pc:chgData name="Tran, Kathleen@DGS" userId="4a32a2d5-f542-4573-8e91-b9bbcb7a4594" providerId="ADAL" clId="{99D11387-E000-484C-AB4B-4C2D32CDB731}" dt="2023-08-21T14:49:21.557" v="48" actId="20577"/>
        <pc:sldMkLst>
          <pc:docMk/>
          <pc:sldMk cId="3354475618" sldId="1801"/>
        </pc:sldMkLst>
      </pc:sldChg>
      <pc:sldChg chg="mod modShow modNotesTx">
        <pc:chgData name="Tran, Kathleen@DGS" userId="4a32a2d5-f542-4573-8e91-b9bbcb7a4594" providerId="ADAL" clId="{99D11387-E000-484C-AB4B-4C2D32CDB731}" dt="2023-08-21T14:49:24.768" v="49" actId="20577"/>
        <pc:sldMkLst>
          <pc:docMk/>
          <pc:sldMk cId="3245706473" sldId="1802"/>
        </pc:sldMkLst>
      </pc:sldChg>
      <pc:sldChg chg="mod modShow">
        <pc:chgData name="Tran, Kathleen@DGS" userId="4a32a2d5-f542-4573-8e91-b9bbcb7a4594" providerId="ADAL" clId="{99D11387-E000-484C-AB4B-4C2D32CDB731}" dt="2023-08-21T14:48:59.037" v="47" actId="729"/>
        <pc:sldMkLst>
          <pc:docMk/>
          <pc:sldMk cId="3167770687" sldId="1803"/>
        </pc:sldMkLst>
      </pc:sldChg>
      <pc:sldChg chg="mod modShow">
        <pc:chgData name="Tran, Kathleen@DGS" userId="4a32a2d5-f542-4573-8e91-b9bbcb7a4594" providerId="ADAL" clId="{99D11387-E000-484C-AB4B-4C2D32CDB731}" dt="2023-08-21T14:48:59.037" v="47" actId="729"/>
        <pc:sldMkLst>
          <pc:docMk/>
          <pc:sldMk cId="1509404637" sldId="1804"/>
        </pc:sldMkLst>
      </pc:sldChg>
      <pc:sldChg chg="mod modShow">
        <pc:chgData name="Tran, Kathleen@DGS" userId="4a32a2d5-f542-4573-8e91-b9bbcb7a4594" providerId="ADAL" clId="{99D11387-E000-484C-AB4B-4C2D32CDB731}" dt="2023-08-21T14:48:59.037" v="47" actId="729"/>
        <pc:sldMkLst>
          <pc:docMk/>
          <pc:sldMk cId="2286442350" sldId="1805"/>
        </pc:sldMkLst>
      </pc:sldChg>
      <pc:sldChg chg="mod modShow">
        <pc:chgData name="Tran, Kathleen@DGS" userId="4a32a2d5-f542-4573-8e91-b9bbcb7a4594" providerId="ADAL" clId="{99D11387-E000-484C-AB4B-4C2D32CDB731}" dt="2023-08-21T14:48:59.037" v="47" actId="729"/>
        <pc:sldMkLst>
          <pc:docMk/>
          <pc:sldMk cId="2472839315" sldId="1806"/>
        </pc:sldMkLst>
      </pc:sldChg>
      <pc:sldChg chg="mod modShow modNotesTx">
        <pc:chgData name="Tran, Kathleen@DGS" userId="4a32a2d5-f542-4573-8e91-b9bbcb7a4594" providerId="ADAL" clId="{99D11387-E000-484C-AB4B-4C2D32CDB731}" dt="2023-08-21T14:49:32.136" v="50" actId="20577"/>
        <pc:sldMkLst>
          <pc:docMk/>
          <pc:sldMk cId="2622566736" sldId="1807"/>
        </pc:sldMkLst>
      </pc:sldChg>
      <pc:sldChg chg="mod modShow">
        <pc:chgData name="Tran, Kathleen@DGS" userId="4a32a2d5-f542-4573-8e91-b9bbcb7a4594" providerId="ADAL" clId="{99D11387-E000-484C-AB4B-4C2D32CDB731}" dt="2023-08-21T14:48:59.037" v="47" actId="729"/>
        <pc:sldMkLst>
          <pc:docMk/>
          <pc:sldMk cId="665719855" sldId="1809"/>
        </pc:sldMkLst>
      </pc:sldChg>
      <pc:sldChg chg="mod modShow">
        <pc:chgData name="Tran, Kathleen@DGS" userId="4a32a2d5-f542-4573-8e91-b9bbcb7a4594" providerId="ADAL" clId="{99D11387-E000-484C-AB4B-4C2D32CDB731}" dt="2023-08-21T14:48:59.037" v="47" actId="729"/>
        <pc:sldMkLst>
          <pc:docMk/>
          <pc:sldMk cId="2607887210" sldId="1810"/>
        </pc:sldMkLst>
      </pc:sldChg>
      <pc:sldChg chg="mod modShow">
        <pc:chgData name="Tran, Kathleen@DGS" userId="4a32a2d5-f542-4573-8e91-b9bbcb7a4594" providerId="ADAL" clId="{99D11387-E000-484C-AB4B-4C2D32CDB731}" dt="2023-08-21T14:48:59.037" v="47" actId="729"/>
        <pc:sldMkLst>
          <pc:docMk/>
          <pc:sldMk cId="387702546" sldId="1811"/>
        </pc:sldMkLst>
      </pc:sldChg>
      <pc:sldChg chg="mod modShow">
        <pc:chgData name="Tran, Kathleen@DGS" userId="4a32a2d5-f542-4573-8e91-b9bbcb7a4594" providerId="ADAL" clId="{99D11387-E000-484C-AB4B-4C2D32CDB731}" dt="2023-08-21T14:50:01.186" v="55" actId="729"/>
        <pc:sldMkLst>
          <pc:docMk/>
          <pc:sldMk cId="1360781438" sldId="1813"/>
        </pc:sldMkLst>
      </pc:sldChg>
      <pc:sldChg chg="mod modShow">
        <pc:chgData name="Tran, Kathleen@DGS" userId="4a32a2d5-f542-4573-8e91-b9bbcb7a4594" providerId="ADAL" clId="{99D11387-E000-484C-AB4B-4C2D32CDB731}" dt="2023-08-21T14:50:01.186" v="55" actId="729"/>
        <pc:sldMkLst>
          <pc:docMk/>
          <pc:sldMk cId="2552450170" sldId="1814"/>
        </pc:sldMkLst>
      </pc:sldChg>
      <pc:sldChg chg="mod modShow">
        <pc:chgData name="Tran, Kathleen@DGS" userId="4a32a2d5-f542-4573-8e91-b9bbcb7a4594" providerId="ADAL" clId="{99D11387-E000-484C-AB4B-4C2D32CDB731}" dt="2023-08-21T14:50:01.186" v="55" actId="729"/>
        <pc:sldMkLst>
          <pc:docMk/>
          <pc:sldMk cId="1270745614" sldId="1815"/>
        </pc:sldMkLst>
      </pc:sldChg>
      <pc:sldChg chg="mod modShow">
        <pc:chgData name="Tran, Kathleen@DGS" userId="4a32a2d5-f542-4573-8e91-b9bbcb7a4594" providerId="ADAL" clId="{99D11387-E000-484C-AB4B-4C2D32CDB731}" dt="2023-08-21T14:50:01.186" v="55" actId="729"/>
        <pc:sldMkLst>
          <pc:docMk/>
          <pc:sldMk cId="242506873" sldId="1816"/>
        </pc:sldMkLst>
      </pc:sldChg>
      <pc:sldChg chg="del">
        <pc:chgData name="Tran, Kathleen@DGS" userId="4a32a2d5-f542-4573-8e91-b9bbcb7a4594" providerId="ADAL" clId="{99D11387-E000-484C-AB4B-4C2D32CDB731}" dt="2023-08-21T14:45:37.482" v="0" actId="2696"/>
        <pc:sldMkLst>
          <pc:docMk/>
          <pc:sldMk cId="3884801071" sldId="1828"/>
        </pc:sldMkLst>
      </pc:sldChg>
      <pc:sldChg chg="mod modShow modNotesTx">
        <pc:chgData name="Tran, Kathleen@DGS" userId="4a32a2d5-f542-4573-8e91-b9bbcb7a4594" providerId="ADAL" clId="{99D11387-E000-484C-AB4B-4C2D32CDB731}" dt="2023-08-21T14:49:35.029" v="51" actId="20577"/>
        <pc:sldMkLst>
          <pc:docMk/>
          <pc:sldMk cId="2718377636" sldId="1829"/>
        </pc:sldMkLst>
      </pc:sldChg>
      <pc:sldChg chg="mod modShow modNotesTx">
        <pc:chgData name="Tran, Kathleen@DGS" userId="4a32a2d5-f542-4573-8e91-b9bbcb7a4594" providerId="ADAL" clId="{99D11387-E000-484C-AB4B-4C2D32CDB731}" dt="2023-08-21T14:49:37.819" v="52" actId="20577"/>
        <pc:sldMkLst>
          <pc:docMk/>
          <pc:sldMk cId="2469613383" sldId="1830"/>
        </pc:sldMkLst>
      </pc:sldChg>
      <pc:sldChg chg="del">
        <pc:chgData name="Tran, Kathleen@DGS" userId="4a32a2d5-f542-4573-8e91-b9bbcb7a4594" providerId="ADAL" clId="{99D11387-E000-484C-AB4B-4C2D32CDB731}" dt="2023-08-21T14:50:09.884" v="56" actId="2696"/>
        <pc:sldMkLst>
          <pc:docMk/>
          <pc:sldMk cId="2569611807" sldId="1831"/>
        </pc:sldMkLst>
      </pc:sldChg>
      <pc:sldChg chg="del">
        <pc:chgData name="Tran, Kathleen@DGS" userId="4a32a2d5-f542-4573-8e91-b9bbcb7a4594" providerId="ADAL" clId="{99D11387-E000-484C-AB4B-4C2D32CDB731}" dt="2023-08-21T14:48:23.198" v="42" actId="2696"/>
        <pc:sldMkLst>
          <pc:docMk/>
          <pc:sldMk cId="2251762557" sldId="1832"/>
        </pc:sldMkLst>
      </pc:sldChg>
      <pc:sldChg chg="del">
        <pc:chgData name="Tran, Kathleen@DGS" userId="4a32a2d5-f542-4573-8e91-b9bbcb7a4594" providerId="ADAL" clId="{99D11387-E000-484C-AB4B-4C2D32CDB731}" dt="2023-08-21T14:48:40.049" v="45" actId="2696"/>
        <pc:sldMkLst>
          <pc:docMk/>
          <pc:sldMk cId="1880691444" sldId="1833"/>
        </pc:sldMkLst>
      </pc:sldChg>
      <pc:sldChg chg="del">
        <pc:chgData name="Tran, Kathleen@DGS" userId="4a32a2d5-f542-4573-8e91-b9bbcb7a4594" providerId="ADAL" clId="{99D11387-E000-484C-AB4B-4C2D32CDB731}" dt="2023-08-21T14:47:03.217" v="18" actId="2696"/>
        <pc:sldMkLst>
          <pc:docMk/>
          <pc:sldMk cId="178625594" sldId="1834"/>
        </pc:sldMkLst>
      </pc:sldChg>
      <pc:sldChg chg="del">
        <pc:chgData name="Tran, Kathleen@DGS" userId="4a32a2d5-f542-4573-8e91-b9bbcb7a4594" providerId="ADAL" clId="{99D11387-E000-484C-AB4B-4C2D32CDB731}" dt="2023-08-21T14:47:19.647" v="24" actId="2696"/>
        <pc:sldMkLst>
          <pc:docMk/>
          <pc:sldMk cId="2428238789" sldId="1837"/>
        </pc:sldMkLst>
      </pc:sldChg>
      <pc:sldChg chg="del">
        <pc:chgData name="Tran, Kathleen@DGS" userId="4a32a2d5-f542-4573-8e91-b9bbcb7a4594" providerId="ADAL" clId="{99D11387-E000-484C-AB4B-4C2D32CDB731}" dt="2023-08-21T14:47:31.918" v="28" actId="2696"/>
        <pc:sldMkLst>
          <pc:docMk/>
          <pc:sldMk cId="3348887480" sldId="1839"/>
        </pc:sldMkLst>
      </pc:sldChg>
      <pc:sldChg chg="del">
        <pc:chgData name="Tran, Kathleen@DGS" userId="4a32a2d5-f542-4573-8e91-b9bbcb7a4594" providerId="ADAL" clId="{99D11387-E000-484C-AB4B-4C2D32CDB731}" dt="2023-08-21T14:48:08.375" v="38" actId="2696"/>
        <pc:sldMkLst>
          <pc:docMk/>
          <pc:sldMk cId="1285290424" sldId="1841"/>
        </pc:sldMkLst>
      </pc:sldChg>
      <pc:sldChg chg="del">
        <pc:chgData name="Tran, Kathleen@DGS" userId="4a32a2d5-f542-4573-8e91-b9bbcb7a4594" providerId="ADAL" clId="{99D11387-E000-484C-AB4B-4C2D32CDB731}" dt="2023-08-21T14:47:06.162" v="19" actId="2696"/>
        <pc:sldMkLst>
          <pc:docMk/>
          <pc:sldMk cId="3952788300" sldId="1845"/>
        </pc:sldMkLst>
      </pc:sldChg>
      <pc:sldChg chg="modNotesTx">
        <pc:chgData name="Tran, Kathleen@DGS" userId="4a32a2d5-f542-4573-8e91-b9bbcb7a4594" providerId="ADAL" clId="{99D11387-E000-484C-AB4B-4C2D32CDB731}" dt="2023-08-21T14:47:22.095" v="25" actId="20577"/>
        <pc:sldMkLst>
          <pc:docMk/>
          <pc:sldMk cId="3611463716" sldId="1846"/>
        </pc:sldMkLst>
      </pc:sldChg>
      <pc:sldChg chg="modNotesTx">
        <pc:chgData name="Tran, Kathleen@DGS" userId="4a32a2d5-f542-4573-8e91-b9bbcb7a4594" providerId="ADAL" clId="{99D11387-E000-484C-AB4B-4C2D32CDB731}" dt="2023-08-21T14:47:24.549" v="26" actId="20577"/>
        <pc:sldMkLst>
          <pc:docMk/>
          <pc:sldMk cId="1358085289" sldId="1847"/>
        </pc:sldMkLst>
      </pc:sldChg>
      <pc:sldChg chg="modNotesTx">
        <pc:chgData name="Tran, Kathleen@DGS" userId="4a32a2d5-f542-4573-8e91-b9bbcb7a4594" providerId="ADAL" clId="{99D11387-E000-484C-AB4B-4C2D32CDB731}" dt="2023-08-21T14:47:28.496" v="27" actId="20577"/>
        <pc:sldMkLst>
          <pc:docMk/>
          <pc:sldMk cId="636519459" sldId="1848"/>
        </pc:sldMkLst>
      </pc:sldChg>
      <pc:sldChg chg="modNotesTx">
        <pc:chgData name="Tran, Kathleen@DGS" userId="4a32a2d5-f542-4573-8e91-b9bbcb7a4594" providerId="ADAL" clId="{99D11387-E000-484C-AB4B-4C2D32CDB731}" dt="2023-08-21T14:46:14.736" v="8" actId="20577"/>
        <pc:sldMkLst>
          <pc:docMk/>
          <pc:sldMk cId="721150674" sldId="1852"/>
        </pc:sldMkLst>
      </pc:sldChg>
      <pc:sldChg chg="modNotesTx">
        <pc:chgData name="Tran, Kathleen@DGS" userId="4a32a2d5-f542-4573-8e91-b9bbcb7a4594" providerId="ADAL" clId="{99D11387-E000-484C-AB4B-4C2D32CDB731}" dt="2023-08-21T14:46:17.891" v="9" actId="20577"/>
        <pc:sldMkLst>
          <pc:docMk/>
          <pc:sldMk cId="4016715901" sldId="1853"/>
        </pc:sldMkLst>
      </pc:sldChg>
      <pc:sldChg chg="modNotesTx">
        <pc:chgData name="Tran, Kathleen@DGS" userId="4a32a2d5-f542-4573-8e91-b9bbcb7a4594" providerId="ADAL" clId="{99D11387-E000-484C-AB4B-4C2D32CDB731}" dt="2023-08-21T14:46:21.199" v="10" actId="20577"/>
        <pc:sldMkLst>
          <pc:docMk/>
          <pc:sldMk cId="2042903118" sldId="1856"/>
        </pc:sldMkLst>
      </pc:sldChg>
      <pc:sldChg chg="modNotesTx">
        <pc:chgData name="Tran, Kathleen@DGS" userId="4a32a2d5-f542-4573-8e91-b9bbcb7a4594" providerId="ADAL" clId="{99D11387-E000-484C-AB4B-4C2D32CDB731}" dt="2023-08-21T14:46:29.658" v="12" actId="20577"/>
        <pc:sldMkLst>
          <pc:docMk/>
          <pc:sldMk cId="1671845485" sldId="1860"/>
        </pc:sldMkLst>
      </pc:sldChg>
      <pc:sldChg chg="modNotesTx">
        <pc:chgData name="Tran, Kathleen@DGS" userId="4a32a2d5-f542-4573-8e91-b9bbcb7a4594" providerId="ADAL" clId="{99D11387-E000-484C-AB4B-4C2D32CDB731}" dt="2023-08-21T14:46:08.175" v="6" actId="20577"/>
        <pc:sldMkLst>
          <pc:docMk/>
          <pc:sldMk cId="2260434633" sldId="1871"/>
        </pc:sldMkLst>
      </pc:sldChg>
      <pc:sldChg chg="modNotesTx">
        <pc:chgData name="Tran, Kathleen@DGS" userId="4a32a2d5-f542-4573-8e91-b9bbcb7a4594" providerId="ADAL" clId="{99D11387-E000-484C-AB4B-4C2D32CDB731}" dt="2023-08-21T14:46:11.584" v="7" actId="20577"/>
        <pc:sldMkLst>
          <pc:docMk/>
          <pc:sldMk cId="2421462729" sldId="1875"/>
        </pc:sldMkLst>
      </pc:sldChg>
      <pc:sldChg chg="modNotesTx">
        <pc:chgData name="Tran, Kathleen@DGS" userId="4a32a2d5-f542-4573-8e91-b9bbcb7a4594" providerId="ADAL" clId="{99D11387-E000-484C-AB4B-4C2D32CDB731}" dt="2023-08-21T14:46:23.789" v="11" actId="20577"/>
        <pc:sldMkLst>
          <pc:docMk/>
          <pc:sldMk cId="3863943290" sldId="1876"/>
        </pc:sldMkLst>
      </pc:sldChg>
      <pc:sldChg chg="modNotesTx">
        <pc:chgData name="Tran, Kathleen@DGS" userId="4a32a2d5-f542-4573-8e91-b9bbcb7a4594" providerId="ADAL" clId="{99D11387-E000-484C-AB4B-4C2D32CDB731}" dt="2023-08-21T14:46:33.635" v="13" actId="20577"/>
        <pc:sldMkLst>
          <pc:docMk/>
          <pc:sldMk cId="3984165919" sldId="1877"/>
        </pc:sldMkLst>
      </pc:sldChg>
      <pc:sldChg chg="modNotesTx">
        <pc:chgData name="Tran, Kathleen@DGS" userId="4a32a2d5-f542-4573-8e91-b9bbcb7a4594" providerId="ADAL" clId="{99D11387-E000-484C-AB4B-4C2D32CDB731}" dt="2023-08-21T14:46:36.629" v="14" actId="20577"/>
        <pc:sldMkLst>
          <pc:docMk/>
          <pc:sldMk cId="2063889865" sldId="1878"/>
        </pc:sldMkLst>
      </pc:sldChg>
      <pc:sldChg chg="mod modShow">
        <pc:chgData name="Tran, Kathleen@DGS" userId="4a32a2d5-f542-4573-8e91-b9bbcb7a4594" providerId="ADAL" clId="{99D11387-E000-484C-AB4B-4C2D32CDB731}" dt="2023-08-21T14:50:01.186" v="55" actId="729"/>
        <pc:sldMkLst>
          <pc:docMk/>
          <pc:sldMk cId="4277900068" sldId="1884"/>
        </pc:sldMkLst>
      </pc:sldChg>
      <pc:sldChg chg="modNotesTx">
        <pc:chgData name="Tran, Kathleen@DGS" userId="4a32a2d5-f542-4573-8e91-b9bbcb7a4594" providerId="ADAL" clId="{99D11387-E000-484C-AB4B-4C2D32CDB731}" dt="2023-08-21T14:46:57.153" v="17" actId="20577"/>
        <pc:sldMkLst>
          <pc:docMk/>
          <pc:sldMk cId="3887233959" sldId="1887"/>
        </pc:sldMkLst>
      </pc:sldChg>
      <pc:sldChg chg="modNotesTx">
        <pc:chgData name="Tran, Kathleen@DGS" userId="4a32a2d5-f542-4573-8e91-b9bbcb7a4594" providerId="ADAL" clId="{99D11387-E000-484C-AB4B-4C2D32CDB731}" dt="2023-08-21T14:47:58.126" v="35" actId="20577"/>
        <pc:sldMkLst>
          <pc:docMk/>
          <pc:sldMk cId="1064339626" sldId="1888"/>
        </pc:sldMkLst>
      </pc:sldChg>
      <pc:sldChg chg="modNotesTx">
        <pc:chgData name="Tran, Kathleen@DGS" userId="4a32a2d5-f542-4573-8e91-b9bbcb7a4594" providerId="ADAL" clId="{99D11387-E000-484C-AB4B-4C2D32CDB731}" dt="2023-08-21T14:48:01.813" v="36" actId="20577"/>
        <pc:sldMkLst>
          <pc:docMk/>
          <pc:sldMk cId="3306516816" sldId="1889"/>
        </pc:sldMkLst>
      </pc:sldChg>
      <pc:sldChg chg="del mod modShow">
        <pc:chgData name="Tran, Kathleen@DGS" userId="4a32a2d5-f542-4573-8e91-b9bbcb7a4594" providerId="ADAL" clId="{99D11387-E000-484C-AB4B-4C2D32CDB731}" dt="2023-08-21T14:49:45.357" v="53" actId="2696"/>
        <pc:sldMkLst>
          <pc:docMk/>
          <pc:sldMk cId="1242441037" sldId="1891"/>
        </pc:sldMkLst>
      </pc:sldChg>
      <pc:sldChg chg="del">
        <pc:chgData name="Tran, Kathleen@DGS" userId="4a32a2d5-f542-4573-8e91-b9bbcb7a4594" providerId="ADAL" clId="{99D11387-E000-484C-AB4B-4C2D32CDB731}" dt="2023-08-21T14:47:34.780" v="29" actId="2696"/>
        <pc:sldMkLst>
          <pc:docMk/>
          <pc:sldMk cId="1217568282" sldId="1892"/>
        </pc:sldMkLst>
      </pc:sldChg>
      <pc:sldChg chg="del">
        <pc:chgData name="Tran, Kathleen@DGS" userId="4a32a2d5-f542-4573-8e91-b9bbcb7a4594" providerId="ADAL" clId="{99D11387-E000-484C-AB4B-4C2D32CDB731}" dt="2023-08-21T14:47:47.930" v="31" actId="2696"/>
        <pc:sldMkLst>
          <pc:docMk/>
          <pc:sldMk cId="2895048768" sldId="1893"/>
        </pc:sldMkLst>
      </pc:sldChg>
      <pc:sldChg chg="del">
        <pc:chgData name="Tran, Kathleen@DGS" userId="4a32a2d5-f542-4573-8e91-b9bbcb7a4594" providerId="ADAL" clId="{99D11387-E000-484C-AB4B-4C2D32CDB731}" dt="2023-08-21T14:48:05.738" v="37" actId="2696"/>
        <pc:sldMkLst>
          <pc:docMk/>
          <pc:sldMk cId="2326432102" sldId="1894"/>
        </pc:sldMkLst>
      </pc:sldChg>
      <pc:sldChg chg="modNotesTx">
        <pc:chgData name="Tran, Kathleen@DGS" userId="4a32a2d5-f542-4573-8e91-b9bbcb7a4594" providerId="ADAL" clId="{99D11387-E000-484C-AB4B-4C2D32CDB731}" dt="2023-08-21T14:47:55.630" v="34" actId="20577"/>
        <pc:sldMkLst>
          <pc:docMk/>
          <pc:sldMk cId="720492580" sldId="1895"/>
        </pc:sldMkLst>
      </pc:sldChg>
      <pc:sldChg chg="del">
        <pc:chgData name="Tran, Kathleen@DGS" userId="4a32a2d5-f542-4573-8e91-b9bbcb7a4594" providerId="ADAL" clId="{99D11387-E000-484C-AB4B-4C2D32CDB731}" dt="2023-08-21T14:47:16.649" v="23" actId="2696"/>
        <pc:sldMkLst>
          <pc:docMk/>
          <pc:sldMk cId="3192000491" sldId="1896"/>
        </pc:sldMkLst>
      </pc:sldChg>
      <pc:sldChg chg="del">
        <pc:chgData name="Tran, Kathleen@DGS" userId="4a32a2d5-f542-4573-8e91-b9bbcb7a4594" providerId="ADAL" clId="{99D11387-E000-484C-AB4B-4C2D32CDB731}" dt="2023-08-21T14:47:50.728" v="32" actId="2696"/>
        <pc:sldMkLst>
          <pc:docMk/>
          <pc:sldMk cId="797491427" sldId="1897"/>
        </pc:sldMkLst>
      </pc:sldChg>
      <pc:sldChg chg="modNotesTx">
        <pc:chgData name="Tran, Kathleen@DGS" userId="4a32a2d5-f542-4573-8e91-b9bbcb7a4594" providerId="ADAL" clId="{99D11387-E000-484C-AB4B-4C2D32CDB731}" dt="2023-08-21T14:45:58.846" v="4" actId="20577"/>
        <pc:sldMkLst>
          <pc:docMk/>
          <pc:sldMk cId="3105589572" sldId="1898"/>
        </pc:sldMkLst>
      </pc:sldChg>
      <pc:sldChg chg="del">
        <pc:chgData name="Tran, Kathleen@DGS" userId="4a32a2d5-f542-4573-8e91-b9bbcb7a4594" providerId="ADAL" clId="{99D11387-E000-484C-AB4B-4C2D32CDB731}" dt="2023-08-21T14:45:45.177" v="1" actId="2696"/>
        <pc:sldMkLst>
          <pc:docMk/>
          <pc:sldMk cId="1391060438" sldId="189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9C9370-CA6A-DDD1-4E2E-8E382AFAF6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32C602-E92E-85E2-A19D-89134DFDA0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2AF1986-1743-436B-B8CB-00D21CFCC89C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43C609-5E79-CC6C-1E68-965A534F23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D8BB62-64A4-9EB9-3124-1BA0560422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B709F5C-16AF-44D0-9961-6774FFB1C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6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50DAB7F-3F20-490D-A1CC-CB8B6804DFA7}" type="datetimeFigureOut">
              <a:t>8/28/2023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6104540-4DC4-4AE9-A197-976F7DD5522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51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4540-4DC4-4AE9-A197-976F7DD552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376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754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04540-4DC4-4AE9-A197-976F7DD55223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620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04540-4DC4-4AE9-A197-976F7DD55223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795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04540-4DC4-4AE9-A197-976F7DD5522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631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04540-4DC4-4AE9-A197-976F7DD55223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038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04540-4DC4-4AE9-A197-976F7DD5522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259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04540-4DC4-4AE9-A197-976F7DD55223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1531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04540-4DC4-4AE9-A197-976F7DD55223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9378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77875" y="4710896"/>
            <a:ext cx="5852160" cy="3331339"/>
          </a:xfrm>
        </p:spPr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04540-4DC4-4AE9-A197-976F7DD55223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0746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04540-4DC4-4AE9-A197-976F7DD5522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562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4540-4DC4-4AE9-A197-976F7DD552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950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04540-4DC4-4AE9-A197-976F7DD5522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4895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04540-4DC4-4AE9-A197-976F7DD5522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4120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04540-4DC4-4AE9-A197-976F7DD5522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9044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04540-4DC4-4AE9-A197-976F7DD5522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8917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4540-4DC4-4AE9-A197-976F7DD5522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11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0029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4540-4DC4-4AE9-A197-976F7DD5522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714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7271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4540-4DC4-4AE9-A197-976F7DD5522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907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>
              <a:solidFill>
                <a:srgbClr val="FFFF00"/>
              </a:solidFill>
              <a:effectLst/>
              <a:latin typeface="Calibri Light" panose="020F030202020403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547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4540-4DC4-4AE9-A197-976F7DD552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226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939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0823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4540-4DC4-4AE9-A197-976F7DD5522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684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00"/>
              </a:spcAft>
              <a:buClr>
                <a:srgbClr val="99CC00"/>
              </a:buClr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2731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4540-4DC4-4AE9-A197-976F7DD5522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1632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9488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00"/>
              </a:spcAft>
              <a:buClr>
                <a:srgbClr val="99CC00"/>
              </a:buClr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5253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4540-4DC4-4AE9-A197-976F7DD5522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849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0867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4540-4DC4-4AE9-A197-976F7DD5522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18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000"/>
              </a:spcBef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8130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3885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1411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8088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9199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4982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3194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8314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3830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66198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266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000"/>
              </a:spcBef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6079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09536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579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4540-4DC4-4AE9-A197-976F7DD5522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32508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4540-4DC4-4AE9-A197-976F7DD5522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0347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4540-4DC4-4AE9-A197-976F7DD5522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7549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4540-4DC4-4AE9-A197-976F7DD5522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9615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4540-4DC4-4AE9-A197-976F7DD5522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1431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4540-4DC4-4AE9-A197-976F7DD55223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9135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4540-4DC4-4AE9-A197-976F7DD55223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0056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668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000"/>
              </a:spcBef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866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40951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04540-4DC4-4AE9-A197-976F7DD5522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310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04540-4DC4-4AE9-A197-976F7DD55223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239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04540-4DC4-4AE9-A197-976F7DD55223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822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8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9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0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49657-1C33-954F-B0E7-4D9BB5B14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0" y="1828800"/>
            <a:ext cx="7086600" cy="3200400"/>
          </a:xfrm>
          <a:prstGeom prst="rect">
            <a:avLst/>
          </a:prstGeom>
        </p:spPr>
        <p:txBody>
          <a:bodyPr anchor="ctr" anchorCtr="0"/>
          <a:lstStyle>
            <a:lvl1pPr algn="r">
              <a:lnSpc>
                <a:spcPct val="90000"/>
              </a:lnSpc>
              <a:defRPr sz="54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DCC2E3-0ED4-F8D4-8D2E-A55D4B64D4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5029200"/>
            <a:ext cx="5412377" cy="1371600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600" b="0" i="1">
                <a:solidFill>
                  <a:srgbClr val="E3EA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4400" b="0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4400" b="0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4400" b="0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4400" b="0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54589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Bulle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2900" y="1600200"/>
            <a:ext cx="75819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09687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2900" y="1600200"/>
            <a:ext cx="7581900" cy="4724400"/>
          </a:xfrm>
          <a:prstGeom prst="rect">
            <a:avLst/>
          </a:prstGeom>
        </p:spPr>
        <p:txBody>
          <a:bodyPr/>
          <a:lstStyle>
            <a:lvl1pPr marL="274320" indent="-274320">
              <a:buFontTx/>
              <a:buBlip>
                <a:blip r:embed="rId2"/>
              </a:buBlip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548640" indent="-228600">
              <a:spcBef>
                <a:spcPts val="800"/>
              </a:spcBef>
              <a:buFontTx/>
              <a:buBlip>
                <a:blip r:embed="rId3"/>
              </a:buBlip>
              <a:defRPr sz="2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22960" indent="-228600"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3pPr>
            <a:lvl4pPr marL="1005840" indent="-182880">
              <a:spcBef>
                <a:spcPts val="600"/>
              </a:spcBef>
              <a:defRPr sz="2200"/>
            </a:lvl4pPr>
            <a:lvl5pPr marL="1188720"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42015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Bullet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2900" y="1600200"/>
            <a:ext cx="7581900" cy="4724400"/>
          </a:xfrm>
          <a:prstGeom prst="rect">
            <a:avLst/>
          </a:prstGeom>
        </p:spPr>
        <p:txBody>
          <a:bodyPr/>
          <a:lstStyle>
            <a:lvl3pPr marL="548640" indent="-2286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07135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2900" y="1600200"/>
            <a:ext cx="7581900" cy="4724400"/>
          </a:xfrm>
          <a:prstGeom prst="rect">
            <a:avLst/>
          </a:prstGeom>
        </p:spPr>
        <p:txBody>
          <a:bodyPr/>
          <a:lstStyle>
            <a:lvl1pPr marL="274320" indent="-274320">
              <a:buFontTx/>
              <a:buBlip>
                <a:blip r:embed="rId2"/>
              </a:buBlip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548640" indent="-228600">
              <a:spcBef>
                <a:spcPts val="800"/>
              </a:spcBef>
              <a:buFont typeface="Arial" panose="020B0604020202020204" pitchFamily="34" charset="0"/>
              <a:buChar char="•"/>
              <a:defRPr sz="2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22960" indent="-228600"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3pPr>
            <a:lvl4pPr marL="1005840" indent="-182880">
              <a:spcBef>
                <a:spcPts val="600"/>
              </a:spcBef>
              <a:defRPr sz="2200"/>
            </a:lvl4pPr>
            <a:lvl5pPr marL="1188720"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96410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Regu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75C04-E622-F1CE-F72E-EE532A4C2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2900" y="1600200"/>
            <a:ext cx="7581900" cy="4724400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1000"/>
              </a:spcBef>
              <a:buFont typeface="Arial" panose="020B0604020202020204" pitchFamily="34" charset="0"/>
              <a:buChar char="•"/>
              <a:defRPr/>
            </a:lvl1pPr>
            <a:lvl2pPr marL="274320" indent="-274320">
              <a:spcBef>
                <a:spcPts val="1000"/>
              </a:spcBef>
              <a:buFont typeface="Arial" panose="020B0604020202020204" pitchFamily="34" charset="0"/>
              <a:buChar char="•"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320040" indent="0">
              <a:buFont typeface="Arial" panose="020B0604020202020204" pitchFamily="34" charset="0"/>
              <a:buNone/>
              <a:defRPr/>
            </a:lvl3pPr>
            <a:lvl4pPr marL="594360" indent="0">
              <a:buNone/>
              <a:defRPr/>
            </a:lvl4pPr>
            <a:lvl5pPr marL="8229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754918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75C04-E622-F1CE-F72E-EE532A4C2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2900" y="1600200"/>
            <a:ext cx="7581900" cy="472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FontTx/>
              <a:buNone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0" indent="0">
              <a:spcBef>
                <a:spcPts val="1000"/>
              </a:spcBef>
              <a:buFontTx/>
              <a:buNone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320040" indent="0">
              <a:buFont typeface="Arial" panose="020B0604020202020204" pitchFamily="34" charset="0"/>
              <a:buNone/>
              <a:defRPr/>
            </a:lvl3pPr>
            <a:lvl4pPr marL="594360" indent="0">
              <a:buNone/>
              <a:defRPr/>
            </a:lvl4pPr>
            <a:lvl5pPr marL="8229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744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Bulle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74676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9864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7467600" cy="4724400"/>
          </a:xfrm>
          <a:prstGeom prst="rect">
            <a:avLst/>
          </a:prstGeom>
        </p:spPr>
        <p:txBody>
          <a:bodyPr/>
          <a:lstStyle>
            <a:lvl1pPr marL="274320" indent="-274320">
              <a:buFontTx/>
              <a:buBlip>
                <a:blip r:embed="rId2"/>
              </a:buBlip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548640" indent="-228600">
              <a:spcBef>
                <a:spcPts val="800"/>
              </a:spcBef>
              <a:buFontTx/>
              <a:buBlip>
                <a:blip r:embed="rId3"/>
              </a:buBlip>
              <a:defRPr sz="2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22960" indent="-228600"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3pPr>
            <a:lvl4pPr marL="1005840" indent="-182880">
              <a:spcBef>
                <a:spcPts val="600"/>
              </a:spcBef>
              <a:defRPr sz="2200"/>
            </a:lvl4pPr>
            <a:lvl5pPr marL="1188720"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82192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Bullet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7467600" cy="4724400"/>
          </a:xfrm>
          <a:prstGeom prst="rect">
            <a:avLst/>
          </a:prstGeom>
        </p:spPr>
        <p:txBody>
          <a:bodyPr/>
          <a:lstStyle>
            <a:lvl3pPr marL="548640" indent="-2286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3885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7467600" cy="4724400"/>
          </a:xfrm>
          <a:prstGeom prst="rect">
            <a:avLst/>
          </a:prstGeom>
        </p:spPr>
        <p:txBody>
          <a:bodyPr/>
          <a:lstStyle>
            <a:lvl1pPr marL="274320" indent="-274320">
              <a:buFontTx/>
              <a:buBlip>
                <a:blip r:embed="rId2"/>
              </a:buBlip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548640" indent="-228600">
              <a:spcBef>
                <a:spcPts val="800"/>
              </a:spcBef>
              <a:buFont typeface="Arial" panose="020B0604020202020204" pitchFamily="34" charset="0"/>
              <a:buChar char="•"/>
              <a:defRPr sz="2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22960" indent="-228600"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3pPr>
            <a:lvl4pPr marL="1005840" indent="-182880">
              <a:spcBef>
                <a:spcPts val="600"/>
              </a:spcBef>
              <a:defRPr sz="2200"/>
            </a:lvl4pPr>
            <a:lvl5pPr marL="1188720"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82312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E27B1BD-184E-8171-2D3B-C9C115852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0" y="1828800"/>
            <a:ext cx="6096000" cy="18288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100000"/>
              </a:lnSpc>
              <a:defRPr sz="5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FBED264-94A2-8AF1-60C4-B74F7D135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7799" y="3657600"/>
            <a:ext cx="6096001" cy="1371600"/>
          </a:xfrm>
          <a:prstGeom prst="rect">
            <a:avLst/>
          </a:prstGeom>
          <a:noFill/>
        </p:spPr>
        <p:txBody>
          <a:bodyPr/>
          <a:lstStyle>
            <a:lvl1pPr marL="0" indent="0" algn="r">
              <a:buNone/>
              <a:defRPr sz="3600" b="0" i="1">
                <a:solidFill>
                  <a:srgbClr val="E3EA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744140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Regu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75C04-E622-F1CE-F72E-EE532A4C2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7467600" cy="4724400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1000"/>
              </a:spcBef>
              <a:buFont typeface="Arial" panose="020B0604020202020204" pitchFamily="34" charset="0"/>
              <a:buChar char="•"/>
              <a:defRPr/>
            </a:lvl1pPr>
            <a:lvl2pPr marL="274320" indent="-274320">
              <a:spcBef>
                <a:spcPts val="1000"/>
              </a:spcBef>
              <a:buFont typeface="Arial" panose="020B0604020202020204" pitchFamily="34" charset="0"/>
              <a:buChar char="•"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320040" indent="0">
              <a:buFont typeface="Arial" panose="020B0604020202020204" pitchFamily="34" charset="0"/>
              <a:buNone/>
              <a:defRPr/>
            </a:lvl3pPr>
            <a:lvl4pPr marL="594360" indent="0">
              <a:buNone/>
              <a:defRPr/>
            </a:lvl4pPr>
            <a:lvl5pPr marL="8229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819930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75C04-E622-F1CE-F72E-EE532A4C2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7467600" cy="472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FontTx/>
              <a:buNone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0" indent="0">
              <a:spcBef>
                <a:spcPts val="1000"/>
              </a:spcBef>
              <a:buFontTx/>
              <a:buNone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320040" indent="0">
              <a:buFont typeface="Arial" panose="020B0604020202020204" pitchFamily="34" charset="0"/>
              <a:buNone/>
              <a:defRPr/>
            </a:lvl3pPr>
            <a:lvl4pPr marL="594360" indent="0">
              <a:buNone/>
              <a:defRPr/>
            </a:lvl4pPr>
            <a:lvl5pPr marL="8229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3131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Bulle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74676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68918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7467600" cy="4724400"/>
          </a:xfrm>
          <a:prstGeom prst="rect">
            <a:avLst/>
          </a:prstGeom>
        </p:spPr>
        <p:txBody>
          <a:bodyPr/>
          <a:lstStyle>
            <a:lvl1pPr marL="274320" indent="-274320">
              <a:buFontTx/>
              <a:buBlip>
                <a:blip r:embed="rId2"/>
              </a:buBlip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548640" indent="-228600">
              <a:spcBef>
                <a:spcPts val="800"/>
              </a:spcBef>
              <a:buFontTx/>
              <a:buBlip>
                <a:blip r:embed="rId3"/>
              </a:buBlip>
              <a:defRPr sz="2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22960" indent="-228600"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3pPr>
            <a:lvl4pPr marL="1005840" indent="-182880">
              <a:spcBef>
                <a:spcPts val="600"/>
              </a:spcBef>
              <a:defRPr sz="2200"/>
            </a:lvl4pPr>
            <a:lvl5pPr marL="1188720"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33718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Bullet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7467600" cy="4724400"/>
          </a:xfrm>
          <a:prstGeom prst="rect">
            <a:avLst/>
          </a:prstGeom>
        </p:spPr>
        <p:txBody>
          <a:bodyPr/>
          <a:lstStyle>
            <a:lvl3pPr marL="548640" indent="-2286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08187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7467600" cy="4724400"/>
          </a:xfrm>
          <a:prstGeom prst="rect">
            <a:avLst/>
          </a:prstGeom>
        </p:spPr>
        <p:txBody>
          <a:bodyPr/>
          <a:lstStyle>
            <a:lvl1pPr marL="274320" indent="-274320">
              <a:buFontTx/>
              <a:buBlip>
                <a:blip r:embed="rId2"/>
              </a:buBlip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548640" indent="-228600">
              <a:spcBef>
                <a:spcPts val="800"/>
              </a:spcBef>
              <a:buFont typeface="Arial" panose="020B0604020202020204" pitchFamily="34" charset="0"/>
              <a:buChar char="•"/>
              <a:defRPr sz="2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22960" indent="-228600"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3pPr>
            <a:lvl4pPr marL="1005840" indent="-182880">
              <a:spcBef>
                <a:spcPts val="600"/>
              </a:spcBef>
              <a:defRPr sz="2200"/>
            </a:lvl4pPr>
            <a:lvl5pPr marL="1188720"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37991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Regu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75C04-E622-F1CE-F72E-EE532A4C2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7467600" cy="4724400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1000"/>
              </a:spcBef>
              <a:buFont typeface="Arial" panose="020B0604020202020204" pitchFamily="34" charset="0"/>
              <a:buChar char="•"/>
              <a:defRPr/>
            </a:lvl1pPr>
            <a:lvl2pPr marL="274320" indent="-274320">
              <a:spcBef>
                <a:spcPts val="1000"/>
              </a:spcBef>
              <a:buFont typeface="Arial" panose="020B0604020202020204" pitchFamily="34" charset="0"/>
              <a:buChar char="•"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320040" indent="0">
              <a:buFont typeface="Arial" panose="020B0604020202020204" pitchFamily="34" charset="0"/>
              <a:buNone/>
              <a:defRPr/>
            </a:lvl3pPr>
            <a:lvl4pPr marL="594360" indent="0">
              <a:buNone/>
              <a:defRPr/>
            </a:lvl4pPr>
            <a:lvl5pPr marL="8229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549196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75C04-E622-F1CE-F72E-EE532A4C2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7467600" cy="472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FontTx/>
              <a:buNone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0" indent="0">
              <a:spcBef>
                <a:spcPts val="1000"/>
              </a:spcBef>
              <a:buFontTx/>
              <a:buNone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320040" indent="0">
              <a:buFont typeface="Arial" panose="020B0604020202020204" pitchFamily="34" charset="0"/>
              <a:buNone/>
              <a:defRPr/>
            </a:lvl3pPr>
            <a:lvl4pPr marL="594360" indent="0">
              <a:buNone/>
              <a:defRPr/>
            </a:lvl4pPr>
            <a:lvl5pPr marL="8229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83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Bulle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2800" y="1600200"/>
            <a:ext cx="83820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21893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2800" y="1600200"/>
            <a:ext cx="8382000" cy="4724400"/>
          </a:xfrm>
          <a:prstGeom prst="rect">
            <a:avLst/>
          </a:prstGeom>
        </p:spPr>
        <p:txBody>
          <a:bodyPr/>
          <a:lstStyle>
            <a:lvl1pPr marL="274320" indent="-274320">
              <a:buFontTx/>
              <a:buBlip>
                <a:blip r:embed="rId2"/>
              </a:buBlip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548640" indent="-228600">
              <a:spcBef>
                <a:spcPts val="800"/>
              </a:spcBef>
              <a:buFontTx/>
              <a:buBlip>
                <a:blip r:embed="rId3"/>
              </a:buBlip>
              <a:defRPr sz="2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22960" indent="-228600"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3pPr>
            <a:lvl4pPr marL="1005840" indent="-182880">
              <a:spcBef>
                <a:spcPts val="600"/>
              </a:spcBef>
              <a:defRPr sz="2200"/>
            </a:lvl4pPr>
            <a:lvl5pPr marL="1188720"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81330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49657-1C33-954F-B0E7-4D9BB5B140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8754" y="2293620"/>
            <a:ext cx="6625046" cy="822959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100000"/>
              </a:lnSpc>
              <a:defRPr sz="36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2E3C239-CD15-4A4B-B47E-514D0695A9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28754" y="2984591"/>
            <a:ext cx="6625046" cy="388881"/>
          </a:xfrm>
          <a:prstGeom prst="rect">
            <a:avLst/>
          </a:prstGeom>
          <a:noFill/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800" b="0" i="1">
                <a:solidFill>
                  <a:srgbClr val="E3EA00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Position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F20F575-D313-4C45-B7F4-EDF1F6C758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830" y="6050281"/>
            <a:ext cx="6525696" cy="35051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2800" b="1" i="0">
                <a:solidFill>
                  <a:srgbClr val="E3EA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err="1"/>
              <a:t>email@dgs.ca.gov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4B10730-151C-9B40-A886-480889A9BE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44573" y="1828800"/>
            <a:ext cx="6609227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i="0">
                <a:solidFill>
                  <a:srgbClr val="E3EA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0" i="0">
                <a:solidFill>
                  <a:srgbClr val="E3EA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0" i="0">
                <a:solidFill>
                  <a:srgbClr val="E3EA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0" i="0">
                <a:solidFill>
                  <a:srgbClr val="E3EA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0" i="0">
                <a:solidFill>
                  <a:srgbClr val="E3EA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C646E6-CFC4-B630-4BBA-F05F9C99EE8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5401" y="5345487"/>
            <a:ext cx="5847022" cy="379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Department Name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92763A-BCDD-C91B-E18E-2419A592B30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0" y="4781717"/>
            <a:ext cx="4724400" cy="632604"/>
          </a:xfrm>
          <a:prstGeom prst="rect">
            <a:avLst/>
          </a:prstGeo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2400" b="0" i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400" b="0" i="1">
                <a:solidFill>
                  <a:srgbClr val="424242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914400" indent="0">
              <a:buNone/>
              <a:defRPr sz="2400" b="0" i="1">
                <a:solidFill>
                  <a:srgbClr val="424242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 marL="1371600" indent="0">
              <a:buNone/>
              <a:defRPr sz="2400" b="0" i="1">
                <a:solidFill>
                  <a:srgbClr val="424242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 marL="1828800" indent="0">
              <a:buNone/>
              <a:defRPr sz="2400" b="0" i="1">
                <a:solidFill>
                  <a:srgbClr val="424242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/>
              <a:t>Office Name</a:t>
            </a:r>
          </a:p>
        </p:txBody>
      </p:sp>
    </p:spTree>
    <p:extLst>
      <p:ext uri="{BB962C8B-B14F-4D97-AF65-F5344CB8AC3E}">
        <p14:creationId xmlns:p14="http://schemas.microsoft.com/office/powerpoint/2010/main" val="29781701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Bullet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2800" y="1600200"/>
            <a:ext cx="8382000" cy="4724400"/>
          </a:xfrm>
          <a:prstGeom prst="rect">
            <a:avLst/>
          </a:prstGeom>
        </p:spPr>
        <p:txBody>
          <a:bodyPr/>
          <a:lstStyle>
            <a:lvl3pPr marL="548640" indent="-2286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5884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2800" y="1600200"/>
            <a:ext cx="8382000" cy="4724400"/>
          </a:xfrm>
          <a:prstGeom prst="rect">
            <a:avLst/>
          </a:prstGeom>
        </p:spPr>
        <p:txBody>
          <a:bodyPr/>
          <a:lstStyle>
            <a:lvl1pPr marL="274320" indent="-274320">
              <a:buFontTx/>
              <a:buBlip>
                <a:blip r:embed="rId2"/>
              </a:buBlip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548640" indent="-228600">
              <a:spcBef>
                <a:spcPts val="800"/>
              </a:spcBef>
              <a:buFont typeface="Arial" panose="020B0604020202020204" pitchFamily="34" charset="0"/>
              <a:buChar char="•"/>
              <a:defRPr sz="2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22960" indent="-228600"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3pPr>
            <a:lvl4pPr marL="1005840" indent="-182880">
              <a:spcBef>
                <a:spcPts val="600"/>
              </a:spcBef>
              <a:defRPr sz="2200"/>
            </a:lvl4pPr>
            <a:lvl5pPr marL="1188720"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75051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Regu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75C04-E622-F1CE-F72E-EE532A4C2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2800" y="1600200"/>
            <a:ext cx="8382000" cy="4724400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1000"/>
              </a:spcBef>
              <a:buFont typeface="Arial" panose="020B0604020202020204" pitchFamily="34" charset="0"/>
              <a:buChar char="•"/>
              <a:defRPr/>
            </a:lvl1pPr>
            <a:lvl2pPr marL="274320" indent="-274320">
              <a:spcBef>
                <a:spcPts val="1000"/>
              </a:spcBef>
              <a:buFont typeface="Arial" panose="020B0604020202020204" pitchFamily="34" charset="0"/>
              <a:buChar char="•"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320040" indent="0">
              <a:buFont typeface="Arial" panose="020B0604020202020204" pitchFamily="34" charset="0"/>
              <a:buNone/>
              <a:defRPr/>
            </a:lvl3pPr>
            <a:lvl4pPr marL="594360" indent="0">
              <a:buNone/>
              <a:defRPr/>
            </a:lvl4pPr>
            <a:lvl5pPr marL="8229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142934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75C04-E622-F1CE-F72E-EE532A4C2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2800" y="1600200"/>
            <a:ext cx="8382000" cy="472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FontTx/>
              <a:buNone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0" indent="0">
              <a:spcBef>
                <a:spcPts val="1000"/>
              </a:spcBef>
              <a:buFontTx/>
              <a:buNone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320040" indent="0">
              <a:buFont typeface="Arial" panose="020B0604020202020204" pitchFamily="34" charset="0"/>
              <a:buNone/>
              <a:defRPr/>
            </a:lvl3pPr>
            <a:lvl4pPr marL="594360" indent="0">
              <a:buNone/>
              <a:defRPr/>
            </a:lvl4pPr>
            <a:lvl5pPr marL="8229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613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Bulle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82296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12437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8229600" cy="4724400"/>
          </a:xfrm>
          <a:prstGeom prst="rect">
            <a:avLst/>
          </a:prstGeom>
        </p:spPr>
        <p:txBody>
          <a:bodyPr/>
          <a:lstStyle>
            <a:lvl1pPr marL="274320" indent="-274320">
              <a:buFontTx/>
              <a:buBlip>
                <a:blip r:embed="rId2"/>
              </a:buBlip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548640" indent="-228600">
              <a:spcBef>
                <a:spcPts val="800"/>
              </a:spcBef>
              <a:buFontTx/>
              <a:buBlip>
                <a:blip r:embed="rId3"/>
              </a:buBlip>
              <a:defRPr sz="2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22960" indent="-228600"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3pPr>
            <a:lvl4pPr marL="1005840" indent="-182880">
              <a:spcBef>
                <a:spcPts val="600"/>
              </a:spcBef>
              <a:defRPr sz="2200"/>
            </a:lvl4pPr>
            <a:lvl5pPr marL="1188720"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26105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Bullet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8229600" cy="4724400"/>
          </a:xfrm>
          <a:prstGeom prst="rect">
            <a:avLst/>
          </a:prstGeom>
        </p:spPr>
        <p:txBody>
          <a:bodyPr/>
          <a:lstStyle>
            <a:lvl3pPr marL="548640" indent="-2286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80853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8229600" cy="4724400"/>
          </a:xfrm>
          <a:prstGeom prst="rect">
            <a:avLst/>
          </a:prstGeom>
        </p:spPr>
        <p:txBody>
          <a:bodyPr/>
          <a:lstStyle>
            <a:lvl1pPr marL="274320" indent="-274320">
              <a:buFontTx/>
              <a:buBlip>
                <a:blip r:embed="rId2"/>
              </a:buBlip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548640" indent="-228600">
              <a:spcBef>
                <a:spcPts val="800"/>
              </a:spcBef>
              <a:buFont typeface="Arial" panose="020B0604020202020204" pitchFamily="34" charset="0"/>
              <a:buChar char="•"/>
              <a:defRPr sz="2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22960" indent="-228600"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3pPr>
            <a:lvl4pPr marL="1005840" indent="-182880">
              <a:spcBef>
                <a:spcPts val="600"/>
              </a:spcBef>
              <a:defRPr sz="2200"/>
            </a:lvl4pPr>
            <a:lvl5pPr marL="1188720"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42545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Regu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75C04-E622-F1CE-F72E-EE532A4C2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8229600" cy="4724400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1000"/>
              </a:spcBef>
              <a:buFont typeface="Arial" panose="020B0604020202020204" pitchFamily="34" charset="0"/>
              <a:buChar char="•"/>
              <a:defRPr/>
            </a:lvl1pPr>
            <a:lvl2pPr marL="274320" indent="-274320">
              <a:spcBef>
                <a:spcPts val="1000"/>
              </a:spcBef>
              <a:buFont typeface="Arial" panose="020B0604020202020204" pitchFamily="34" charset="0"/>
              <a:buChar char="•"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320040" indent="0">
              <a:buFont typeface="Arial" panose="020B0604020202020204" pitchFamily="34" charset="0"/>
              <a:buNone/>
              <a:defRPr/>
            </a:lvl3pPr>
            <a:lvl4pPr marL="594360" indent="0">
              <a:buNone/>
              <a:defRPr/>
            </a:lvl4pPr>
            <a:lvl5pPr marL="8229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712365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75C04-E622-F1CE-F72E-EE532A4C2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8229600" cy="472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FontTx/>
              <a:buNone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0" indent="0">
              <a:spcBef>
                <a:spcPts val="1000"/>
              </a:spcBef>
              <a:buFontTx/>
              <a:buNone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320040" indent="0">
              <a:buFont typeface="Arial" panose="020B0604020202020204" pitchFamily="34" charset="0"/>
              <a:buNone/>
              <a:defRPr/>
            </a:lvl3pPr>
            <a:lvl4pPr marL="594360" indent="0">
              <a:buNone/>
              <a:defRPr/>
            </a:lvl4pPr>
            <a:lvl5pPr marL="8229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589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Bulle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2900" y="1600200"/>
            <a:ext cx="75819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00849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Bulle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82296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28326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8229600" cy="4724400"/>
          </a:xfrm>
          <a:prstGeom prst="rect">
            <a:avLst/>
          </a:prstGeom>
        </p:spPr>
        <p:txBody>
          <a:bodyPr/>
          <a:lstStyle>
            <a:lvl1pPr marL="274320" indent="-274320">
              <a:buFontTx/>
              <a:buBlip>
                <a:blip r:embed="rId2"/>
              </a:buBlip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548640" indent="-228600">
              <a:spcBef>
                <a:spcPts val="800"/>
              </a:spcBef>
              <a:buFontTx/>
              <a:buBlip>
                <a:blip r:embed="rId3"/>
              </a:buBlip>
              <a:defRPr sz="2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22960" indent="-228600"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3pPr>
            <a:lvl4pPr marL="1005840" indent="-182880">
              <a:spcBef>
                <a:spcPts val="600"/>
              </a:spcBef>
              <a:defRPr sz="2200"/>
            </a:lvl4pPr>
            <a:lvl5pPr marL="1188720"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29720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Bullet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8229600" cy="4724400"/>
          </a:xfrm>
          <a:prstGeom prst="rect">
            <a:avLst/>
          </a:prstGeom>
        </p:spPr>
        <p:txBody>
          <a:bodyPr/>
          <a:lstStyle>
            <a:lvl3pPr marL="548640" indent="-2286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40240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8229600" cy="4724400"/>
          </a:xfrm>
          <a:prstGeom prst="rect">
            <a:avLst/>
          </a:prstGeom>
        </p:spPr>
        <p:txBody>
          <a:bodyPr/>
          <a:lstStyle>
            <a:lvl1pPr marL="274320" indent="-274320">
              <a:buFontTx/>
              <a:buBlip>
                <a:blip r:embed="rId2"/>
              </a:buBlip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548640" indent="-228600">
              <a:spcBef>
                <a:spcPts val="800"/>
              </a:spcBef>
              <a:buFont typeface="Arial" panose="020B0604020202020204" pitchFamily="34" charset="0"/>
              <a:buChar char="•"/>
              <a:defRPr sz="2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22960" indent="-228600"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3pPr>
            <a:lvl4pPr marL="1005840" indent="-182880">
              <a:spcBef>
                <a:spcPts val="600"/>
              </a:spcBef>
              <a:defRPr sz="2200"/>
            </a:lvl4pPr>
            <a:lvl5pPr marL="1188720"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18908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Regu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75C04-E622-F1CE-F72E-EE532A4C2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8229600" cy="4724400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1000"/>
              </a:spcBef>
              <a:buFont typeface="Arial" panose="020B0604020202020204" pitchFamily="34" charset="0"/>
              <a:buChar char="•"/>
              <a:defRPr/>
            </a:lvl1pPr>
            <a:lvl2pPr marL="274320" indent="-274320">
              <a:spcBef>
                <a:spcPts val="1000"/>
              </a:spcBef>
              <a:buFont typeface="Arial" panose="020B0604020202020204" pitchFamily="34" charset="0"/>
              <a:buChar char="•"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320040" indent="0">
              <a:buFont typeface="Arial" panose="020B0604020202020204" pitchFamily="34" charset="0"/>
              <a:buNone/>
              <a:defRPr/>
            </a:lvl3pPr>
            <a:lvl4pPr marL="594360" indent="0">
              <a:buNone/>
              <a:defRPr/>
            </a:lvl4pPr>
            <a:lvl5pPr marL="8229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589549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75C04-E622-F1CE-F72E-EE532A4C2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8229600" cy="472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FontTx/>
              <a:buNone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0" indent="0">
              <a:spcBef>
                <a:spcPts val="1000"/>
              </a:spcBef>
              <a:buFontTx/>
              <a:buNone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320040" indent="0">
              <a:buFont typeface="Arial" panose="020B0604020202020204" pitchFamily="34" charset="0"/>
              <a:buNone/>
              <a:defRPr/>
            </a:lvl3pPr>
            <a:lvl4pPr marL="594360" indent="0">
              <a:buNone/>
              <a:defRPr/>
            </a:lvl4pPr>
            <a:lvl5pPr marL="8229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579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Bulle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109728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7390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10972800" cy="4724400"/>
          </a:xfrm>
          <a:prstGeom prst="rect">
            <a:avLst/>
          </a:prstGeom>
        </p:spPr>
        <p:txBody>
          <a:bodyPr/>
          <a:lstStyle>
            <a:lvl1pPr marL="274320" indent="-274320">
              <a:buFontTx/>
              <a:buBlip>
                <a:blip r:embed="rId2"/>
              </a:buBlip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548640" indent="-228600">
              <a:spcBef>
                <a:spcPts val="800"/>
              </a:spcBef>
              <a:buFontTx/>
              <a:buBlip>
                <a:blip r:embed="rId3"/>
              </a:buBlip>
              <a:defRPr sz="2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22960" indent="-228600"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3pPr>
            <a:lvl4pPr marL="1005840" indent="-182880">
              <a:spcBef>
                <a:spcPts val="600"/>
              </a:spcBef>
              <a:defRPr sz="2200"/>
            </a:lvl4pPr>
            <a:lvl5pPr marL="1188720"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72605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Bullet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10972800" cy="4724400"/>
          </a:xfrm>
          <a:prstGeom prst="rect">
            <a:avLst/>
          </a:prstGeom>
        </p:spPr>
        <p:txBody>
          <a:bodyPr/>
          <a:lstStyle>
            <a:lvl3pPr marL="548640" indent="-2286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6570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10972800" cy="4724400"/>
          </a:xfrm>
          <a:prstGeom prst="rect">
            <a:avLst/>
          </a:prstGeom>
        </p:spPr>
        <p:txBody>
          <a:bodyPr/>
          <a:lstStyle>
            <a:lvl1pPr marL="274320" indent="-274320">
              <a:buFontTx/>
              <a:buBlip>
                <a:blip r:embed="rId2"/>
              </a:buBlip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548640" indent="-228600">
              <a:spcBef>
                <a:spcPts val="800"/>
              </a:spcBef>
              <a:buFont typeface="Arial" panose="020B0604020202020204" pitchFamily="34" charset="0"/>
              <a:buChar char="•"/>
              <a:defRPr sz="2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22960" indent="-228600"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3pPr>
            <a:lvl4pPr marL="1005840" indent="-182880">
              <a:spcBef>
                <a:spcPts val="600"/>
              </a:spcBef>
              <a:defRPr sz="2200"/>
            </a:lvl4pPr>
            <a:lvl5pPr marL="1188720"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03479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2900" y="1600200"/>
            <a:ext cx="7581900" cy="4724400"/>
          </a:xfrm>
          <a:prstGeom prst="rect">
            <a:avLst/>
          </a:prstGeom>
        </p:spPr>
        <p:txBody>
          <a:bodyPr/>
          <a:lstStyle>
            <a:lvl1pPr marL="274320" indent="-274320">
              <a:buFontTx/>
              <a:buBlip>
                <a:blip r:embed="rId2"/>
              </a:buBlip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548640" indent="-228600">
              <a:spcBef>
                <a:spcPts val="800"/>
              </a:spcBef>
              <a:buFontTx/>
              <a:buBlip>
                <a:blip r:embed="rId3"/>
              </a:buBlip>
              <a:defRPr sz="2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22960" indent="-228600"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3pPr>
            <a:lvl4pPr marL="1005840" indent="-182880">
              <a:spcBef>
                <a:spcPts val="600"/>
              </a:spcBef>
              <a:defRPr sz="2200"/>
            </a:lvl4pPr>
            <a:lvl5pPr marL="1188720"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38107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Regu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75C04-E622-F1CE-F72E-EE532A4C2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10972800" cy="4724400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1000"/>
              </a:spcBef>
              <a:buFont typeface="Arial" panose="020B0604020202020204" pitchFamily="34" charset="0"/>
              <a:buChar char="•"/>
              <a:defRPr/>
            </a:lvl1pPr>
            <a:lvl2pPr marL="274320" indent="-274320">
              <a:spcBef>
                <a:spcPts val="1000"/>
              </a:spcBef>
              <a:buFont typeface="Arial" panose="020B0604020202020204" pitchFamily="34" charset="0"/>
              <a:buChar char="•"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320040" indent="0">
              <a:buFont typeface="Arial" panose="020B0604020202020204" pitchFamily="34" charset="0"/>
              <a:buNone/>
              <a:defRPr/>
            </a:lvl3pPr>
            <a:lvl4pPr marL="594360" indent="0">
              <a:buNone/>
              <a:defRPr/>
            </a:lvl4pPr>
            <a:lvl5pPr marL="8229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925072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75C04-E622-F1CE-F72E-EE532A4C2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10972800" cy="472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FontTx/>
              <a:buNone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0" indent="0">
              <a:spcBef>
                <a:spcPts val="1000"/>
              </a:spcBef>
              <a:buFontTx/>
              <a:buNone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320040" indent="0">
              <a:buFont typeface="Arial" panose="020B0604020202020204" pitchFamily="34" charset="0"/>
              <a:buNone/>
              <a:defRPr/>
            </a:lvl3pPr>
            <a:lvl4pPr marL="594360" indent="0">
              <a:buNone/>
              <a:defRPr/>
            </a:lvl4pPr>
            <a:lvl5pPr marL="8229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722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C8188-5934-0D41-AFC3-6A7A26CC4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600200"/>
            <a:ext cx="8458200" cy="2282588"/>
          </a:xfrm>
        </p:spPr>
        <p:txBody>
          <a:bodyPr numCol="1" spcCol="274320">
            <a:normAutofit/>
          </a:bodyPr>
          <a:lstStyle>
            <a:lvl1pPr marL="411480" indent="-41148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ct val="90000"/>
              <a:buFontTx/>
              <a:buBlip>
                <a:blip r:embed="rId2"/>
              </a:buBlip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85E941D-288F-E649-B16F-F797AAE9FE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972799" cy="9143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74968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Bulle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109728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01262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10972800" cy="4724400"/>
          </a:xfrm>
          <a:prstGeom prst="rect">
            <a:avLst/>
          </a:prstGeom>
        </p:spPr>
        <p:txBody>
          <a:bodyPr/>
          <a:lstStyle>
            <a:lvl1pPr marL="274320" indent="-274320">
              <a:buFontTx/>
              <a:buBlip>
                <a:blip r:embed="rId2"/>
              </a:buBlip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548640" indent="-228600">
              <a:spcBef>
                <a:spcPts val="800"/>
              </a:spcBef>
              <a:buFontTx/>
              <a:buBlip>
                <a:blip r:embed="rId3"/>
              </a:buBlip>
              <a:defRPr sz="2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22960" indent="-228600"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3pPr>
            <a:lvl4pPr marL="1005840" indent="-182880">
              <a:spcBef>
                <a:spcPts val="600"/>
              </a:spcBef>
              <a:defRPr sz="2200"/>
            </a:lvl4pPr>
            <a:lvl5pPr marL="1188720"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73632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Bullet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10972800" cy="4724400"/>
          </a:xfrm>
          <a:prstGeom prst="rect">
            <a:avLst/>
          </a:prstGeom>
        </p:spPr>
        <p:txBody>
          <a:bodyPr/>
          <a:lstStyle>
            <a:lvl3pPr marL="548640" indent="-2286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46523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10972800" cy="4724400"/>
          </a:xfrm>
          <a:prstGeom prst="rect">
            <a:avLst/>
          </a:prstGeom>
        </p:spPr>
        <p:txBody>
          <a:bodyPr/>
          <a:lstStyle>
            <a:lvl1pPr marL="274320" indent="-274320">
              <a:buFontTx/>
              <a:buBlip>
                <a:blip r:embed="rId2"/>
              </a:buBlip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548640" indent="-228600">
              <a:spcBef>
                <a:spcPts val="800"/>
              </a:spcBef>
              <a:buFont typeface="Arial" panose="020B0604020202020204" pitchFamily="34" charset="0"/>
              <a:buChar char="•"/>
              <a:defRPr sz="2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22960" indent="-228600"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3pPr>
            <a:lvl4pPr marL="1005840" indent="-182880">
              <a:spcBef>
                <a:spcPts val="600"/>
              </a:spcBef>
              <a:defRPr sz="2200"/>
            </a:lvl4pPr>
            <a:lvl5pPr marL="1188720"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5560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Regu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75C04-E622-F1CE-F72E-EE532A4C2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10972800" cy="4724400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1000"/>
              </a:spcBef>
              <a:buFont typeface="Arial" panose="020B0604020202020204" pitchFamily="34" charset="0"/>
              <a:buChar char="•"/>
              <a:defRPr/>
            </a:lvl1pPr>
            <a:lvl2pPr marL="274320" indent="-274320">
              <a:spcBef>
                <a:spcPts val="1000"/>
              </a:spcBef>
              <a:buFont typeface="Arial" panose="020B0604020202020204" pitchFamily="34" charset="0"/>
              <a:buChar char="•"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320040" indent="0">
              <a:buFont typeface="Arial" panose="020B0604020202020204" pitchFamily="34" charset="0"/>
              <a:buNone/>
              <a:defRPr/>
            </a:lvl3pPr>
            <a:lvl4pPr marL="594360" indent="0">
              <a:buNone/>
              <a:defRPr/>
            </a:lvl4pPr>
            <a:lvl5pPr marL="8229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272320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75C04-E622-F1CE-F72E-EE532A4C2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10972800" cy="472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FontTx/>
              <a:buNone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0" indent="0">
              <a:spcBef>
                <a:spcPts val="1000"/>
              </a:spcBef>
              <a:buFontTx/>
              <a:buNone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320040" indent="0">
              <a:buFont typeface="Arial" panose="020B0604020202020204" pitchFamily="34" charset="0"/>
              <a:buNone/>
              <a:defRPr/>
            </a:lvl3pPr>
            <a:lvl4pPr marL="594360" indent="0">
              <a:buNone/>
              <a:defRPr/>
            </a:lvl4pPr>
            <a:lvl5pPr marL="8229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279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gul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DED0B6-93FB-0A4B-A6EE-DC5ACCA047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457200"/>
            <a:ext cx="6857999" cy="1714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Aft>
                <a:spcPts val="1200"/>
              </a:spcAft>
              <a:buFontTx/>
              <a:buNone/>
              <a:defRPr sz="2800" b="0" i="0">
                <a:solidFill>
                  <a:srgbClr val="004C9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19360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Bullet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2900" y="1600200"/>
            <a:ext cx="7581900" cy="4724400"/>
          </a:xfrm>
          <a:prstGeom prst="rect">
            <a:avLst/>
          </a:prstGeom>
        </p:spPr>
        <p:txBody>
          <a:bodyPr/>
          <a:lstStyle>
            <a:lvl3pPr marL="548640" indent="-2286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01515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gul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46AD0-FD03-A645-A616-355EA5F96B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1" y="4858870"/>
            <a:ext cx="4919382" cy="1541929"/>
          </a:xfrm>
        </p:spPr>
        <p:txBody>
          <a:bodyPr anchor="ctr">
            <a:noAutofit/>
          </a:bodyPr>
          <a:lstStyle>
            <a:lvl1pPr algn="l">
              <a:defRPr sz="30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DED0B6-93FB-0A4B-A6EE-DC5ACCA047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2057400"/>
            <a:ext cx="4800600" cy="4343400"/>
          </a:xfrm>
        </p:spPr>
        <p:txBody>
          <a:bodyPr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sz="2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5531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47C13-00A4-E660-B8F9-365351EB9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F8BC42-00F0-B480-E8ED-887BD29AD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1121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C8188-5934-0D41-AFC3-6A7A26CC4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600200"/>
            <a:ext cx="8458200" cy="2282588"/>
          </a:xfrm>
        </p:spPr>
        <p:txBody>
          <a:bodyPr numCol="1" spcCol="274320">
            <a:normAutofit/>
          </a:bodyPr>
          <a:lstStyle>
            <a:lvl1pPr marL="411480" indent="-41148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ct val="90000"/>
              <a:buFontTx/>
              <a:buBlip>
                <a:blip r:embed="rId2"/>
              </a:buBlip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85E941D-288F-E649-B16F-F797AAE9FE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1"/>
            <a:ext cx="10972799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1770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C8188-5934-0D41-AFC3-6A7A26CC4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600200"/>
            <a:ext cx="8458200" cy="2282588"/>
          </a:xfrm>
        </p:spPr>
        <p:txBody>
          <a:bodyPr numCol="1" spcCol="274320">
            <a:normAutofit/>
          </a:bodyPr>
          <a:lstStyle>
            <a:lvl1pPr marL="411480" indent="-41148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ct val="90000"/>
              <a:buFontTx/>
              <a:buBlip>
                <a:blip r:embed="rId2"/>
              </a:buBlip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85E941D-288F-E649-B16F-F797AAE9FE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972799" cy="9143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6224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C8188-5934-0D41-AFC3-6A7A26CC4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52900" y="1600200"/>
            <a:ext cx="7658100" cy="4800600"/>
          </a:xfrm>
        </p:spPr>
        <p:txBody>
          <a:bodyPr numCol="1" spcCol="274320">
            <a:normAutofit/>
          </a:bodyPr>
          <a:lstStyle>
            <a:lvl1pPr marL="411480" indent="-41148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ct val="90000"/>
              <a:buFontTx/>
              <a:buBlip>
                <a:blip r:embed="rId2"/>
              </a:buBlip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85E941D-288F-E649-B16F-F797AAE9FE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2900" y="457200"/>
            <a:ext cx="76581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82290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C8188-5934-0D41-AFC3-6A7A26CC4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52900" y="1600200"/>
            <a:ext cx="7658100" cy="4800600"/>
          </a:xfrm>
        </p:spPr>
        <p:txBody>
          <a:bodyPr numCol="1" spcCol="274320">
            <a:normAutofit/>
          </a:bodyPr>
          <a:lstStyle>
            <a:lvl1pPr marL="411480" indent="-41148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ct val="90000"/>
              <a:buFontTx/>
              <a:buBlip>
                <a:blip r:embed="rId2"/>
              </a:buBlip>
              <a:defRPr sz="28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85E941D-288F-E649-B16F-F797AAE9FE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2900" y="457200"/>
            <a:ext cx="76581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1205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C8188-5934-0D41-AFC3-6A7A26CC4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1600200"/>
            <a:ext cx="8234148" cy="4800600"/>
          </a:xfrm>
        </p:spPr>
        <p:txBody>
          <a:bodyPr numCol="1">
            <a:normAutofit/>
          </a:bodyPr>
          <a:lstStyle>
            <a:lvl1pPr marL="411480" indent="-41148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ct val="90000"/>
              <a:buFontTx/>
              <a:buBlip>
                <a:blip r:embed="rId2"/>
              </a:buBlip>
              <a:defRPr sz="28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85E941D-288F-E649-B16F-F797AAE9FE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1"/>
            <a:ext cx="8234149" cy="914399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0841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C8188-5934-0D41-AFC3-6A7A26CC4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600200"/>
            <a:ext cx="8458200" cy="2282588"/>
          </a:xfrm>
        </p:spPr>
        <p:txBody>
          <a:bodyPr numCol="1" spcCol="274320">
            <a:normAutofit/>
          </a:bodyPr>
          <a:lstStyle>
            <a:lvl1pPr marL="411480" indent="-41148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ct val="90000"/>
              <a:buFontTx/>
              <a:buBlip>
                <a:blip r:embed="rId2"/>
              </a:buBlip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85E941D-288F-E649-B16F-F797AAE9FE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972799" cy="9143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19351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C8188-5934-0D41-AFC3-6A7A26CC4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600200"/>
            <a:ext cx="8458200" cy="2282588"/>
          </a:xfrm>
        </p:spPr>
        <p:txBody>
          <a:bodyPr numCol="1" spcCol="274320">
            <a:normAutofit/>
          </a:bodyPr>
          <a:lstStyle>
            <a:lvl1pPr marL="411480" indent="-41148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ct val="90000"/>
              <a:buFontTx/>
              <a:buBlip>
                <a:blip r:embed="rId2"/>
              </a:buBlip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85E941D-288F-E649-B16F-F797AAE9FE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972799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35766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C8188-5934-0D41-AFC3-6A7A26CC4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1600200"/>
            <a:ext cx="8234148" cy="4800600"/>
          </a:xfrm>
        </p:spPr>
        <p:txBody>
          <a:bodyPr numCol="1">
            <a:normAutofit/>
          </a:bodyPr>
          <a:lstStyle>
            <a:lvl1pPr marL="411480" indent="-41148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ct val="90000"/>
              <a:buFontTx/>
              <a:buBlip>
                <a:blip r:embed="rId2"/>
              </a:buBlip>
              <a:defRPr sz="28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85E941D-288F-E649-B16F-F797AAE9FE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1"/>
            <a:ext cx="8234149" cy="914399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2096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2900" y="1600200"/>
            <a:ext cx="7581900" cy="4724400"/>
          </a:xfrm>
          <a:prstGeom prst="rect">
            <a:avLst/>
          </a:prstGeom>
        </p:spPr>
        <p:txBody>
          <a:bodyPr/>
          <a:lstStyle>
            <a:lvl1pPr marL="274320" indent="-274320">
              <a:buFontTx/>
              <a:buBlip>
                <a:blip r:embed="rId2"/>
              </a:buBlip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548640" indent="-228600">
              <a:spcBef>
                <a:spcPts val="800"/>
              </a:spcBef>
              <a:buFont typeface="Arial" panose="020B0604020202020204" pitchFamily="34" charset="0"/>
              <a:buChar char="•"/>
              <a:defRPr sz="2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22960" indent="-228600"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3pPr>
            <a:lvl4pPr marL="1005840" indent="-182880">
              <a:spcBef>
                <a:spcPts val="600"/>
              </a:spcBef>
              <a:defRPr sz="2200"/>
            </a:lvl4pPr>
            <a:lvl5pPr marL="1188720"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07497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C8188-5934-0D41-AFC3-6A7A26CC4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1698" y="2057400"/>
            <a:ext cx="5829301" cy="4343400"/>
          </a:xfrm>
        </p:spPr>
        <p:txBody>
          <a:bodyPr numCol="1" spcCol="274320">
            <a:normAutofit/>
          </a:bodyPr>
          <a:lstStyle>
            <a:lvl1pPr marL="411480" indent="-41148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ct val="90000"/>
              <a:buFontTx/>
              <a:buBlip>
                <a:blip r:embed="rId2"/>
              </a:buBlip>
              <a:defRPr sz="28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85E941D-288F-E649-B16F-F797AAE9FE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1700" y="457200"/>
            <a:ext cx="58293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48804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C8188-5934-0D41-AFC3-6A7A26CC4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1698" y="2057400"/>
            <a:ext cx="5829301" cy="4343400"/>
          </a:xfrm>
        </p:spPr>
        <p:txBody>
          <a:bodyPr numCol="1" spcCol="274320">
            <a:normAutofit/>
          </a:bodyPr>
          <a:lstStyle>
            <a:lvl1pPr marL="411480" indent="-41148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ct val="90000"/>
              <a:buFontTx/>
              <a:buBlip>
                <a:blip r:embed="rId2"/>
              </a:buBlip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85E941D-288F-E649-B16F-F797AAE9FE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1700" y="457200"/>
            <a:ext cx="5829300" cy="1143000"/>
          </a:xfrm>
        </p:spPr>
        <p:txBody>
          <a:bodyPr/>
          <a:lstStyle>
            <a:lvl1pPr>
              <a:defRPr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23217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C8188-5934-0D41-AFC3-6A7A26CC4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600200"/>
            <a:ext cx="8458200" cy="2282588"/>
          </a:xfrm>
        </p:spPr>
        <p:txBody>
          <a:bodyPr numCol="1" spcCol="274320">
            <a:normAutofit/>
          </a:bodyPr>
          <a:lstStyle>
            <a:lvl1pPr marL="411480" indent="-41148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ct val="90000"/>
              <a:buFontTx/>
              <a:buBlip>
                <a:blip r:embed="rId2"/>
              </a:buBlip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85E941D-288F-E649-B16F-F797AAE9FE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972799" cy="9143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47633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46AD0-FD03-A645-A616-355EA5F96B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457200"/>
            <a:ext cx="10972798" cy="914399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0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DED0B6-93FB-0A4B-A6EE-DC5ACCA047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8458200" cy="1828800"/>
          </a:xfrm>
        </p:spPr>
        <p:txBody>
          <a:bodyPr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83893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C8188-5934-0D41-AFC3-6A7A26CC4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1600200"/>
            <a:ext cx="8234148" cy="4800600"/>
          </a:xfrm>
        </p:spPr>
        <p:txBody>
          <a:bodyPr numCol="1">
            <a:normAutofit/>
          </a:bodyPr>
          <a:lstStyle>
            <a:lvl1pPr marL="411480" indent="-41148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ct val="90000"/>
              <a:buFontTx/>
              <a:buBlip>
                <a:blip r:embed="rId2"/>
              </a:buBlip>
              <a:defRPr sz="28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85E941D-288F-E649-B16F-F797AAE9FE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1"/>
            <a:ext cx="8234149" cy="914399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9994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46AD0-FD03-A645-A616-355EA5F96B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1"/>
            <a:ext cx="8288740" cy="914400"/>
          </a:xfrm>
        </p:spPr>
        <p:txBody>
          <a:bodyPr anchor="ctr">
            <a:noAutofit/>
          </a:bodyPr>
          <a:lstStyle>
            <a:lvl1pPr>
              <a:defRPr sz="40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DED0B6-93FB-0A4B-A6EE-DC5ACCA047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1" y="1600200"/>
            <a:ext cx="8288740" cy="4800600"/>
          </a:xfrm>
        </p:spPr>
        <p:txBody>
          <a:bodyPr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sz="28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76188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Regu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75C04-E622-F1CE-F72E-EE532A4C2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2900" y="1600200"/>
            <a:ext cx="7581900" cy="4724400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1000"/>
              </a:spcBef>
              <a:buFont typeface="Arial" panose="020B0604020202020204" pitchFamily="34" charset="0"/>
              <a:buChar char="•"/>
              <a:defRPr/>
            </a:lvl1pPr>
            <a:lvl2pPr marL="274320" indent="-274320">
              <a:spcBef>
                <a:spcPts val="1000"/>
              </a:spcBef>
              <a:buFont typeface="Arial" panose="020B0604020202020204" pitchFamily="34" charset="0"/>
              <a:buChar char="•"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320040" indent="0">
              <a:buFont typeface="Arial" panose="020B0604020202020204" pitchFamily="34" charset="0"/>
              <a:buNone/>
              <a:defRPr/>
            </a:lvl3pPr>
            <a:lvl4pPr marL="594360" indent="0">
              <a:buNone/>
              <a:defRPr/>
            </a:lvl4pPr>
            <a:lvl5pPr marL="8229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641643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75C04-E622-F1CE-F72E-EE532A4C2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2900" y="1600200"/>
            <a:ext cx="7581900" cy="472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FontTx/>
              <a:buNone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0" indent="0">
              <a:spcBef>
                <a:spcPts val="1000"/>
              </a:spcBef>
              <a:buFontTx/>
              <a:buNone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320040" indent="0">
              <a:buFont typeface="Arial" panose="020B0604020202020204" pitchFamily="34" charset="0"/>
              <a:buNone/>
              <a:defRPr/>
            </a:lvl3pPr>
            <a:lvl4pPr marL="594360" indent="0">
              <a:buNone/>
              <a:defRPr/>
            </a:lvl4pPr>
            <a:lvl5pPr marL="8229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86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55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4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59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60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7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63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64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65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66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67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6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69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70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71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theme" Target="../theme/theme2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27.png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theme" Target="../theme/theme24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2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0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brand&#10;&#10;Description automatically generated">
            <a:extLst>
              <a:ext uri="{FF2B5EF4-FFF2-40B4-BE49-F238E27FC236}">
                <a16:creationId xmlns:a16="http://schemas.microsoft.com/office/drawing/2014/main" id="{87092307-E4D6-DFDC-0D10-DCCC46938B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57200" y="457200"/>
            <a:ext cx="3657600" cy="9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28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55" r:id="rId2"/>
    <p:sldLayoutId id="2147483960" r:id="rId3"/>
  </p:sldLayoutIdLst>
  <p:txStyles>
    <p:titleStyle>
      <a:lvl1pPr marL="0" marR="0" indent="0" algn="r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0" lang="en-US" sz="4400" b="1" i="0" u="none" strike="noStrike" kern="1200" cap="none" spc="0" normalizeH="0" baseline="0" noProof="0">
          <a:ln>
            <a:noFill/>
          </a:ln>
          <a:solidFill>
            <a:srgbClr val="FFFFFF"/>
          </a:solidFill>
          <a:effectLst/>
          <a:uLnTx/>
          <a:uFillTx/>
          <a:latin typeface="Arial"/>
          <a:ea typeface="Segoe UI Historic" panose="020B0502040204020203" pitchFamily="34" charset="0"/>
          <a:cs typeface="Segoe UI Semibold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88" userDrawn="1">
          <p15:clr>
            <a:srgbClr val="F26B43"/>
          </p15:clr>
        </p15:guide>
        <p15:guide id="4" orient="horz" pos="288">
          <p15:clr>
            <a:srgbClr val="F26B43"/>
          </p15:clr>
        </p15:guide>
        <p15:guide id="5" orient="horz" pos="3168" userDrawn="1">
          <p15:clr>
            <a:srgbClr val="F26B43"/>
          </p15:clr>
        </p15:guide>
        <p15:guide id="6" orient="horz" pos="1152" userDrawn="1">
          <p15:clr>
            <a:srgbClr val="F26B43"/>
          </p15:clr>
        </p15:guide>
        <p15:guide id="8" pos="7152" userDrawn="1">
          <p15:clr>
            <a:srgbClr val="F26B43"/>
          </p15:clr>
        </p15:guide>
        <p15:guide id="9" orient="horz" pos="4032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8B792C-BB16-896B-6383-67AE2685E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1"/>
            <a:ext cx="10972800" cy="685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4685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0" lang="en-US" sz="4000" b="1" i="0" u="none" strike="noStrike" kern="1200" cap="none" spc="0" normalizeH="0" baseline="0" noProof="0">
          <a:ln>
            <a:noFill/>
          </a:ln>
          <a:solidFill>
            <a:srgbClr val="004C97"/>
          </a:solidFill>
          <a:effectLst/>
          <a:uLnTx/>
          <a:uFillTx/>
          <a:latin typeface="Segoe UI Semibold" panose="020B0502040204020203" pitchFamily="34" charset="0"/>
          <a:ea typeface="Segoe UI Historic" panose="020B0502040204020203" pitchFamily="34" charset="0"/>
          <a:cs typeface="Segoe UI Semibold" panose="020B0502040204020203" pitchFamily="34" charset="0"/>
        </a:defRPr>
      </a:lvl1pPr>
    </p:titleStyle>
    <p:bodyStyle>
      <a:lvl1pPr marL="274320" indent="-274320" algn="l" defTabSz="914400" rtl="0" eaLnBrk="1" latinLnBrk="0" hangingPunct="1">
        <a:lnSpc>
          <a:spcPct val="100000"/>
        </a:lnSpc>
        <a:spcBef>
          <a:spcPts val="2000"/>
        </a:spcBef>
        <a:spcAft>
          <a:spcPts val="0"/>
        </a:spcAft>
        <a:buSzPct val="90000"/>
        <a:buFont typeface="Arial" panose="020B0604020202020204" pitchFamily="34" charset="0"/>
        <a:buChar char="•"/>
        <a:defRPr sz="2800" b="1" i="0" kern="1200">
          <a:solidFill>
            <a:srgbClr val="323E48"/>
          </a:solidFill>
          <a:latin typeface="Segoe UI Semibold" panose="020B0502040204020203" pitchFamily="34" charset="0"/>
          <a:ea typeface="+mn-ea"/>
          <a:cs typeface="Segoe UI Semibold" panose="020B0502040204020203" pitchFamily="34" charset="0"/>
        </a:defRPr>
      </a:lvl1pPr>
      <a:lvl2pPr marL="274320" indent="-27432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SzPct val="90000"/>
        <a:buFontTx/>
        <a:buBlip>
          <a:blip r:embed="rId9"/>
        </a:buBlip>
        <a:defRPr sz="2800" b="0" i="0" kern="1200">
          <a:solidFill>
            <a:srgbClr val="323E48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54864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SzPct val="90000"/>
        <a:buFontTx/>
        <a:buBlip>
          <a:blip r:embed="rId10"/>
        </a:buBlip>
        <a:defRPr sz="26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82296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SzPct val="90000"/>
        <a:buFont typeface="Arial" panose="020B0604020202020204" pitchFamily="34" charset="0"/>
        <a:buChar char="•"/>
        <a:defRPr sz="24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1005840" indent="-18288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SzPct val="90000"/>
        <a:buFont typeface="Arial" panose="020B0604020202020204" pitchFamily="34" charset="0"/>
        <a:buChar char="•"/>
        <a:defRPr sz="20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432" userDrawn="1">
          <p15:clr>
            <a:srgbClr val="F26B43"/>
          </p15:clr>
        </p15:guide>
        <p15:guide id="5" pos="7296" userDrawn="1">
          <p15:clr>
            <a:srgbClr val="F26B43"/>
          </p15:clr>
        </p15:guide>
        <p15:guide id="7" orient="horz" pos="1296" userDrawn="1">
          <p15:clr>
            <a:srgbClr val="F26B43"/>
          </p15:clr>
        </p15:guide>
        <p15:guide id="11" orient="horz" pos="864" userDrawn="1">
          <p15:clr>
            <a:srgbClr val="F26B43"/>
          </p15:clr>
        </p15:guide>
        <p15:guide id="12" orient="horz" pos="1008" userDrawn="1">
          <p15:clr>
            <a:srgbClr val="F26B43"/>
          </p15:clr>
        </p15:guide>
        <p15:guide id="13" orient="horz" pos="3984" userDrawn="1">
          <p15:clr>
            <a:srgbClr val="F26B43"/>
          </p15:clr>
        </p15:guide>
        <p15:guide id="14" pos="384" userDrawn="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A58FD0-B583-094A-B89F-343EBF591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8288867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976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</p:sldLayoutIdLst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b="0" i="0" kern="1200">
          <a:solidFill>
            <a:srgbClr val="004C97"/>
          </a:solidFill>
          <a:latin typeface="Segoe UI Semibold" panose="020B0502040204020203" pitchFamily="34" charset="0"/>
          <a:ea typeface="+mj-ea"/>
          <a:cs typeface="Segoe UI Semibold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orient="horz" pos="288">
          <p15:clr>
            <a:srgbClr val="F26B43"/>
          </p15:clr>
        </p15:guide>
        <p15:guide id="3" orient="horz" pos="1368">
          <p15:clr>
            <a:srgbClr val="F26B43"/>
          </p15:clr>
        </p15:guide>
        <p15:guide id="4" pos="7296">
          <p15:clr>
            <a:srgbClr val="F26B43"/>
          </p15:clr>
        </p15:guide>
        <p15:guide id="8" orient="horz" pos="4032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864">
          <p15:clr>
            <a:srgbClr val="F26B43"/>
          </p15:clr>
        </p15:guide>
        <p15:guide id="11" pos="4704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85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</p:sldLayoutIdLst>
  <p:txStyles>
    <p:titleStyle>
      <a:lvl1pPr marL="0" marR="0" indent="0" algn="r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0" lang="en-US" sz="4400" b="1" i="0" u="none" strike="noStrike" kern="1200" cap="none" spc="0" normalizeH="0" baseline="0" noProof="0">
          <a:ln>
            <a:noFill/>
          </a:ln>
          <a:solidFill>
            <a:srgbClr val="FFFFFF"/>
          </a:solidFill>
          <a:effectLst/>
          <a:uLnTx/>
          <a:uFillTx/>
          <a:latin typeface="Arial"/>
          <a:ea typeface="Segoe UI Historic" panose="020B0502040204020203" pitchFamily="34" charset="0"/>
          <a:cs typeface="Segoe UI Semibold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12">
          <p15:clr>
            <a:srgbClr val="F26B43"/>
          </p15:clr>
        </p15:guide>
        <p15:guide id="4" orient="horz" pos="288">
          <p15:clr>
            <a:srgbClr val="F26B43"/>
          </p15:clr>
        </p15:guide>
        <p15:guide id="5" orient="horz" pos="2592">
          <p15:clr>
            <a:srgbClr val="F26B43"/>
          </p15:clr>
        </p15:guide>
        <p15:guide id="6" orient="horz" pos="1296">
          <p15:clr>
            <a:srgbClr val="F26B43"/>
          </p15:clr>
        </p15:guide>
        <p15:guide id="8" pos="6864">
          <p15:clr>
            <a:srgbClr val="F26B43"/>
          </p15:clr>
        </p15:guide>
        <p15:guide id="9" orient="horz" pos="4032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A58FD0-B583-094A-B89F-343EBF591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D35E4-3697-E440-B5DD-0283F29A0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8458200" cy="2289413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3964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84" r:id="rId2"/>
  </p:sldLayoutIdLst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b="0" i="0" kern="1200">
          <a:solidFill>
            <a:srgbClr val="004C97"/>
          </a:solidFill>
          <a:latin typeface="Segoe UI Semibold" panose="020B0502040204020203" pitchFamily="34" charset="0"/>
          <a:ea typeface="+mj-ea"/>
          <a:cs typeface="Segoe UI Semibold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orient="horz" pos="288">
          <p15:clr>
            <a:srgbClr val="F26B43"/>
          </p15:clr>
        </p15:guide>
        <p15:guide id="3" orient="horz" pos="864">
          <p15:clr>
            <a:srgbClr val="F26B43"/>
          </p15:clr>
        </p15:guide>
        <p15:guide id="4" pos="7296">
          <p15:clr>
            <a:srgbClr val="F26B43"/>
          </p15:clr>
        </p15:guide>
        <p15:guide id="8" orient="horz" pos="4032">
          <p15:clr>
            <a:srgbClr val="F26B43"/>
          </p15:clr>
        </p15:guide>
        <p15:guide id="10" pos="672">
          <p15:clr>
            <a:srgbClr val="F26B43"/>
          </p15:clr>
        </p15:guide>
        <p15:guide id="11" orient="horz" pos="1008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A58FD0-B583-094A-B89F-343EBF591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D35E4-3697-E440-B5DD-0283F29A0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1600201"/>
            <a:ext cx="10972799" cy="2289412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172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</p:sldLayoutIdLst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b="0" i="0" kern="1200">
          <a:solidFill>
            <a:srgbClr val="004C97"/>
          </a:solidFill>
          <a:latin typeface="Segoe UI Semibold" panose="020B0502040204020203" pitchFamily="34" charset="0"/>
          <a:ea typeface="+mj-ea"/>
          <a:cs typeface="Segoe UI Semibold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orient="horz" pos="288">
          <p15:clr>
            <a:srgbClr val="F26B43"/>
          </p15:clr>
        </p15:guide>
        <p15:guide id="3" orient="horz" pos="864">
          <p15:clr>
            <a:srgbClr val="F26B43"/>
          </p15:clr>
        </p15:guide>
        <p15:guide id="4" pos="7296">
          <p15:clr>
            <a:srgbClr val="F26B43"/>
          </p15:clr>
        </p15:guide>
        <p15:guide id="8" orient="horz" pos="4032">
          <p15:clr>
            <a:srgbClr val="F26B43"/>
          </p15:clr>
        </p15:guide>
        <p15:guide id="9" orient="horz" pos="1008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A58FD0-B583-094A-B89F-343EBF591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900" y="457201"/>
            <a:ext cx="7658099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D35E4-3697-E440-B5DD-0283F29A0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2900" y="1600200"/>
            <a:ext cx="7658100" cy="4800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993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</p:sldLayoutIdLst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b="0" i="0" kern="1200">
          <a:solidFill>
            <a:srgbClr val="004C97"/>
          </a:solidFill>
          <a:latin typeface="Segoe UI Semibold" panose="020B0502040204020203" pitchFamily="34" charset="0"/>
          <a:ea typeface="+mj-ea"/>
          <a:cs typeface="Segoe UI Semibold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orient="horz" pos="288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pos="7440">
          <p15:clr>
            <a:srgbClr val="F26B43"/>
          </p15:clr>
        </p15:guide>
        <p15:guide id="8" orient="horz" pos="4032">
          <p15:clr>
            <a:srgbClr val="F26B43"/>
          </p15:clr>
        </p15:guide>
        <p15:guide id="10" pos="2616">
          <p15:clr>
            <a:srgbClr val="F26B43"/>
          </p15:clr>
        </p15:guide>
        <p15:guide id="11" orient="horz" pos="864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A58FD0-B583-094A-B89F-343EBF591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901" y="457201"/>
            <a:ext cx="76581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D35E4-3697-E440-B5DD-0283F29A0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2901" y="1600200"/>
            <a:ext cx="7658099" cy="4800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3819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</p:sldLayoutIdLst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b="0" i="0" kern="1200">
          <a:solidFill>
            <a:srgbClr val="004C97"/>
          </a:solidFill>
          <a:latin typeface="Segoe UI Semibold" panose="020B0502040204020203" pitchFamily="34" charset="0"/>
          <a:ea typeface="+mj-ea"/>
          <a:cs typeface="Segoe UI Semibold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orient="horz" pos="288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pos="7440">
          <p15:clr>
            <a:srgbClr val="F26B43"/>
          </p15:clr>
        </p15:guide>
        <p15:guide id="8" orient="horz" pos="4032">
          <p15:clr>
            <a:srgbClr val="F26B43"/>
          </p15:clr>
        </p15:guide>
        <p15:guide id="10" pos="2616">
          <p15:clr>
            <a:srgbClr val="F26B43"/>
          </p15:clr>
        </p15:guide>
        <p15:guide id="11" orient="horz" pos="864">
          <p15:clr>
            <a:srgbClr val="F26B43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A58FD0-B583-094A-B89F-343EBF591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8234149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D35E4-3697-E440-B5DD-0283F29A0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8234149" cy="4800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8550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</p:sldLayoutIdLst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b="0" i="0" kern="1200">
          <a:solidFill>
            <a:srgbClr val="004C97"/>
          </a:solidFill>
          <a:latin typeface="Segoe UI Semibold" panose="020B0502040204020203" pitchFamily="34" charset="0"/>
          <a:ea typeface="+mj-ea"/>
          <a:cs typeface="Segoe UI Semibold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orient="horz" pos="288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pos="7296">
          <p15:clr>
            <a:srgbClr val="F26B43"/>
          </p15:clr>
        </p15:guide>
        <p15:guide id="8" orient="horz" pos="4032">
          <p15:clr>
            <a:srgbClr val="F26B43"/>
          </p15:clr>
        </p15:guide>
        <p15:guide id="9" pos="816">
          <p15:clr>
            <a:srgbClr val="F26B43"/>
          </p15:clr>
        </p15:guide>
        <p15:guide id="10" orient="horz" pos="864">
          <p15:clr>
            <a:srgbClr val="F26B43"/>
          </p15:clr>
        </p15:guide>
      </p15:sldGuideLst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A58FD0-B583-094A-B89F-343EBF591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D35E4-3697-E440-B5DD-0283F29A0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1600201"/>
            <a:ext cx="10972799" cy="2289412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2551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</p:sldLayoutIdLst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b="0" i="0" kern="1200">
          <a:solidFill>
            <a:srgbClr val="004C97"/>
          </a:solidFill>
          <a:latin typeface="Segoe UI Semibold" panose="020B0502040204020203" pitchFamily="34" charset="0"/>
          <a:ea typeface="+mj-ea"/>
          <a:cs typeface="Segoe UI Semibold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orient="horz" pos="288">
          <p15:clr>
            <a:srgbClr val="F26B43"/>
          </p15:clr>
        </p15:guide>
        <p15:guide id="3" orient="horz" pos="864">
          <p15:clr>
            <a:srgbClr val="F26B43"/>
          </p15:clr>
        </p15:guide>
        <p15:guide id="4" pos="7296">
          <p15:clr>
            <a:srgbClr val="F26B43"/>
          </p15:clr>
        </p15:guide>
        <p15:guide id="8" orient="horz" pos="4032">
          <p15:clr>
            <a:srgbClr val="F26B43"/>
          </p15:clr>
        </p15:guide>
        <p15:guide id="9" orient="horz" pos="1008">
          <p15:clr>
            <a:srgbClr val="F26B43"/>
          </p15:clr>
        </p15:guide>
      </p15:sldGuideLst>
    </p:ext>
  </p:extLst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A58FD0-B583-094A-B89F-343EBF591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D35E4-3697-E440-B5DD-0283F29A0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8458200" cy="2289411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813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</p:sldLayoutIdLst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b="0" i="0" kern="1200">
          <a:solidFill>
            <a:srgbClr val="004C97"/>
          </a:solidFill>
          <a:latin typeface="Segoe UI Semibold" panose="020B0502040204020203" pitchFamily="34" charset="0"/>
          <a:ea typeface="+mj-ea"/>
          <a:cs typeface="Segoe UI Semibold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orient="horz" pos="288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pos="7296">
          <p15:clr>
            <a:srgbClr val="F26B43"/>
          </p15:clr>
        </p15:guide>
        <p15:guide id="8" orient="horz" pos="4032">
          <p15:clr>
            <a:srgbClr val="F26B43"/>
          </p15:clr>
        </p15:guide>
        <p15:guide id="9" pos="5712">
          <p15:clr>
            <a:srgbClr val="F26B43"/>
          </p15:clr>
        </p15:guide>
        <p15:guide id="10" orient="horz" pos="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8B792C-BB16-896B-6383-67AE2685E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900" y="685801"/>
            <a:ext cx="7581900" cy="685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148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0" lang="en-US" sz="4000" b="1" i="0" u="none" strike="noStrike" kern="1200" cap="none" spc="0" normalizeH="0" baseline="0" noProof="0">
          <a:ln>
            <a:noFill/>
          </a:ln>
          <a:solidFill>
            <a:srgbClr val="004C97"/>
          </a:solidFill>
          <a:effectLst/>
          <a:uLnTx/>
          <a:uFillTx/>
          <a:latin typeface="Segoe UI Semibold" panose="020B0502040204020203" pitchFamily="34" charset="0"/>
          <a:ea typeface="Segoe UI Historic" panose="020B0502040204020203" pitchFamily="34" charset="0"/>
          <a:cs typeface="Segoe UI Semibold" panose="020B0502040204020203" pitchFamily="34" charset="0"/>
        </a:defRPr>
      </a:lvl1pPr>
    </p:titleStyle>
    <p:bodyStyle>
      <a:lvl1pPr marL="274320" indent="-274320" algn="l" defTabSz="914400" rtl="0" eaLnBrk="1" latinLnBrk="0" hangingPunct="1">
        <a:lnSpc>
          <a:spcPct val="100000"/>
        </a:lnSpc>
        <a:spcBef>
          <a:spcPts val="2000"/>
        </a:spcBef>
        <a:spcAft>
          <a:spcPts val="0"/>
        </a:spcAft>
        <a:buSzPct val="90000"/>
        <a:buFont typeface="Arial" panose="020B0604020202020204" pitchFamily="34" charset="0"/>
        <a:buChar char="•"/>
        <a:defRPr sz="2800" b="1" i="0" kern="1200">
          <a:solidFill>
            <a:srgbClr val="323E48"/>
          </a:solidFill>
          <a:latin typeface="Segoe UI Semibold" panose="020B0502040204020203" pitchFamily="34" charset="0"/>
          <a:ea typeface="+mn-ea"/>
          <a:cs typeface="Segoe UI Semibold" panose="020B0502040204020203" pitchFamily="34" charset="0"/>
        </a:defRPr>
      </a:lvl1pPr>
      <a:lvl2pPr marL="274320" indent="-27432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SzPct val="90000"/>
        <a:buFontTx/>
        <a:buBlip>
          <a:blip r:embed="rId9"/>
        </a:buBlip>
        <a:defRPr sz="2800" b="0" i="0" kern="1200">
          <a:solidFill>
            <a:srgbClr val="323E48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54864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SzPct val="90000"/>
        <a:buFontTx/>
        <a:buBlip>
          <a:blip r:embed="rId10"/>
        </a:buBlip>
        <a:defRPr sz="26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82296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SzPct val="90000"/>
        <a:buFont typeface="Arial" panose="020B0604020202020204" pitchFamily="34" charset="0"/>
        <a:buChar char="•"/>
        <a:defRPr sz="24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1005840" indent="-18288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SzPct val="90000"/>
        <a:buFont typeface="Arial" panose="020B0604020202020204" pitchFamily="34" charset="0"/>
        <a:buChar char="•"/>
        <a:defRPr sz="20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616" userDrawn="1">
          <p15:clr>
            <a:srgbClr val="F26B43"/>
          </p15:clr>
        </p15:guide>
        <p15:guide id="4" orient="horz" pos="432" userDrawn="1">
          <p15:clr>
            <a:srgbClr val="F26B43"/>
          </p15:clr>
        </p15:guide>
        <p15:guide id="5" pos="7392" userDrawn="1">
          <p15:clr>
            <a:srgbClr val="F26B43"/>
          </p15:clr>
        </p15:guide>
        <p15:guide id="7" orient="horz" pos="1296" userDrawn="1">
          <p15:clr>
            <a:srgbClr val="F26B43"/>
          </p15:clr>
        </p15:guide>
        <p15:guide id="11" orient="horz" pos="864" userDrawn="1">
          <p15:clr>
            <a:srgbClr val="F26B43"/>
          </p15:clr>
        </p15:guide>
        <p15:guide id="12" orient="horz" pos="1008" userDrawn="1">
          <p15:clr>
            <a:srgbClr val="F26B43"/>
          </p15:clr>
        </p15:guide>
        <p15:guide id="13" orient="horz" pos="3984" userDrawn="1">
          <p15:clr>
            <a:srgbClr val="F26B43"/>
          </p15:clr>
        </p15:guide>
        <p15:guide id="14" pos="384" userDrawn="1">
          <p15:clr>
            <a:srgbClr val="F26B43"/>
          </p15:clr>
        </p15:guide>
      </p15:sldGuideLst>
    </p:ext>
  </p:extLst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A58FD0-B583-094A-B89F-343EBF591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8234149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D35E4-3697-E440-B5DD-0283F29A0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8234149" cy="4800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8448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</p:sldLayoutIdLst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b="0" i="0" kern="1200">
          <a:solidFill>
            <a:srgbClr val="004C97"/>
          </a:solidFill>
          <a:latin typeface="Segoe UI Semibold" panose="020B0502040204020203" pitchFamily="34" charset="0"/>
          <a:ea typeface="+mj-ea"/>
          <a:cs typeface="Segoe UI Semibold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orient="horz" pos="288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pos="7296">
          <p15:clr>
            <a:srgbClr val="F26B43"/>
          </p15:clr>
        </p15:guide>
        <p15:guide id="8" orient="horz" pos="4032">
          <p15:clr>
            <a:srgbClr val="F26B43"/>
          </p15:clr>
        </p15:guide>
        <p15:guide id="9" pos="816">
          <p15:clr>
            <a:srgbClr val="F26B43"/>
          </p15:clr>
        </p15:guide>
        <p15:guide id="10" orient="horz" pos="864">
          <p15:clr>
            <a:srgbClr val="F26B43"/>
          </p15:clr>
        </p15:guide>
      </p15:sldGuideLst>
    </p:ext>
  </p:extLst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A58FD0-B583-094A-B89F-343EBF591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1700" y="457201"/>
            <a:ext cx="5829299" cy="1142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D35E4-3697-E440-B5DD-0283F29A0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1700" y="2057400"/>
            <a:ext cx="5829300" cy="4343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1377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</p:sldLayoutIdLst>
  <p:txStyles>
    <p:titleStyle>
      <a:lvl1pPr algn="l" defTabSz="914400" rtl="0" eaLnBrk="1" latinLnBrk="0" hangingPunct="1">
        <a:lnSpc>
          <a:spcPts val="4400"/>
        </a:lnSpc>
        <a:spcBef>
          <a:spcPct val="0"/>
        </a:spcBef>
        <a:buNone/>
        <a:defRPr sz="4000" b="0" i="0" kern="1200">
          <a:solidFill>
            <a:srgbClr val="004C97"/>
          </a:solidFill>
          <a:latin typeface="Segoe UI Semibold" panose="020B0502040204020203" pitchFamily="34" charset="0"/>
          <a:ea typeface="+mj-ea"/>
          <a:cs typeface="Segoe UI Semibold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orient="horz" pos="288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pos="7440">
          <p15:clr>
            <a:srgbClr val="F26B43"/>
          </p15:clr>
        </p15:guide>
        <p15:guide id="8" orient="horz" pos="4032">
          <p15:clr>
            <a:srgbClr val="F26B43"/>
          </p15:clr>
        </p15:guide>
        <p15:guide id="9" pos="1824">
          <p15:clr>
            <a:srgbClr val="F26B43"/>
          </p15:clr>
        </p15:guide>
        <p15:guide id="10" pos="3768">
          <p15:clr>
            <a:srgbClr val="F26B43"/>
          </p15:clr>
        </p15:guide>
        <p15:guide id="11" orient="horz" pos="1296">
          <p15:clr>
            <a:srgbClr val="F26B43"/>
          </p15:clr>
        </p15:guide>
      </p15:sldGuideLst>
    </p:ext>
  </p:extLst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A58FD0-B583-094A-B89F-343EBF591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1700" y="457201"/>
            <a:ext cx="5829299" cy="1142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D35E4-3697-E440-B5DD-0283F29A0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1700" y="2057400"/>
            <a:ext cx="5829300" cy="4343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82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</p:sldLayoutIdLst>
  <p:txStyles>
    <p:titleStyle>
      <a:lvl1pPr algn="l" defTabSz="914400" rtl="0" eaLnBrk="1" latinLnBrk="0" hangingPunct="1">
        <a:lnSpc>
          <a:spcPts val="4400"/>
        </a:lnSpc>
        <a:spcBef>
          <a:spcPct val="0"/>
        </a:spcBef>
        <a:buNone/>
        <a:defRPr sz="4000" b="0" i="0" kern="1200">
          <a:solidFill>
            <a:srgbClr val="004C97"/>
          </a:solidFill>
          <a:latin typeface="Segoe UI Semibold" panose="020B0502040204020203" pitchFamily="34" charset="0"/>
          <a:ea typeface="+mj-ea"/>
          <a:cs typeface="Segoe UI Semibold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orient="horz" pos="288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pos="7440">
          <p15:clr>
            <a:srgbClr val="F26B43"/>
          </p15:clr>
        </p15:guide>
        <p15:guide id="8" orient="horz" pos="4032">
          <p15:clr>
            <a:srgbClr val="F26B43"/>
          </p15:clr>
        </p15:guide>
        <p15:guide id="9" pos="1824">
          <p15:clr>
            <a:srgbClr val="F26B43"/>
          </p15:clr>
        </p15:guide>
        <p15:guide id="10" pos="3768">
          <p15:clr>
            <a:srgbClr val="F26B43"/>
          </p15:clr>
        </p15:guide>
        <p15:guide id="11" orient="horz" pos="1296">
          <p15:clr>
            <a:srgbClr val="F26B43"/>
          </p15:clr>
        </p15:guide>
      </p15:sldGuideLst>
    </p:ext>
  </p:extLst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A58FD0-B583-094A-B89F-343EBF591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D35E4-3697-E440-B5DD-0283F29A0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1600201"/>
            <a:ext cx="10972799" cy="2289412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50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</p:sldLayoutIdLst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b="0" i="0" kern="1200">
          <a:solidFill>
            <a:srgbClr val="004C97"/>
          </a:solidFill>
          <a:latin typeface="Segoe UI Semibold" panose="020B0502040204020203" pitchFamily="34" charset="0"/>
          <a:ea typeface="+mj-ea"/>
          <a:cs typeface="Segoe UI Semibold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orient="horz" pos="288">
          <p15:clr>
            <a:srgbClr val="F26B43"/>
          </p15:clr>
        </p15:guide>
        <p15:guide id="3" orient="horz" pos="864">
          <p15:clr>
            <a:srgbClr val="F26B43"/>
          </p15:clr>
        </p15:guide>
        <p15:guide id="4" pos="7296">
          <p15:clr>
            <a:srgbClr val="F26B43"/>
          </p15:clr>
        </p15:guide>
        <p15:guide id="8" orient="horz" pos="4032">
          <p15:clr>
            <a:srgbClr val="F26B43"/>
          </p15:clr>
        </p15:guide>
        <p15:guide id="9" orient="horz" pos="1008">
          <p15:clr>
            <a:srgbClr val="F26B43"/>
          </p15:clr>
        </p15:guide>
      </p15:sldGuideLst>
    </p:ext>
  </p:extLst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A58FD0-B583-094A-B89F-343EBF591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8234149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D35E4-3697-E440-B5DD-0283F29A0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8234149" cy="4800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1051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</p:sldLayoutIdLst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b="1" i="0" kern="1200">
          <a:solidFill>
            <a:srgbClr val="004C97"/>
          </a:solidFill>
          <a:latin typeface="Segoe UI Semibold" panose="020B0502040204020203" pitchFamily="34" charset="0"/>
          <a:ea typeface="+mj-ea"/>
          <a:cs typeface="Segoe UI Semibold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orient="horz" pos="288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pos="7296">
          <p15:clr>
            <a:srgbClr val="F26B43"/>
          </p15:clr>
        </p15:guide>
        <p15:guide id="8" orient="horz" pos="4032">
          <p15:clr>
            <a:srgbClr val="F26B43"/>
          </p15:clr>
        </p15:guide>
        <p15:guide id="9" pos="816">
          <p15:clr>
            <a:srgbClr val="F26B43"/>
          </p15:clr>
        </p15:guide>
        <p15:guide id="10" orient="horz" pos="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8B792C-BB16-896B-6383-67AE2685E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900" y="685801"/>
            <a:ext cx="7581900" cy="685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131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0" lang="en-US" sz="4000" b="1" i="0" u="none" strike="noStrike" kern="1200" cap="none" spc="0" normalizeH="0" baseline="0" noProof="0">
          <a:ln>
            <a:noFill/>
          </a:ln>
          <a:solidFill>
            <a:srgbClr val="004C97"/>
          </a:solidFill>
          <a:effectLst/>
          <a:uLnTx/>
          <a:uFillTx/>
          <a:latin typeface="Segoe UI Semibold" panose="020B0502040204020203" pitchFamily="34" charset="0"/>
          <a:ea typeface="Segoe UI Historic" panose="020B0502040204020203" pitchFamily="34" charset="0"/>
          <a:cs typeface="Segoe UI Semibold" panose="020B0502040204020203" pitchFamily="34" charset="0"/>
        </a:defRPr>
      </a:lvl1pPr>
    </p:titleStyle>
    <p:bodyStyle>
      <a:lvl1pPr marL="274320" indent="-274320" algn="l" defTabSz="914400" rtl="0" eaLnBrk="1" latinLnBrk="0" hangingPunct="1">
        <a:lnSpc>
          <a:spcPct val="100000"/>
        </a:lnSpc>
        <a:spcBef>
          <a:spcPts val="2000"/>
        </a:spcBef>
        <a:spcAft>
          <a:spcPts val="0"/>
        </a:spcAft>
        <a:buSzPct val="90000"/>
        <a:buFont typeface="Arial" panose="020B0604020202020204" pitchFamily="34" charset="0"/>
        <a:buChar char="•"/>
        <a:defRPr sz="2800" b="1" i="0" kern="1200">
          <a:solidFill>
            <a:srgbClr val="323E48"/>
          </a:solidFill>
          <a:latin typeface="Segoe UI Semibold" panose="020B0502040204020203" pitchFamily="34" charset="0"/>
          <a:ea typeface="+mn-ea"/>
          <a:cs typeface="Segoe UI Semibold" panose="020B0502040204020203" pitchFamily="34" charset="0"/>
        </a:defRPr>
      </a:lvl1pPr>
      <a:lvl2pPr marL="274320" indent="-27432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SzPct val="90000"/>
        <a:buFontTx/>
        <a:buBlip>
          <a:blip r:embed="rId9"/>
        </a:buBlip>
        <a:defRPr sz="2800" b="0" i="0" kern="1200">
          <a:solidFill>
            <a:srgbClr val="323E48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54864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SzPct val="90000"/>
        <a:buFontTx/>
        <a:buBlip>
          <a:blip r:embed="rId10"/>
        </a:buBlip>
        <a:defRPr sz="26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82296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SzPct val="90000"/>
        <a:buFont typeface="Arial" panose="020B0604020202020204" pitchFamily="34" charset="0"/>
        <a:buChar char="•"/>
        <a:defRPr sz="24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1005840" indent="-18288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SzPct val="90000"/>
        <a:buFont typeface="Arial" panose="020B0604020202020204" pitchFamily="34" charset="0"/>
        <a:buChar char="•"/>
        <a:defRPr sz="20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616" userDrawn="1">
          <p15:clr>
            <a:srgbClr val="F26B43"/>
          </p15:clr>
        </p15:guide>
        <p15:guide id="4" orient="horz" pos="432" userDrawn="1">
          <p15:clr>
            <a:srgbClr val="F26B43"/>
          </p15:clr>
        </p15:guide>
        <p15:guide id="5" pos="7392" userDrawn="1">
          <p15:clr>
            <a:srgbClr val="F26B43"/>
          </p15:clr>
        </p15:guide>
        <p15:guide id="7" orient="horz" pos="1296" userDrawn="1">
          <p15:clr>
            <a:srgbClr val="F26B43"/>
          </p15:clr>
        </p15:guide>
        <p15:guide id="11" orient="horz" pos="864" userDrawn="1">
          <p15:clr>
            <a:srgbClr val="F26B43"/>
          </p15:clr>
        </p15:guide>
        <p15:guide id="12" orient="horz" pos="1008" userDrawn="1">
          <p15:clr>
            <a:srgbClr val="F26B43"/>
          </p15:clr>
        </p15:guide>
        <p15:guide id="13" orient="horz" pos="3984" userDrawn="1">
          <p15:clr>
            <a:srgbClr val="F26B43"/>
          </p15:clr>
        </p15:guide>
        <p15:guide id="14" pos="38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8B792C-BB16-896B-6383-67AE2685E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1"/>
            <a:ext cx="8915400" cy="685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833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0" lang="en-US" sz="4000" b="1" i="0" u="none" strike="noStrike" kern="1200" cap="none" spc="0" normalizeH="0" baseline="0" noProof="0">
          <a:ln>
            <a:noFill/>
          </a:ln>
          <a:solidFill>
            <a:srgbClr val="004C97"/>
          </a:solidFill>
          <a:effectLst/>
          <a:uLnTx/>
          <a:uFillTx/>
          <a:latin typeface="Segoe UI Semibold" panose="020B0502040204020203" pitchFamily="34" charset="0"/>
          <a:ea typeface="Segoe UI Historic" panose="020B0502040204020203" pitchFamily="34" charset="0"/>
          <a:cs typeface="Segoe UI Semibold" panose="020B0502040204020203" pitchFamily="34" charset="0"/>
        </a:defRPr>
      </a:lvl1pPr>
    </p:titleStyle>
    <p:bodyStyle>
      <a:lvl1pPr marL="274320" indent="-274320" algn="l" defTabSz="914400" rtl="0" eaLnBrk="1" latinLnBrk="0" hangingPunct="1">
        <a:lnSpc>
          <a:spcPct val="100000"/>
        </a:lnSpc>
        <a:spcBef>
          <a:spcPts val="2000"/>
        </a:spcBef>
        <a:spcAft>
          <a:spcPts val="0"/>
        </a:spcAft>
        <a:buSzPct val="90000"/>
        <a:buFont typeface="Arial" panose="020B0604020202020204" pitchFamily="34" charset="0"/>
        <a:buChar char="•"/>
        <a:defRPr sz="2800" b="1" i="0" kern="1200">
          <a:solidFill>
            <a:srgbClr val="323E48"/>
          </a:solidFill>
          <a:latin typeface="Segoe UI Semibold" panose="020B0502040204020203" pitchFamily="34" charset="0"/>
          <a:ea typeface="+mn-ea"/>
          <a:cs typeface="Segoe UI Semibold" panose="020B0502040204020203" pitchFamily="34" charset="0"/>
        </a:defRPr>
      </a:lvl1pPr>
      <a:lvl2pPr marL="274320" indent="-27432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SzPct val="90000"/>
        <a:buFontTx/>
        <a:buBlip>
          <a:blip r:embed="rId9"/>
        </a:buBlip>
        <a:defRPr sz="2800" b="0" i="0" kern="1200">
          <a:solidFill>
            <a:srgbClr val="323E48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54864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SzPct val="90000"/>
        <a:buFontTx/>
        <a:buBlip>
          <a:blip r:embed="rId10"/>
        </a:buBlip>
        <a:defRPr sz="26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82296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SzPct val="90000"/>
        <a:buFont typeface="Arial" panose="020B0604020202020204" pitchFamily="34" charset="0"/>
        <a:buChar char="•"/>
        <a:defRPr sz="24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1005840" indent="-18288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SzPct val="90000"/>
        <a:buFont typeface="Arial" panose="020B0604020202020204" pitchFamily="34" charset="0"/>
        <a:buChar char="•"/>
        <a:defRPr sz="20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088" userDrawn="1">
          <p15:clr>
            <a:srgbClr val="F26B43"/>
          </p15:clr>
        </p15:guide>
        <p15:guide id="4" orient="horz" pos="432" userDrawn="1">
          <p15:clr>
            <a:srgbClr val="F26B43"/>
          </p15:clr>
        </p15:guide>
        <p15:guide id="5" pos="7392" userDrawn="1">
          <p15:clr>
            <a:srgbClr val="F26B43"/>
          </p15:clr>
        </p15:guide>
        <p15:guide id="7" orient="horz" pos="1296" userDrawn="1">
          <p15:clr>
            <a:srgbClr val="F26B43"/>
          </p15:clr>
        </p15:guide>
        <p15:guide id="11" orient="horz" pos="864" userDrawn="1">
          <p15:clr>
            <a:srgbClr val="F26B43"/>
          </p15:clr>
        </p15:guide>
        <p15:guide id="12" orient="horz" pos="1008" userDrawn="1">
          <p15:clr>
            <a:srgbClr val="F26B43"/>
          </p15:clr>
        </p15:guide>
        <p15:guide id="13" orient="horz" pos="3984" userDrawn="1">
          <p15:clr>
            <a:srgbClr val="F26B43"/>
          </p15:clr>
        </p15:guide>
        <p15:guide id="14" pos="384" userDrawn="1">
          <p15:clr>
            <a:srgbClr val="F26B43"/>
          </p15:clr>
        </p15:guide>
        <p15:guide id="15" pos="600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8B792C-BB16-896B-6383-67AE2685E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1"/>
            <a:ext cx="8915400" cy="685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4395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0" lang="en-US" sz="4000" b="1" i="0" u="none" strike="noStrike" kern="1200" cap="none" spc="0" normalizeH="0" baseline="0" noProof="0">
          <a:ln>
            <a:noFill/>
          </a:ln>
          <a:solidFill>
            <a:srgbClr val="004C97"/>
          </a:solidFill>
          <a:effectLst/>
          <a:uLnTx/>
          <a:uFillTx/>
          <a:latin typeface="Segoe UI Semibold" panose="020B0502040204020203" pitchFamily="34" charset="0"/>
          <a:ea typeface="Segoe UI Historic" panose="020B0502040204020203" pitchFamily="34" charset="0"/>
          <a:cs typeface="Segoe UI Semibold" panose="020B0502040204020203" pitchFamily="34" charset="0"/>
        </a:defRPr>
      </a:lvl1pPr>
    </p:titleStyle>
    <p:bodyStyle>
      <a:lvl1pPr marL="274320" indent="-274320" algn="l" defTabSz="914400" rtl="0" eaLnBrk="1" latinLnBrk="0" hangingPunct="1">
        <a:lnSpc>
          <a:spcPct val="100000"/>
        </a:lnSpc>
        <a:spcBef>
          <a:spcPts val="2000"/>
        </a:spcBef>
        <a:spcAft>
          <a:spcPts val="0"/>
        </a:spcAft>
        <a:buSzPct val="90000"/>
        <a:buFont typeface="Arial" panose="020B0604020202020204" pitchFamily="34" charset="0"/>
        <a:buChar char="•"/>
        <a:defRPr sz="2800" b="1" i="0" kern="1200">
          <a:solidFill>
            <a:srgbClr val="323E48"/>
          </a:solidFill>
          <a:latin typeface="Segoe UI Semibold" panose="020B0502040204020203" pitchFamily="34" charset="0"/>
          <a:ea typeface="+mn-ea"/>
          <a:cs typeface="Segoe UI Semibold" panose="020B0502040204020203" pitchFamily="34" charset="0"/>
        </a:defRPr>
      </a:lvl1pPr>
      <a:lvl2pPr marL="274320" indent="-27432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SzPct val="90000"/>
        <a:buFontTx/>
        <a:buBlip>
          <a:blip r:embed="rId9"/>
        </a:buBlip>
        <a:defRPr sz="2800" b="0" i="0" kern="1200">
          <a:solidFill>
            <a:srgbClr val="323E48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54864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SzPct val="90000"/>
        <a:buFontTx/>
        <a:buBlip>
          <a:blip r:embed="rId10"/>
        </a:buBlip>
        <a:defRPr sz="26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82296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SzPct val="90000"/>
        <a:buFont typeface="Arial" panose="020B0604020202020204" pitchFamily="34" charset="0"/>
        <a:buChar char="•"/>
        <a:defRPr sz="24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1005840" indent="-18288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SzPct val="90000"/>
        <a:buFont typeface="Arial" panose="020B0604020202020204" pitchFamily="34" charset="0"/>
        <a:buChar char="•"/>
        <a:defRPr sz="20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088" userDrawn="1">
          <p15:clr>
            <a:srgbClr val="F26B43"/>
          </p15:clr>
        </p15:guide>
        <p15:guide id="4" orient="horz" pos="432" userDrawn="1">
          <p15:clr>
            <a:srgbClr val="F26B43"/>
          </p15:clr>
        </p15:guide>
        <p15:guide id="5" pos="7392" userDrawn="1">
          <p15:clr>
            <a:srgbClr val="F26B43"/>
          </p15:clr>
        </p15:guide>
        <p15:guide id="7" orient="horz" pos="1296" userDrawn="1">
          <p15:clr>
            <a:srgbClr val="F26B43"/>
          </p15:clr>
        </p15:guide>
        <p15:guide id="11" orient="horz" pos="864" userDrawn="1">
          <p15:clr>
            <a:srgbClr val="F26B43"/>
          </p15:clr>
        </p15:guide>
        <p15:guide id="12" orient="horz" pos="1008" userDrawn="1">
          <p15:clr>
            <a:srgbClr val="F26B43"/>
          </p15:clr>
        </p15:guide>
        <p15:guide id="13" orient="horz" pos="3984" userDrawn="1">
          <p15:clr>
            <a:srgbClr val="F26B43"/>
          </p15:clr>
        </p15:guide>
        <p15:guide id="14" pos="384" userDrawn="1">
          <p15:clr>
            <a:srgbClr val="F26B43"/>
          </p15:clr>
        </p15:guide>
        <p15:guide id="15" pos="600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8B792C-BB16-896B-6383-67AE2685E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685801"/>
            <a:ext cx="8382000" cy="685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3300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0" lang="en-US" sz="4000" b="1" i="0" u="none" strike="noStrike" kern="1200" cap="none" spc="0" normalizeH="0" baseline="0" noProof="0">
          <a:ln>
            <a:noFill/>
          </a:ln>
          <a:solidFill>
            <a:srgbClr val="004C97"/>
          </a:solidFill>
          <a:effectLst/>
          <a:uLnTx/>
          <a:uFillTx/>
          <a:latin typeface="Segoe UI Semibold" panose="020B0502040204020203" pitchFamily="34" charset="0"/>
          <a:ea typeface="Segoe UI Historic" panose="020B0502040204020203" pitchFamily="34" charset="0"/>
          <a:cs typeface="Segoe UI Semibold" panose="020B0502040204020203" pitchFamily="34" charset="0"/>
        </a:defRPr>
      </a:lvl1pPr>
    </p:titleStyle>
    <p:bodyStyle>
      <a:lvl1pPr marL="274320" indent="-274320" algn="l" defTabSz="914400" rtl="0" eaLnBrk="1" latinLnBrk="0" hangingPunct="1">
        <a:lnSpc>
          <a:spcPct val="100000"/>
        </a:lnSpc>
        <a:spcBef>
          <a:spcPts val="2000"/>
        </a:spcBef>
        <a:spcAft>
          <a:spcPts val="0"/>
        </a:spcAft>
        <a:buSzPct val="90000"/>
        <a:buFont typeface="Arial" panose="020B0604020202020204" pitchFamily="34" charset="0"/>
        <a:buChar char="•"/>
        <a:defRPr sz="2800" b="1" i="0" kern="1200">
          <a:solidFill>
            <a:srgbClr val="323E48"/>
          </a:solidFill>
          <a:latin typeface="Segoe UI Semibold" panose="020B0502040204020203" pitchFamily="34" charset="0"/>
          <a:ea typeface="+mn-ea"/>
          <a:cs typeface="Segoe UI Semibold" panose="020B0502040204020203" pitchFamily="34" charset="0"/>
        </a:defRPr>
      </a:lvl1pPr>
      <a:lvl2pPr marL="274320" indent="-27432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SzPct val="90000"/>
        <a:buFontTx/>
        <a:buBlip>
          <a:blip r:embed="rId9"/>
        </a:buBlip>
        <a:defRPr sz="2800" b="0" i="0" kern="1200">
          <a:solidFill>
            <a:srgbClr val="323E48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54864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SzPct val="90000"/>
        <a:buFontTx/>
        <a:buBlip>
          <a:blip r:embed="rId10"/>
        </a:buBlip>
        <a:defRPr sz="26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82296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SzPct val="90000"/>
        <a:buFont typeface="Arial" panose="020B0604020202020204" pitchFamily="34" charset="0"/>
        <a:buChar char="•"/>
        <a:defRPr sz="24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1005840" indent="-18288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SzPct val="90000"/>
        <a:buFont typeface="Arial" panose="020B0604020202020204" pitchFamily="34" charset="0"/>
        <a:buChar char="•"/>
        <a:defRPr sz="20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112" userDrawn="1">
          <p15:clr>
            <a:srgbClr val="F26B43"/>
          </p15:clr>
        </p15:guide>
        <p15:guide id="4" orient="horz" pos="432" userDrawn="1">
          <p15:clr>
            <a:srgbClr val="F26B43"/>
          </p15:clr>
        </p15:guide>
        <p15:guide id="5" pos="7392" userDrawn="1">
          <p15:clr>
            <a:srgbClr val="F26B43"/>
          </p15:clr>
        </p15:guide>
        <p15:guide id="7" orient="horz" pos="1296" userDrawn="1">
          <p15:clr>
            <a:srgbClr val="F26B43"/>
          </p15:clr>
        </p15:guide>
        <p15:guide id="11" orient="horz" pos="864" userDrawn="1">
          <p15:clr>
            <a:srgbClr val="F26B43"/>
          </p15:clr>
        </p15:guide>
        <p15:guide id="12" orient="horz" pos="1008" userDrawn="1">
          <p15:clr>
            <a:srgbClr val="F26B43"/>
          </p15:clr>
        </p15:guide>
        <p15:guide id="13" orient="horz" pos="3984" userDrawn="1">
          <p15:clr>
            <a:srgbClr val="F26B43"/>
          </p15:clr>
        </p15:guide>
        <p15:guide id="14" pos="384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8B792C-BB16-896B-6383-67AE2685E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1"/>
            <a:ext cx="8229600" cy="685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274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0" lang="en-US" sz="4000" b="1" i="0" u="none" strike="noStrike" kern="1200" cap="none" spc="0" normalizeH="0" baseline="0" noProof="0">
          <a:ln>
            <a:noFill/>
          </a:ln>
          <a:solidFill>
            <a:srgbClr val="004C97"/>
          </a:solidFill>
          <a:effectLst/>
          <a:uLnTx/>
          <a:uFillTx/>
          <a:latin typeface="Segoe UI Semibold" panose="020B0502040204020203" pitchFamily="34" charset="0"/>
          <a:ea typeface="Segoe UI Historic" panose="020B0502040204020203" pitchFamily="34" charset="0"/>
          <a:cs typeface="Segoe UI Semibold" panose="020B0502040204020203" pitchFamily="34" charset="0"/>
        </a:defRPr>
      </a:lvl1pPr>
    </p:titleStyle>
    <p:bodyStyle>
      <a:lvl1pPr marL="274320" indent="-274320" algn="l" defTabSz="914400" rtl="0" eaLnBrk="1" latinLnBrk="0" hangingPunct="1">
        <a:lnSpc>
          <a:spcPct val="100000"/>
        </a:lnSpc>
        <a:spcBef>
          <a:spcPts val="2000"/>
        </a:spcBef>
        <a:spcAft>
          <a:spcPts val="0"/>
        </a:spcAft>
        <a:buSzPct val="90000"/>
        <a:buFont typeface="Arial" panose="020B0604020202020204" pitchFamily="34" charset="0"/>
        <a:buChar char="•"/>
        <a:defRPr sz="2800" b="1" i="0" kern="1200">
          <a:solidFill>
            <a:srgbClr val="323E48"/>
          </a:solidFill>
          <a:latin typeface="Segoe UI Semibold" panose="020B0502040204020203" pitchFamily="34" charset="0"/>
          <a:ea typeface="+mn-ea"/>
          <a:cs typeface="Segoe UI Semibold" panose="020B0502040204020203" pitchFamily="34" charset="0"/>
        </a:defRPr>
      </a:lvl1pPr>
      <a:lvl2pPr marL="274320" indent="-27432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SzPct val="90000"/>
        <a:buFontTx/>
        <a:buBlip>
          <a:blip r:embed="rId9"/>
        </a:buBlip>
        <a:defRPr sz="2800" b="0" i="0" kern="1200">
          <a:solidFill>
            <a:srgbClr val="323E48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54864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SzPct val="90000"/>
        <a:buFontTx/>
        <a:buBlip>
          <a:blip r:embed="rId10"/>
        </a:buBlip>
        <a:defRPr sz="26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82296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SzPct val="90000"/>
        <a:buFont typeface="Arial" panose="020B0604020202020204" pitchFamily="34" charset="0"/>
        <a:buChar char="•"/>
        <a:defRPr sz="24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1005840" indent="-18288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SzPct val="90000"/>
        <a:buFont typeface="Arial" panose="020B0604020202020204" pitchFamily="34" charset="0"/>
        <a:buChar char="•"/>
        <a:defRPr sz="20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568" userDrawn="1">
          <p15:clr>
            <a:srgbClr val="F26B43"/>
          </p15:clr>
        </p15:guide>
        <p15:guide id="4" orient="horz" pos="432" userDrawn="1">
          <p15:clr>
            <a:srgbClr val="F26B43"/>
          </p15:clr>
        </p15:guide>
        <p15:guide id="5" pos="7392" userDrawn="1">
          <p15:clr>
            <a:srgbClr val="F26B43"/>
          </p15:clr>
        </p15:guide>
        <p15:guide id="7" orient="horz" pos="1296" userDrawn="1">
          <p15:clr>
            <a:srgbClr val="F26B43"/>
          </p15:clr>
        </p15:guide>
        <p15:guide id="11" orient="horz" pos="864" userDrawn="1">
          <p15:clr>
            <a:srgbClr val="F26B43"/>
          </p15:clr>
        </p15:guide>
        <p15:guide id="12" orient="horz" pos="1008" userDrawn="1">
          <p15:clr>
            <a:srgbClr val="F26B43"/>
          </p15:clr>
        </p15:guide>
        <p15:guide id="13" orient="horz" pos="3984" userDrawn="1">
          <p15:clr>
            <a:srgbClr val="F26B43"/>
          </p15:clr>
        </p15:guide>
        <p15:guide id="14" pos="384" userDrawn="1">
          <p15:clr>
            <a:srgbClr val="F26B43"/>
          </p15:clr>
        </p15:guide>
        <p15:guide id="15" pos="600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8B792C-BB16-896B-6383-67AE2685E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1"/>
            <a:ext cx="8229600" cy="685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1279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0" lang="en-US" sz="4000" b="1" i="0" u="none" strike="noStrike" kern="1200" cap="none" spc="0" normalizeH="0" baseline="0" noProof="0">
          <a:ln>
            <a:noFill/>
          </a:ln>
          <a:solidFill>
            <a:srgbClr val="004C97"/>
          </a:solidFill>
          <a:effectLst/>
          <a:uLnTx/>
          <a:uFillTx/>
          <a:latin typeface="Segoe UI Semibold" panose="020B0502040204020203" pitchFamily="34" charset="0"/>
          <a:ea typeface="Segoe UI Historic" panose="020B0502040204020203" pitchFamily="34" charset="0"/>
          <a:cs typeface="Segoe UI Semibold" panose="020B0502040204020203" pitchFamily="34" charset="0"/>
        </a:defRPr>
      </a:lvl1pPr>
    </p:titleStyle>
    <p:bodyStyle>
      <a:lvl1pPr marL="274320" indent="-274320" algn="l" defTabSz="914400" rtl="0" eaLnBrk="1" latinLnBrk="0" hangingPunct="1">
        <a:lnSpc>
          <a:spcPct val="100000"/>
        </a:lnSpc>
        <a:spcBef>
          <a:spcPts val="2000"/>
        </a:spcBef>
        <a:spcAft>
          <a:spcPts val="0"/>
        </a:spcAft>
        <a:buSzPct val="90000"/>
        <a:buFont typeface="Arial" panose="020B0604020202020204" pitchFamily="34" charset="0"/>
        <a:buChar char="•"/>
        <a:defRPr sz="2800" b="1" i="0" kern="1200">
          <a:solidFill>
            <a:srgbClr val="323E48"/>
          </a:solidFill>
          <a:latin typeface="Segoe UI Semibold" panose="020B0502040204020203" pitchFamily="34" charset="0"/>
          <a:ea typeface="+mn-ea"/>
          <a:cs typeface="Segoe UI Semibold" panose="020B0502040204020203" pitchFamily="34" charset="0"/>
        </a:defRPr>
      </a:lvl1pPr>
      <a:lvl2pPr marL="274320" indent="-27432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SzPct val="90000"/>
        <a:buFontTx/>
        <a:buBlip>
          <a:blip r:embed="rId9"/>
        </a:buBlip>
        <a:defRPr sz="2800" b="0" i="0" kern="1200">
          <a:solidFill>
            <a:srgbClr val="323E48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54864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SzPct val="90000"/>
        <a:buFontTx/>
        <a:buBlip>
          <a:blip r:embed="rId10"/>
        </a:buBlip>
        <a:defRPr sz="26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82296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SzPct val="90000"/>
        <a:buFont typeface="Arial" panose="020B0604020202020204" pitchFamily="34" charset="0"/>
        <a:buChar char="•"/>
        <a:defRPr sz="24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1005840" indent="-18288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SzPct val="90000"/>
        <a:buFont typeface="Arial" panose="020B0604020202020204" pitchFamily="34" charset="0"/>
        <a:buChar char="•"/>
        <a:defRPr sz="20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568" userDrawn="1">
          <p15:clr>
            <a:srgbClr val="F26B43"/>
          </p15:clr>
        </p15:guide>
        <p15:guide id="4" orient="horz" pos="432" userDrawn="1">
          <p15:clr>
            <a:srgbClr val="F26B43"/>
          </p15:clr>
        </p15:guide>
        <p15:guide id="5" pos="7392" userDrawn="1">
          <p15:clr>
            <a:srgbClr val="F26B43"/>
          </p15:clr>
        </p15:guide>
        <p15:guide id="7" orient="horz" pos="1296" userDrawn="1">
          <p15:clr>
            <a:srgbClr val="F26B43"/>
          </p15:clr>
        </p15:guide>
        <p15:guide id="11" orient="horz" pos="864" userDrawn="1">
          <p15:clr>
            <a:srgbClr val="F26B43"/>
          </p15:clr>
        </p15:guide>
        <p15:guide id="12" orient="horz" pos="1008" userDrawn="1">
          <p15:clr>
            <a:srgbClr val="F26B43"/>
          </p15:clr>
        </p15:guide>
        <p15:guide id="13" orient="horz" pos="3984" userDrawn="1">
          <p15:clr>
            <a:srgbClr val="F26B43"/>
          </p15:clr>
        </p15:guide>
        <p15:guide id="14" pos="384" userDrawn="1">
          <p15:clr>
            <a:srgbClr val="F26B43"/>
          </p15:clr>
        </p15:guide>
        <p15:guide id="15" pos="6000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8B792C-BB16-896B-6383-67AE2685E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1"/>
            <a:ext cx="10972800" cy="685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2273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93" r:id="rId7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0" lang="en-US" sz="4000" b="1" i="0" u="none" strike="noStrike" kern="1200" cap="none" spc="0" normalizeH="0" baseline="0" noProof="0">
          <a:ln>
            <a:noFill/>
          </a:ln>
          <a:solidFill>
            <a:srgbClr val="004C97"/>
          </a:solidFill>
          <a:effectLst/>
          <a:uLnTx/>
          <a:uFillTx/>
          <a:latin typeface="Segoe UI Semibold" panose="020B0502040204020203" pitchFamily="34" charset="0"/>
          <a:ea typeface="Segoe UI Historic" panose="020B0502040204020203" pitchFamily="34" charset="0"/>
          <a:cs typeface="Segoe UI Semibold" panose="020B0502040204020203" pitchFamily="34" charset="0"/>
        </a:defRPr>
      </a:lvl1pPr>
    </p:titleStyle>
    <p:bodyStyle>
      <a:lvl1pPr marL="274320" indent="-274320" algn="l" defTabSz="914400" rtl="0" eaLnBrk="1" latinLnBrk="0" hangingPunct="1">
        <a:lnSpc>
          <a:spcPct val="100000"/>
        </a:lnSpc>
        <a:spcBef>
          <a:spcPts val="2000"/>
        </a:spcBef>
        <a:spcAft>
          <a:spcPts val="0"/>
        </a:spcAft>
        <a:buSzPct val="90000"/>
        <a:buFont typeface="Arial" panose="020B0604020202020204" pitchFamily="34" charset="0"/>
        <a:buChar char="•"/>
        <a:defRPr sz="2800" b="1" i="0" kern="1200">
          <a:solidFill>
            <a:srgbClr val="323E48"/>
          </a:solidFill>
          <a:latin typeface="Segoe UI Semibold" panose="020B0502040204020203" pitchFamily="34" charset="0"/>
          <a:ea typeface="+mn-ea"/>
          <a:cs typeface="Segoe UI Semibold" panose="020B0502040204020203" pitchFamily="34" charset="0"/>
        </a:defRPr>
      </a:lvl1pPr>
      <a:lvl2pPr marL="274320" indent="-27432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SzPct val="90000"/>
        <a:buFontTx/>
        <a:buBlip>
          <a:blip r:embed="rId10"/>
        </a:buBlip>
        <a:defRPr sz="2800" b="0" i="0" kern="1200">
          <a:solidFill>
            <a:srgbClr val="323E48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54864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SzPct val="90000"/>
        <a:buFontTx/>
        <a:buBlip>
          <a:blip r:embed="rId11"/>
        </a:buBlip>
        <a:defRPr sz="26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82296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SzPct val="90000"/>
        <a:buFont typeface="Arial" panose="020B0604020202020204" pitchFamily="34" charset="0"/>
        <a:buChar char="•"/>
        <a:defRPr sz="24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1005840" indent="-18288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SzPct val="90000"/>
        <a:buFont typeface="Arial" panose="020B0604020202020204" pitchFamily="34" charset="0"/>
        <a:buChar char="•"/>
        <a:defRPr sz="20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432" userDrawn="1">
          <p15:clr>
            <a:srgbClr val="F26B43"/>
          </p15:clr>
        </p15:guide>
        <p15:guide id="5" pos="7296" userDrawn="1">
          <p15:clr>
            <a:srgbClr val="F26B43"/>
          </p15:clr>
        </p15:guide>
        <p15:guide id="7" orient="horz" pos="1296" userDrawn="1">
          <p15:clr>
            <a:srgbClr val="F26B43"/>
          </p15:clr>
        </p15:guide>
        <p15:guide id="11" orient="horz" pos="864" userDrawn="1">
          <p15:clr>
            <a:srgbClr val="F26B43"/>
          </p15:clr>
        </p15:guide>
        <p15:guide id="12" orient="horz" pos="1008" userDrawn="1">
          <p15:clr>
            <a:srgbClr val="F26B43"/>
          </p15:clr>
        </p15:guide>
        <p15:guide id="13" orient="horz" pos="3984" userDrawn="1">
          <p15:clr>
            <a:srgbClr val="F26B43"/>
          </p15:clr>
        </p15:guide>
        <p15:guide id="14" pos="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gs.ca.gov/PD/About/Page-Content/PD-Branch-Intro-Accordion-List/Statewide-Supplier-Diversity-Program/Statewide-Supplier-Diversity-Program?search=supplier%20diversity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4" Type="http://schemas.openxmlformats.org/officeDocument/2006/relationships/hyperlink" Target="mailto:CMAS@dgs.ca.gov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4.xml"/><Relationship Id="rId4" Type="http://schemas.openxmlformats.org/officeDocument/2006/relationships/hyperlink" Target="https://www.documents.dgs.ca.gov/dgs/fmc/pdf/std816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2.xml"/><Relationship Id="rId6" Type="http://schemas.openxmlformats.org/officeDocument/2006/relationships/hyperlink" Target="mailto:SBDVBEEmergencyRegistry@dgs.ca.gov" TargetMode="External"/><Relationship Id="rId5" Type="http://schemas.openxmlformats.org/officeDocument/2006/relationships/hyperlink" Target="https://www.dgs.ca.gov/-/media/Divisions/PD/OSDS/Outreach/Resources/StateDept_Instructions.pdf?la=en&amp;hash=67E8EDE46AE870F605E038F044A050CF78CB8D55" TargetMode="External"/><Relationship Id="rId4" Type="http://schemas.openxmlformats.org/officeDocument/2006/relationships/hyperlink" Target="https://www.dgs.ca.gov/PD/News/Page-Content/Procurement-Division-News-List-Folder/SBDVBE-ER-State-Department-Information?search=emergency%20registry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gs.ca.gov/PD/Events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6.xml"/><Relationship Id="rId5" Type="http://schemas.openxmlformats.org/officeDocument/2006/relationships/hyperlink" Target="https://gcc02.safelinks.protection.outlook.com/?url=https%3A%2F%2Furldefense.com%2Fv3%2F__https%3A%2Fforms.office.com%2Fpages%2Fresponsepage.aspx%3Fid%3DsfdF6tcHqEm49TcTbsk4LVqwLIIvCPNEjDUPOAdvRpVUNjhUM0wzUzE1SUhSQzEwVDhZVjNGMUFYSiQlQCN0PWcu%26utm_medium%3Demail%26utm_source%3Dgovdelivery__%3B!!LWi6xHDyrA!9RnZtY5CaH1wtL-TAobPkSpLAfBwP-eRJM5a5mRphEIzWa-LoBMnWdcEwSjAuu3YijT45n38iNEwx-N7yzvuHaxVmoaLhFxygT0NLafT%24&amp;data=05%7C01%7CKathleen.Tran%40dgs.ca.gov%7C7c5bf1bbe8f746d47afd08db8f1a8948%7Cea45f7b107d749a8b8f537136ec9382d%7C0%7C0%7C638261116353501848%7CUnknown%7CTWFpbGZsb3d8eyJWIjoiMC4wLjAwMDAiLCJQIjoiV2luMzIiLCJBTiI6Ik1haWwiLCJXVCI6Mn0%3D%7C3000%7C%7C%7C&amp;sdata=45LoKwyfI4dSGVOuboDGDs3Y%2FSMyHYNzCG1mCHjnp9U%3D&amp;reserved=0" TargetMode="Externa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8.xml"/><Relationship Id="rId5" Type="http://schemas.openxmlformats.org/officeDocument/2006/relationships/hyperlink" Target="mailto:Demeshia.Swanson@dgs.ca.gov" TargetMode="Externa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mailto:OSDSReports@dgs.ca.gov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www.dgs.ca.gov/PD-Advocate-Info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4.xml"/><Relationship Id="rId6" Type="http://schemas.openxmlformats.org/officeDocument/2006/relationships/hyperlink" Target="https://www.dgs.ca.gov/PD/Resources/Page-Content/Procurement-Division-Resources-List-Folder/Information-for-SB-DVBE-Advocates/SBDVBE-Update-Form?search=Advocate%20Uodate" TargetMode="External"/><Relationship Id="rId5" Type="http://schemas.openxmlformats.org/officeDocument/2006/relationships/hyperlink" Target="mailto:Advocate@dgs.ca.gov" TargetMode="External"/><Relationship Id="rId4" Type="http://schemas.openxmlformats.org/officeDocument/2006/relationships/hyperlink" Target="https://listserv.csus.edu/scripts/wa-CSUS.exe?SUBED1=SB-DVBE-ADVOCATE-L&amp;A=1&amp;SUBED1=SB-DVBE-ADVOCATE-L&amp;A=1" TargetMode="External"/><Relationship Id="rId9" Type="http://schemas.openxmlformats.org/officeDocument/2006/relationships/hyperlink" Target="https://www.dgs.ca.gov/PD/About/Page-Content/PD-Branch-Intro-Accordion-List/OSDS/OSDS/State-Agency-Recognition-Awards/23rd-SARA?search=Annual%20State%20Agency%20Recognition%20Awards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6.xml"/><Relationship Id="rId5" Type="http://schemas.openxmlformats.org/officeDocument/2006/relationships/hyperlink" Target="https://www.surveymonkey.com/r/CalVet_DVBE_Request_for_Response" TargetMode="Externa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calvet.ca.gov/calvet-programs/veteran-services" TargetMode="External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Relationship Id="rId4" Type="http://schemas.openxmlformats.org/officeDocument/2006/relationships/hyperlink" Target="https://www.dgs.ca.gov/PD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8.png"/><Relationship Id="rId4" Type="http://schemas.openxmlformats.org/officeDocument/2006/relationships/hyperlink" Target="https://caleprocure.ca.gov/pages/index.aspx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.png"/><Relationship Id="rId5" Type="http://schemas.openxmlformats.org/officeDocument/2006/relationships/hyperlink" Target="https://www.dgs.ca.gov/PD-LPA" TargetMode="External"/><Relationship Id="rId4" Type="http://schemas.openxmlformats.org/officeDocument/2006/relationships/hyperlink" Target="https://www.dgs.ca.gov/PD/Services/Page-Content/Procurement-Division-Services-List-Folder/Find-Leveraged-Procurement-Agreements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4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4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gs.ca.gov/PD/About/Page-Content/PD-Branch-Intro-Accordion-List/Acquisitions/California-Multiple-Award-Schedules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0.xml"/><Relationship Id="rId5" Type="http://schemas.openxmlformats.org/officeDocument/2006/relationships/hyperlink" Target="mailto:CMAS@dgs.ca.gov" TargetMode="External"/><Relationship Id="rId4" Type="http://schemas.openxmlformats.org/officeDocument/2006/relationships/hyperlink" Target="https://cmassearch.azurewebsites.net/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mailto:Masters@dgs.ca.gov" TargetMode="External"/><Relationship Id="rId2" Type="http://schemas.openxmlformats.org/officeDocument/2006/relationships/hyperlink" Target="https://www.dgs.ca.gov/PD/About/Page-Content/PD-Branch-Intro-Accordion-List/Acquisitions/Master-Agreements?search=master%20agreements" TargetMode="External"/><Relationship Id="rId1" Type="http://schemas.openxmlformats.org/officeDocument/2006/relationships/slideLayout" Target="../slideLayouts/slideLayout6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mailto:SLP@dgs.ca.gov" TargetMode="External"/><Relationship Id="rId2" Type="http://schemas.openxmlformats.org/officeDocument/2006/relationships/hyperlink" Target="https://www.dgs.ca.gov/PD/About/Page-Content/PD-Branch-Intro-Accordion-List/Acquisitions/Software-Licensing-Program?search=software%20licensing%20program" TargetMode="Externa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mailto:PDCooperatives@dgs.ca.gov" TargetMode="External"/><Relationship Id="rId2" Type="http://schemas.openxmlformats.org/officeDocument/2006/relationships/hyperlink" Target="https://www.dgs.ca.gov/PD/About/Page-Content/PD-Branch-Intro-Accordion-List/Acquisitions/Cooperative-Agreements" TargetMode="External"/><Relationship Id="rId1" Type="http://schemas.openxmlformats.org/officeDocument/2006/relationships/slideLayout" Target="../slideLayouts/slideLayout4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6.xml"/><Relationship Id="rId6" Type="http://schemas.openxmlformats.org/officeDocument/2006/relationships/hyperlink" Target="mailto:helpUNSPSC@dgs.ca.gov" TargetMode="External"/><Relationship Id="rId5" Type="http://schemas.openxmlformats.org/officeDocument/2006/relationships/hyperlink" Target="http://www.dgs.ca.gov/" TargetMode="External"/><Relationship Id="rId4" Type="http://schemas.openxmlformats.org/officeDocument/2006/relationships/hyperlink" Target="https://www.dgs.ca.gov/PD-UNSPSC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6.xml"/><Relationship Id="rId5" Type="http://schemas.openxmlformats.org/officeDocument/2006/relationships/hyperlink" Target="http://www.dgs.ca.gov/" TargetMode="External"/><Relationship Id="rId4" Type="http://schemas.openxmlformats.org/officeDocument/2006/relationships/hyperlink" Target="https://www.dgs.ca.gov/PD/Resources/Page-Content/Procurement-Division-Resources-List-Folder/Intake-and-Analysis-Unit-Dashboards?search=dashboard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gs.ca.gov/PD-Dashboards" TargetMode="External"/><Relationship Id="rId2" Type="http://schemas.openxmlformats.org/officeDocument/2006/relationships/hyperlink" Target="https://www.dgs.ca.gov/PD-UNSPSC" TargetMode="External"/><Relationship Id="rId1" Type="http://schemas.openxmlformats.org/officeDocument/2006/relationships/slideLayout" Target="../slideLayouts/slideLayout12.xml"/><Relationship Id="rId5" Type="http://schemas.openxmlformats.org/officeDocument/2006/relationships/hyperlink" Target="mailto:HelpUNSPSC@dgs.ca.gov" TargetMode="External"/><Relationship Id="rId4" Type="http://schemas.openxmlformats.org/officeDocument/2006/relationships/hyperlink" Target="mailto:IAU@dgs.ca.gov" TargetMode="Externa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mailto:Advocate@dgs.ca.gov" TargetMode="External"/><Relationship Id="rId1" Type="http://schemas.openxmlformats.org/officeDocument/2006/relationships/slideLayout" Target="../slideLayouts/slideLayout6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41E5A-AB89-1AF9-CA94-FBD8E850E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200" y="2276600"/>
            <a:ext cx="10057546" cy="2124635"/>
          </a:xfrm>
        </p:spPr>
        <p:txBody>
          <a:bodyPr/>
          <a:lstStyle/>
          <a:p>
            <a:pPr algn="ctr" rtl="0" fontAlgn="base"/>
            <a:r>
              <a:rPr lang="en-US" sz="5000" b="1" i="0" u="none" strike="noStrike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SB and DVBE Best Practices</a:t>
            </a:r>
            <a:r>
              <a:rPr lang="en-US" sz="5000" b="0" i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5000" b="0">
                <a:solidFill>
                  <a:srgbClr val="000000"/>
                </a:solidFill>
              </a:rPr>
              <a:t> </a:t>
            </a:r>
            <a:r>
              <a:rPr lang="en-US" sz="5000" b="1" i="0" u="none" strike="noStrike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Webinar for Small Departments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A70C5-2CB5-03F3-5A9C-E6C20C0C61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4804" y="5271247"/>
            <a:ext cx="4383930" cy="1176005"/>
          </a:xfrm>
        </p:spPr>
        <p:txBody>
          <a:bodyPr/>
          <a:lstStyle/>
          <a:p>
            <a:r>
              <a:rPr lang="en-US" sz="1600" b="1" i="0" u="none" strike="noStrike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Hosted by Department of General Services &amp; Department of Veteran Affairs</a:t>
            </a:r>
            <a:endParaRPr lang="en-US" sz="1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8F35A2-1195-F905-7A7D-8230827E4716}"/>
              </a:ext>
            </a:extLst>
          </p:cNvPr>
          <p:cNvSpPr txBox="1"/>
          <p:nvPr/>
        </p:nvSpPr>
        <p:spPr>
          <a:xfrm>
            <a:off x="8603674" y="5271247"/>
            <a:ext cx="27016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August 16, 2023</a:t>
            </a:r>
          </a:p>
        </p:txBody>
      </p:sp>
    </p:spTree>
    <p:extLst>
      <p:ext uri="{BB962C8B-B14F-4D97-AF65-F5344CB8AC3E}">
        <p14:creationId xmlns:p14="http://schemas.microsoft.com/office/powerpoint/2010/main" val="2548383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7DFDB-51B6-F1C4-A023-BF04E7B0F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 Semibold"/>
                <a:ea typeface="Segoe UI Historic"/>
                <a:cs typeface="Segoe UI Semibold"/>
              </a:rPr>
              <a:t>Supplier Diversity Program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B7825E-5542-8596-22D8-809168B57C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10972800" cy="4203441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>
                <a:latin typeface="Segoe UI Semibold"/>
                <a:cs typeface="Segoe UI Semibold"/>
              </a:rPr>
              <a:t>Minority Owned Small Business Task Force (MOSB)</a:t>
            </a:r>
            <a:endParaRPr lang="en-US"/>
          </a:p>
          <a:p>
            <a:pPr marL="0" indent="0">
              <a:buNone/>
            </a:pPr>
            <a:r>
              <a:rPr lang="en-US" b="0">
                <a:latin typeface="Segoe UI Semilight"/>
                <a:cs typeface="Segoe UI Semibold"/>
              </a:rPr>
              <a:t>Strategic Objectives:</a:t>
            </a:r>
          </a:p>
          <a:p>
            <a:pPr marL="274320" lvl="2" indent="-274320">
              <a:spcBef>
                <a:spcPts val="2000"/>
              </a:spcBef>
              <a:buBlip>
                <a:blip r:embed="rId3"/>
              </a:buBlip>
              <a:defRPr/>
            </a:pPr>
            <a:r>
              <a:rPr lang="en-US">
                <a:latin typeface="Segoe UI Semilight"/>
                <a:cs typeface="Segoe UI Semilight"/>
              </a:rPr>
              <a:t>Unbundling contracts</a:t>
            </a:r>
          </a:p>
          <a:p>
            <a:pPr marL="274320" lvl="2" indent="-274320">
              <a:spcBef>
                <a:spcPts val="2000"/>
              </a:spcBef>
              <a:buBlip>
                <a:blip r:embed="rId3"/>
              </a:buBlip>
              <a:defRPr/>
            </a:pPr>
            <a:r>
              <a:rPr lang="en-US">
                <a:latin typeface="Segoe UI Semilight"/>
                <a:cs typeface="Segoe UI Semilight"/>
              </a:rPr>
              <a:t>Contract/account management</a:t>
            </a:r>
          </a:p>
          <a:p>
            <a:pPr marL="274320" lvl="2" indent="-274320">
              <a:spcBef>
                <a:spcPts val="2000"/>
              </a:spcBef>
              <a:buBlip>
                <a:blip r:embed="rId3"/>
              </a:buBlip>
              <a:defRPr/>
            </a:pPr>
            <a:r>
              <a:rPr lang="en-US">
                <a:latin typeface="Segoe UI Semilight"/>
                <a:cs typeface="Segoe UI Semilight"/>
              </a:rPr>
              <a:t>Utilizing digital technologies to automate and increase awareness of contract opportunities</a:t>
            </a:r>
          </a:p>
        </p:txBody>
      </p:sp>
    </p:spTree>
    <p:extLst>
      <p:ext uri="{BB962C8B-B14F-4D97-AF65-F5344CB8AC3E}">
        <p14:creationId xmlns:p14="http://schemas.microsoft.com/office/powerpoint/2010/main" val="4016715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64CF2-E58E-6E42-4067-283F7C6C1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8991600" cy="914399"/>
          </a:xfrm>
        </p:spPr>
        <p:txBody>
          <a:bodyPr>
            <a:normAutofit/>
          </a:bodyPr>
          <a:lstStyle/>
          <a:p>
            <a:r>
              <a:rPr lang="en-US" b="1">
                <a:latin typeface="Segoe UI Semibold"/>
                <a:cs typeface="Segoe UI Semibold"/>
              </a:rPr>
              <a:t>Supplier Diversity Program</a:t>
            </a:r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B956EE0-FD62-BB9B-4144-688C99489DF7}"/>
              </a:ext>
            </a:extLst>
          </p:cNvPr>
          <p:cNvSpPr txBox="1">
            <a:spLocks/>
          </p:cNvSpPr>
          <p:nvPr/>
        </p:nvSpPr>
        <p:spPr>
          <a:xfrm>
            <a:off x="574157" y="1513851"/>
            <a:ext cx="8135734" cy="515480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 sz="2800" b="1" i="0" kern="1200">
                <a:solidFill>
                  <a:srgbClr val="323E48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274320" indent="-27432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90000"/>
              <a:buFontTx/>
              <a:buBlip>
                <a:blip r:embed="rId3"/>
              </a:buBlip>
              <a:defRPr sz="2800" b="0" i="0" kern="1200">
                <a:solidFill>
                  <a:srgbClr val="323E48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54864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 sz="2600" b="0" i="0" kern="1200">
                <a:solidFill>
                  <a:srgbClr val="323E48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82296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 sz="2400" b="0" i="0" kern="1200">
                <a:solidFill>
                  <a:srgbClr val="323E48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10058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rgbClr val="323E48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Contracting Strategies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/>
                <a:ea typeface="+mn-ea"/>
                <a:cs typeface="Segoe UI Semilight"/>
              </a:rPr>
              <a:t>Set SB contract participation goals as needed.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/>
                <a:ea typeface="+mn-ea"/>
                <a:cs typeface="Segoe UI Semilight"/>
              </a:rPr>
              <a:t>Reduce experience, reference requirements and level of inventory typically required for SB, Micros and DVBEs in solicitations.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/>
                <a:ea typeface="+mn-ea"/>
                <a:cs typeface="Segoe UI Semilight"/>
              </a:rPr>
              <a:t>Simplify specifications and terms.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/>
                <a:ea typeface="+mn-ea"/>
                <a:cs typeface="Calibri"/>
              </a:rPr>
              <a:t>Use the SB/DVBE Off-Ramp whenever feasible on Leveraged Procurement Agreements.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/>
              <a:ea typeface="+mn-ea"/>
              <a:cs typeface="Segoe UI Semilight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/>
                <a:ea typeface="+mn-ea"/>
                <a:cs typeface="Segoe UI Semilight"/>
              </a:rPr>
              <a:t>Establish an outreach program geared toward small, diverse and disabled veteran businesses.</a:t>
            </a:r>
          </a:p>
        </p:txBody>
      </p:sp>
    </p:spTree>
    <p:extLst>
      <p:ext uri="{BB962C8B-B14F-4D97-AF65-F5344CB8AC3E}">
        <p14:creationId xmlns:p14="http://schemas.microsoft.com/office/powerpoint/2010/main" val="204290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3BE290-58A2-0D65-5A10-401E5207B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600200"/>
            <a:ext cx="8458200" cy="2971800"/>
          </a:xfrm>
        </p:spPr>
        <p:txBody>
          <a:bodyPr vert="horz" lIns="91440" tIns="45720" rIns="91440" bIns="45720" numCol="1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b="1">
                <a:latin typeface="Segoe UI Semibold"/>
                <a:cs typeface="Segoe UI Light"/>
              </a:rPr>
              <a:t>Target Area Contract Preference Act (TACPA)</a:t>
            </a:r>
          </a:p>
          <a:p>
            <a:pPr marL="274320" indent="-274320">
              <a:spcBef>
                <a:spcPts val="2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sz="2600">
                <a:solidFill>
                  <a:srgbClr val="323E48"/>
                </a:solidFill>
                <a:latin typeface="Segoe UI Semilight"/>
                <a:cs typeface="Segoe UI Semilight"/>
              </a:rPr>
              <a:t>TACPA is a tool designed to stimulate economic growth and opportunities in disadvantaged zones throughout the state. Raising awareness of its benefits will increase opportunities for California-based companies to operate eligible worksites in these disadvantaged zones and employ Californians experiencing high unemployment or poverty.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BF2992-CC9E-30F0-0F82-671E1C12F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Segoe UI Semibold"/>
                <a:cs typeface="Segoe UI Semibold"/>
              </a:rPr>
              <a:t>Supplier Diversity Program</a:t>
            </a:r>
            <a:endParaRPr lang="en-US">
              <a:latin typeface="Segoe UI Semibold"/>
              <a:cs typeface="Segoe UI Semibold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43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518C0-0288-78B6-E3AD-DFFC034A90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7699" y="1422918"/>
            <a:ext cx="6203301" cy="5164494"/>
          </a:xfrm>
        </p:spPr>
        <p:txBody>
          <a:bodyPr lIns="91440" tIns="45720" rIns="91440" bIns="45720" anchor="t">
            <a:normAutofit fontScale="25000" lnSpcReduction="20000"/>
          </a:bodyPr>
          <a:lstStyle/>
          <a:p>
            <a:pPr marL="0" indent="0">
              <a:buNone/>
            </a:pPr>
            <a:r>
              <a:rPr lang="en-US" sz="11200" dirty="0">
                <a:latin typeface="Segoe UI Semibold"/>
                <a:cs typeface="Segoe UI"/>
              </a:rPr>
              <a:t>Measuring Diversity Results Requires Metrics and Data</a:t>
            </a:r>
            <a:endParaRPr lang="en-US" sz="11200" dirty="0">
              <a:latin typeface="Segoe UI Semibold"/>
            </a:endParaRPr>
          </a:p>
          <a:p>
            <a:pPr marL="274320" indent="-27432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sz="8800" dirty="0">
                <a:solidFill>
                  <a:srgbClr val="323E48"/>
                </a:solidFill>
                <a:latin typeface="Segoe UI Semilight"/>
                <a:cs typeface="Segoe UI Semilight"/>
              </a:rPr>
              <a:t>Spend and utilization</a:t>
            </a:r>
          </a:p>
          <a:p>
            <a:pPr marL="274320" indent="-27432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sz="8800" dirty="0">
                <a:solidFill>
                  <a:srgbClr val="323E48"/>
                </a:solidFill>
                <a:latin typeface="Segoe UI Semilight"/>
                <a:cs typeface="Segoe UI Semilight"/>
              </a:rPr>
              <a:t>Number of repeat awards</a:t>
            </a:r>
          </a:p>
          <a:p>
            <a:pPr marL="274320" indent="-27432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sz="8800" dirty="0">
                <a:solidFill>
                  <a:srgbClr val="323E48"/>
                </a:solidFill>
                <a:latin typeface="Segoe UI Semilight"/>
                <a:cs typeface="Segoe UI Semilight"/>
              </a:rPr>
              <a:t>Number of businesses that respond and lose/win bids</a:t>
            </a:r>
          </a:p>
          <a:p>
            <a:pPr marL="274320" indent="-27432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sz="8800" dirty="0">
                <a:solidFill>
                  <a:srgbClr val="323E48"/>
                </a:solidFill>
                <a:latin typeface="Segoe UI Semilight"/>
                <a:cs typeface="Segoe UI Semilight"/>
              </a:rPr>
              <a:t>Project completion rate of businesses</a:t>
            </a:r>
          </a:p>
          <a:p>
            <a:pPr marL="274320" indent="-27432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sz="8800" dirty="0">
                <a:solidFill>
                  <a:srgbClr val="323E48"/>
                </a:solidFill>
                <a:latin typeface="Segoe UI Semilight"/>
                <a:cs typeface="Segoe UI Semilight"/>
              </a:rPr>
              <a:t>Number of workshop participants = Actual suppliers</a:t>
            </a:r>
          </a:p>
          <a:p>
            <a:pPr marL="274320" indent="-27432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sz="8800" dirty="0">
                <a:solidFill>
                  <a:srgbClr val="323E48"/>
                </a:solidFill>
                <a:latin typeface="Segoe UI Semilight"/>
                <a:cs typeface="Segoe UI Semilight"/>
              </a:rPr>
              <a:t>Demographics/Socioeconomic based</a:t>
            </a:r>
          </a:p>
          <a:p>
            <a:pPr>
              <a:buFont typeface="Arial"/>
              <a:buChar char="•"/>
            </a:pPr>
            <a:endParaRPr lang="en-US" sz="2400" b="0" dirty="0">
              <a:solidFill>
                <a:srgbClr val="000000"/>
              </a:solidFill>
              <a:latin typeface="Segoe UI"/>
              <a:cs typeface="Segoe U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C55B86-1B0F-DDAE-5F3B-49EFEFF7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45" y="457199"/>
            <a:ext cx="6490855" cy="1268963"/>
          </a:xfrm>
        </p:spPr>
        <p:txBody>
          <a:bodyPr/>
          <a:lstStyle/>
          <a:p>
            <a:r>
              <a:rPr lang="en-US">
                <a:latin typeface="Segoe UI Semibold"/>
                <a:ea typeface="Segoe UI Historic"/>
                <a:cs typeface="Segoe UI Semibold"/>
              </a:rPr>
              <a:t>Supplier Diversity Program</a:t>
            </a:r>
            <a:endParaRPr lang="en-US" b="0">
              <a:latin typeface="Segoe UI Semibold"/>
              <a:ea typeface="Segoe UI Historic"/>
              <a:cs typeface="Segoe UI Semibold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90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093A8A-9AD2-6725-FEB6-F3841AE7D1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5060" y="5279510"/>
            <a:ext cx="9681882" cy="1158611"/>
          </a:xfrm>
        </p:spPr>
        <p:txBody>
          <a:bodyPr anchor="b">
            <a:normAutofit/>
          </a:bodyPr>
          <a:lstStyle/>
          <a:p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Is Supplier Diversity integrated into your department’s priorities?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39E3CCA-BE87-2C49-8667-E23E158344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19" b="10246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00459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2F71E-D650-25CC-106A-44ACEA947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Segoe UI Semibold"/>
                <a:ea typeface="Segoe UI Historic"/>
                <a:cs typeface="Segoe UI Semibold"/>
              </a:rPr>
              <a:t>Supplier Diversity Program</a:t>
            </a:r>
            <a:endParaRPr lang="en-US" sz="3200" b="0">
              <a:latin typeface="Segoe UI Semibold"/>
              <a:ea typeface="Segoe UI Historic"/>
              <a:cs typeface="Segoe UI Semibold"/>
            </a:endParaRPr>
          </a:p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BBAE89-025D-9087-8624-DE036B7661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50628" y="1718441"/>
            <a:ext cx="8382000" cy="4724400"/>
          </a:xfrm>
        </p:spPr>
        <p:txBody>
          <a:bodyPr lIns="91440" tIns="45720" rIns="91440" bIns="45720" anchor="t"/>
          <a:lstStyle/>
          <a:p>
            <a:pPr>
              <a:spcBef>
                <a:spcPts val="2000"/>
              </a:spcBef>
            </a:pPr>
            <a:r>
              <a:rPr lang="en-US" b="1">
                <a:latin typeface="Segoe UI Semibold"/>
                <a:cs typeface="Segoe UI Semibold"/>
              </a:rPr>
              <a:t>California Ethnic Media Report Key Findings:</a:t>
            </a:r>
            <a:endParaRPr lang="en-US">
              <a:latin typeface="Segoe UI Semibold"/>
              <a:cs typeface="Segoe UI Semibold"/>
            </a:endParaRPr>
          </a:p>
          <a:p>
            <a:pPr marL="274320" indent="-274320">
              <a:spcBef>
                <a:spcPts val="2000"/>
              </a:spcBef>
              <a:buBlip>
                <a:blip r:embed="rId3"/>
              </a:buBlip>
              <a:defRPr/>
            </a:pPr>
            <a:r>
              <a:rPr lang="en-US" sz="2600">
                <a:latin typeface="Segoe UI Semilight"/>
                <a:cs typeface="Segoe UI Semilight"/>
              </a:rPr>
              <a:t>Sector is robust and diverse.</a:t>
            </a:r>
          </a:p>
          <a:p>
            <a:pPr marL="274320" indent="-274320">
              <a:spcBef>
                <a:spcPts val="2000"/>
              </a:spcBef>
              <a:buBlip>
                <a:blip r:embed="rId3"/>
              </a:buBlip>
              <a:defRPr/>
            </a:pPr>
            <a:r>
              <a:rPr lang="en-US" sz="2600">
                <a:latin typeface="Segoe UI Semilight"/>
                <a:cs typeface="Segoe UI Semilight"/>
              </a:rPr>
              <a:t>Provides trusted community-specific information, they are a key community institution.</a:t>
            </a:r>
          </a:p>
          <a:p>
            <a:pPr marL="274320" indent="-274320">
              <a:spcBef>
                <a:spcPts val="2000"/>
              </a:spcBef>
              <a:buBlip>
                <a:blip r:embed="rId3"/>
              </a:buBlip>
              <a:defRPr/>
            </a:pPr>
            <a:r>
              <a:rPr lang="en-US" sz="2600">
                <a:latin typeface="Segoe UI Semilight"/>
                <a:cs typeface="Segoe UI Semilight"/>
              </a:rPr>
              <a:t>Provides 36 languages other than English, which are spoken in more than 15 million households. </a:t>
            </a:r>
          </a:p>
          <a:p>
            <a:pPr marL="274320" indent="-274320">
              <a:spcBef>
                <a:spcPts val="2000"/>
              </a:spcBef>
              <a:buBlip>
                <a:blip r:embed="rId3"/>
              </a:buBlip>
              <a:defRPr/>
            </a:pPr>
            <a:r>
              <a:rPr lang="en-US" sz="2600">
                <a:latin typeface="Segoe UI Semilight"/>
                <a:cs typeface="Segoe UI Semilight"/>
              </a:rPr>
              <a:t>Government agencies have underinvested in the state's ethnic media.</a:t>
            </a:r>
          </a:p>
          <a:p>
            <a:pPr marL="285750" indent="-285750">
              <a:spcBef>
                <a:spcPts val="2000"/>
              </a:spcBef>
              <a:buFont typeface="Arial"/>
              <a:buChar char="•"/>
            </a:pPr>
            <a:endParaRPr lang="en-US" sz="2000">
              <a:latin typeface="Segoe UI Light"/>
              <a:cs typeface="Segoe UI Semibold"/>
            </a:endParaRP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671845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093A8A-9AD2-6725-FEB6-F3841AE7D1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5060" y="5279510"/>
            <a:ext cx="9681882" cy="1158611"/>
          </a:xfrm>
        </p:spPr>
        <p:txBody>
          <a:bodyPr anchor="b">
            <a:normAutofit/>
          </a:bodyPr>
          <a:lstStyle/>
          <a:p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Has your department utilized ethnic media in your SB/DVBE outreach efforts?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39E3CCA-BE87-2C49-8667-E23E158344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19" b="10246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06400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FEAE179-C525-48F3-AD47-0E9E2B6F2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45881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A87628-117C-7FB3-7070-D446A250AE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61" b="12337"/>
          <a:stretch/>
        </p:blipFill>
        <p:spPr>
          <a:xfrm>
            <a:off x="959205" y="364142"/>
            <a:ext cx="10369645" cy="386799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01107" y="5661132"/>
            <a:ext cx="146304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1AFA85-F277-E073-ACD7-03E26AEFE4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62719" y="4883544"/>
            <a:ext cx="6586915" cy="15569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800">
                <a:solidFill>
                  <a:schemeClr val="tx1"/>
                </a:solidFill>
                <a:latin typeface="+mn-lt"/>
                <a:cs typeface="+mn-cs"/>
              </a:rPr>
              <a:t>Thursday, August 31 at the Kimpton Sawyer Hotel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b="0">
                <a:solidFill>
                  <a:schemeClr val="tx1"/>
                </a:solidFill>
                <a:latin typeface="+mn-lt"/>
                <a:cs typeface="+mn-cs"/>
              </a:rPr>
              <a:t>500 J Street, Sacramento, CA 95814 from 11am to 7:30pm</a:t>
            </a:r>
            <a:endParaRPr lang="en-US" sz="1800">
              <a:solidFill>
                <a:schemeClr val="tx1"/>
              </a:solidFill>
              <a:latin typeface="+mn-l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84165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FDAF9-3897-71A1-4E8A-ABF646587D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dirty="0">
                <a:latin typeface="Segoe UI Semibold"/>
                <a:cs typeface="Segoe UI"/>
              </a:rPr>
              <a:t>Save the Date – CA Supplier Diversity Symposium</a:t>
            </a:r>
          </a:p>
          <a:p>
            <a:pPr marL="274320" indent="-274320">
              <a:spcBef>
                <a:spcPts val="2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sz="2600" dirty="0">
                <a:solidFill>
                  <a:srgbClr val="323E48"/>
                </a:solidFill>
                <a:latin typeface="Segoe UI Semilight"/>
                <a:cs typeface="Segoe UI Semilight"/>
              </a:rPr>
              <a:t>March 14, 2024, in Sacramento</a:t>
            </a:r>
          </a:p>
          <a:p>
            <a:pPr marL="274320" indent="-274320">
              <a:spcBef>
                <a:spcPts val="2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sz="2600" dirty="0">
                <a:solidFill>
                  <a:srgbClr val="323E48"/>
                </a:solidFill>
                <a:latin typeface="Segoe UI Semilight"/>
                <a:cs typeface="Segoe UI Semilight"/>
              </a:rPr>
              <a:t>Hosted by the Statewide Coalition on Diversity Initiatives</a:t>
            </a:r>
          </a:p>
          <a:p>
            <a:pPr marL="274320" indent="-274320">
              <a:spcBef>
                <a:spcPts val="2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sz="2600" dirty="0">
                <a:solidFill>
                  <a:srgbClr val="323E48"/>
                </a:solidFill>
                <a:latin typeface="Segoe UI Semilight"/>
                <a:cs typeface="Segoe UI Semilight"/>
              </a:rPr>
              <a:t>Stakeholder Interest Survey Results</a:t>
            </a:r>
          </a:p>
          <a:p>
            <a:pPr marL="320040" lvl="2" indent="0">
              <a:buNone/>
            </a:pPr>
            <a:endParaRPr lang="en-US" b="0" dirty="0">
              <a:latin typeface="Segoe UI"/>
              <a:cs typeface="Segoe U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9B8F15-6219-0A54-4354-F4435A8E8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 Semibold"/>
                <a:ea typeface="Segoe UI Historic"/>
                <a:cs typeface="Segoe UI Semibold"/>
              </a:rPr>
              <a:t>Supplier Diversity Program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889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093A8A-9AD2-6725-FEB6-F3841AE7D1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5279510"/>
            <a:ext cx="11018982" cy="1578480"/>
          </a:xfrm>
        </p:spPr>
        <p:txBody>
          <a:bodyPr anchor="b">
            <a:normAutofit fontScale="90000"/>
          </a:bodyPr>
          <a:lstStyle/>
          <a:p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If invited, would you attend state or regional small business conferences at no cost to connect with more diverse suppliers?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39E3CCA-BE87-2C49-8667-E23E158344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19" b="10246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68250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FB3D76-C4F9-E719-8035-58E5B6D4A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8727" y="533400"/>
            <a:ext cx="8382000" cy="685799"/>
          </a:xfrm>
        </p:spPr>
        <p:txBody>
          <a:bodyPr/>
          <a:lstStyle/>
          <a:p>
            <a:pPr algn="ctr"/>
            <a:r>
              <a:rPr lang="en-US"/>
              <a:t>Topics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14CC7E-4B40-8199-F2CB-0ECD3BF58F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1219" y="1400907"/>
            <a:ext cx="8081438" cy="5195835"/>
          </a:xfrm>
        </p:spPr>
        <p:txBody>
          <a:bodyPr numCol="2" spcCol="914400"/>
          <a:lstStyle/>
          <a:p>
            <a:pPr fontAlgn="base"/>
            <a:r>
              <a:rPr lang="en-US" sz="2400" b="0" dirty="0">
                <a:solidFill>
                  <a:schemeClr val="tx1"/>
                </a:solidFill>
              </a:rPr>
              <a:t>Small Department Challenges</a:t>
            </a:r>
          </a:p>
          <a:p>
            <a:pPr fontAlgn="base"/>
            <a:r>
              <a:rPr lang="en-US" sz="2400" b="0" dirty="0">
                <a:solidFill>
                  <a:schemeClr val="tx1"/>
                </a:solidFill>
              </a:rPr>
              <a:t>Supplier Diversity Program</a:t>
            </a:r>
          </a:p>
          <a:p>
            <a:pPr fontAlgn="base"/>
            <a:r>
              <a:rPr lang="en-US" sz="2400" b="0" dirty="0">
                <a:solidFill>
                  <a:schemeClr val="tx1"/>
                </a:solidFill>
              </a:rPr>
              <a:t>SB and DVBE Training Unit</a:t>
            </a:r>
          </a:p>
          <a:p>
            <a:pPr fontAlgn="base"/>
            <a:r>
              <a:rPr lang="en-US" sz="2400" b="0" dirty="0">
                <a:solidFill>
                  <a:schemeClr val="tx1"/>
                </a:solidFill>
              </a:rPr>
              <a:t>First Policy, the Option &amp; </a:t>
            </a:r>
            <a:r>
              <a:rPr lang="en-US" sz="2400" dirty="0">
                <a:solidFill>
                  <a:schemeClr val="tx1"/>
                </a:solidFill>
              </a:rPr>
              <a:t>DVBE Exemptions</a:t>
            </a:r>
            <a:endParaRPr lang="en-US" sz="2400" b="0" dirty="0">
              <a:solidFill>
                <a:schemeClr val="tx1"/>
              </a:solidFill>
            </a:endParaRPr>
          </a:p>
          <a:p>
            <a:pPr fontAlgn="base"/>
            <a:r>
              <a:rPr lang="en-US" sz="2400" dirty="0">
                <a:solidFill>
                  <a:schemeClr val="tx1"/>
                </a:solidFill>
              </a:rPr>
              <a:t>Business Outreach &amp; Cal eProcure</a:t>
            </a:r>
          </a:p>
          <a:p>
            <a:pPr fontAlgn="base"/>
            <a:r>
              <a:rPr lang="en-US" sz="2400" b="0" dirty="0">
                <a:solidFill>
                  <a:schemeClr val="tx1"/>
                </a:solidFill>
              </a:rPr>
              <a:t>SB and DVBE Emergency Registry</a:t>
            </a:r>
          </a:p>
          <a:p>
            <a:pPr fontAlgn="base"/>
            <a:r>
              <a:rPr lang="en-US" sz="2400" dirty="0"/>
              <a:t>Statewide Advocacy Support, Economic Impact Study &amp; New Legislation</a:t>
            </a:r>
          </a:p>
          <a:p>
            <a:pPr fontAlgn="base"/>
            <a:r>
              <a:rPr lang="en-US" sz="2400" b="0" dirty="0">
                <a:solidFill>
                  <a:schemeClr val="tx1"/>
                </a:solidFill>
              </a:rPr>
              <a:t>Advocate Role and Responsibilities</a:t>
            </a:r>
            <a:endParaRPr lang="en-US" sz="2400" b="0" i="0" dirty="0">
              <a:solidFill>
                <a:schemeClr val="tx1"/>
              </a:solidFill>
              <a:effectLst/>
            </a:endParaRPr>
          </a:p>
          <a:p>
            <a:r>
              <a:rPr lang="en-US" sz="2400" b="0" i="0" dirty="0">
                <a:solidFill>
                  <a:schemeClr val="tx1"/>
                </a:solidFill>
                <a:effectLst/>
              </a:rPr>
              <a:t>CalVet DVBE Program</a:t>
            </a:r>
            <a:endParaRPr lang="en-US" sz="2400" b="0" dirty="0">
              <a:solidFill>
                <a:schemeClr val="tx1"/>
              </a:solidFill>
            </a:endParaRPr>
          </a:p>
          <a:p>
            <a:r>
              <a:rPr lang="en-US" sz="2400" b="0" i="0" dirty="0">
                <a:solidFill>
                  <a:schemeClr val="tx1"/>
                </a:solidFill>
                <a:effectLst/>
              </a:rPr>
              <a:t>UNSPSC &amp; Procurement Data Dashboards</a:t>
            </a:r>
            <a:endParaRPr lang="en-US" sz="24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827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9B24E48-D44D-7F75-778A-1EB4204F99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>
                <a:latin typeface="Segoe UI Semibold"/>
                <a:cs typeface="Segoe UI Semibold"/>
              </a:rPr>
              <a:t>Web Resources</a:t>
            </a:r>
            <a:endParaRPr lang="en-US"/>
          </a:p>
          <a:p>
            <a:pPr marL="274320" lvl="1" indent="-274320">
              <a:lnSpc>
                <a:spcPct val="100000"/>
              </a:lnSpc>
              <a:spcBef>
                <a:spcPts val="2000"/>
              </a:spcBef>
              <a:buSzPct val="90000"/>
              <a:buBlip>
                <a:blip r:embed="rId3"/>
              </a:buBlip>
              <a:defRPr/>
            </a:pPr>
            <a:r>
              <a:rPr lang="en-US" sz="2600">
                <a:solidFill>
                  <a:srgbClr val="323E48"/>
                </a:solidFill>
                <a:latin typeface="Segoe UI Semilight"/>
                <a:cs typeface="Segoe UI Semilight"/>
              </a:rPr>
              <a:t>Diversity Partner Directory</a:t>
            </a:r>
          </a:p>
          <a:p>
            <a:pPr marL="274320" lvl="1" indent="-274320">
              <a:lnSpc>
                <a:spcPct val="100000"/>
              </a:lnSpc>
              <a:spcBef>
                <a:spcPts val="2000"/>
              </a:spcBef>
              <a:buSzPct val="90000"/>
              <a:buBlip>
                <a:blip r:embed="rId3"/>
              </a:buBlip>
              <a:defRPr/>
            </a:pPr>
            <a:r>
              <a:rPr lang="en-US" sz="2600">
                <a:solidFill>
                  <a:srgbClr val="323E48"/>
                </a:solidFill>
                <a:latin typeface="Segoe UI Semilight"/>
                <a:cs typeface="Segoe UI Semilight"/>
              </a:rPr>
              <a:t>Ethnic Media Guide</a:t>
            </a:r>
          </a:p>
          <a:p>
            <a:pPr marL="274320" lvl="1" indent="-274320">
              <a:lnSpc>
                <a:spcPct val="100000"/>
              </a:lnSpc>
              <a:spcBef>
                <a:spcPts val="2000"/>
              </a:spcBef>
              <a:buSzPct val="90000"/>
              <a:buBlip>
                <a:blip r:embed="rId3"/>
              </a:buBlip>
              <a:defRPr/>
            </a:pPr>
            <a:r>
              <a:rPr lang="en-US" sz="2600">
                <a:solidFill>
                  <a:srgbClr val="323E48"/>
                </a:solidFill>
                <a:latin typeface="Segoe UI Semilight"/>
                <a:cs typeface="Segoe UI Semilight"/>
              </a:rPr>
              <a:t>Voluntary diversity data collection</a:t>
            </a:r>
          </a:p>
          <a:p>
            <a:pPr marL="274320" lvl="1" indent="-274320">
              <a:lnSpc>
                <a:spcPct val="100000"/>
              </a:lnSpc>
              <a:spcBef>
                <a:spcPts val="2000"/>
              </a:spcBef>
              <a:buSzPct val="90000"/>
              <a:buBlip>
                <a:blip r:embed="rId3"/>
              </a:buBlip>
              <a:defRPr/>
            </a:pPr>
            <a:r>
              <a:rPr lang="en-US" sz="2600">
                <a:solidFill>
                  <a:srgbClr val="323E48"/>
                </a:solidFill>
                <a:latin typeface="Segoe UI Semilight"/>
                <a:cs typeface="Segoe UI Semilight"/>
              </a:rPr>
              <a:t>California SB/DVBE Atlas Tool (</a:t>
            </a:r>
            <a:r>
              <a:rPr lang="en-US" sz="2600" err="1">
                <a:solidFill>
                  <a:srgbClr val="323E48"/>
                </a:solidFill>
                <a:latin typeface="Segoe UI Semilight"/>
                <a:cs typeface="Segoe UI Semilight"/>
              </a:rPr>
              <a:t>CalSAT</a:t>
            </a:r>
            <a:r>
              <a:rPr lang="en-US" sz="2600">
                <a:solidFill>
                  <a:srgbClr val="323E48"/>
                </a:solidFill>
                <a:latin typeface="Segoe UI Semilight"/>
                <a:cs typeface="Segoe UI Semilight"/>
              </a:rPr>
              <a:t>)</a:t>
            </a:r>
          </a:p>
          <a:p>
            <a:pPr lvl="1"/>
            <a:endParaRPr lang="en-US" sz="24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FB3D76-C4F9-E719-8035-58E5B6D4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 Semibold"/>
                <a:ea typeface="Segoe UI Historic"/>
                <a:cs typeface="Segoe UI Semibold"/>
              </a:rPr>
              <a:t>Supplier Diversity Program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49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CB3799C4-3056-D198-B287-03AB628A94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04" t="-12500" r="235" b="60096"/>
          <a:stretch/>
        </p:blipFill>
        <p:spPr>
          <a:xfrm>
            <a:off x="325123" y="2051542"/>
            <a:ext cx="5039658" cy="1280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AC4D4855-BB56-C9BA-DDCC-D6F18F78EFEE}"/>
              </a:ext>
            </a:extLst>
          </p:cNvPr>
          <p:cNvSpPr/>
          <p:nvPr/>
        </p:nvSpPr>
        <p:spPr>
          <a:xfrm>
            <a:off x="5501779" y="2667816"/>
            <a:ext cx="782548" cy="3406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C48B73-C14C-0316-9004-4E62C747DE90}"/>
              </a:ext>
            </a:extLst>
          </p:cNvPr>
          <p:cNvSpPr txBox="1"/>
          <p:nvPr/>
        </p:nvSpPr>
        <p:spPr>
          <a:xfrm>
            <a:off x="609600" y="1528322"/>
            <a:ext cx="593733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How to use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CalSAT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?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3BF1F81C-B44C-BAA2-72F8-459BB81CD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 Semibold"/>
                <a:ea typeface="Segoe UI Historic"/>
                <a:cs typeface="Segoe UI Semibold"/>
              </a:rPr>
              <a:t>Supplier Diversity Program</a:t>
            </a:r>
            <a:endParaRPr lang="en-US"/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F94A20A3-0CFF-0544-4464-AF62BFE5CF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11" r="-213" b="60208"/>
          <a:stretch/>
        </p:blipFill>
        <p:spPr>
          <a:xfrm>
            <a:off x="6413620" y="2252188"/>
            <a:ext cx="4919817" cy="12048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8A4661A8-76A7-A27B-539D-7BA2E34FA2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2" t="-1458" b="39200"/>
          <a:stretch/>
        </p:blipFill>
        <p:spPr>
          <a:xfrm>
            <a:off x="2845496" y="3948898"/>
            <a:ext cx="5164902" cy="2438348"/>
          </a:xfrm>
          <a:prstGeom prst="rect">
            <a:avLst/>
          </a:prstGeom>
          <a:ln>
            <a:solidFill>
              <a:srgbClr val="323E4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Arrow: Up 16">
            <a:extLst>
              <a:ext uri="{FF2B5EF4-FFF2-40B4-BE49-F238E27FC236}">
                <a16:creationId xmlns:a16="http://schemas.microsoft.com/office/drawing/2014/main" id="{9159933A-1BEF-494B-5AB3-56B4B7409091}"/>
              </a:ext>
            </a:extLst>
          </p:cNvPr>
          <p:cNvSpPr/>
          <p:nvPr/>
        </p:nvSpPr>
        <p:spPr>
          <a:xfrm>
            <a:off x="7124177" y="3350712"/>
            <a:ext cx="281835" cy="39665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00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>
            <a:extLst>
              <a:ext uri="{FF2B5EF4-FFF2-40B4-BE49-F238E27FC236}">
                <a16:creationId xmlns:a16="http://schemas.microsoft.com/office/drawing/2014/main" id="{52AF0D1E-4F94-3C37-7C8A-99F8BCC67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761" y="2646122"/>
            <a:ext cx="4695172" cy="1855381"/>
          </a:xfrm>
          <a:prstGeom prst="rect">
            <a:avLst/>
          </a:prstGeom>
          <a:ln>
            <a:solidFill>
              <a:srgbClr val="323E4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412EDF64-5B38-71E4-86EC-994C58B4A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102" y="2364287"/>
            <a:ext cx="4517719" cy="3436364"/>
          </a:xfrm>
          <a:prstGeom prst="rect">
            <a:avLst/>
          </a:prstGeom>
          <a:ln>
            <a:solidFill>
              <a:srgbClr val="323E4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E0BF551-23B2-5B9A-5757-5400886D4968}"/>
              </a:ext>
            </a:extLst>
          </p:cNvPr>
          <p:cNvSpPr txBox="1"/>
          <p:nvPr/>
        </p:nvSpPr>
        <p:spPr>
          <a:xfrm>
            <a:off x="647178" y="1559232"/>
            <a:ext cx="593733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How to use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CalSAT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?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4A14584-05A8-61D5-52A2-188F41111774}"/>
              </a:ext>
            </a:extLst>
          </p:cNvPr>
          <p:cNvSpPr txBox="1">
            <a:spLocks/>
          </p:cNvSpPr>
          <p:nvPr/>
        </p:nvSpPr>
        <p:spPr>
          <a:xfrm>
            <a:off x="647178" y="723379"/>
            <a:ext cx="8915400" cy="685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Segoe UI Semibold" panose="020B0502040204020203" pitchFamily="34" charset="0"/>
                <a:ea typeface="Segoe UI Historic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Segoe UI Semibold"/>
                <a:ea typeface="Segoe UI Historic"/>
                <a:cs typeface="Segoe UI Semibold"/>
              </a:rPr>
              <a:t>Supplier Diversity Program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Segoe UI Semibold" panose="020B0502040204020203" pitchFamily="34" charset="0"/>
              <a:ea typeface="Segoe UI Historic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C85EB7C8-37C3-A43F-2399-8551835E8436}"/>
              </a:ext>
            </a:extLst>
          </p:cNvPr>
          <p:cNvSpPr/>
          <p:nvPr/>
        </p:nvSpPr>
        <p:spPr>
          <a:xfrm>
            <a:off x="1623480" y="2826105"/>
            <a:ext cx="114821" cy="28183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E1B08D98-38B9-4379-11E2-3CE527962BC6}"/>
              </a:ext>
            </a:extLst>
          </p:cNvPr>
          <p:cNvSpPr/>
          <p:nvPr/>
        </p:nvSpPr>
        <p:spPr>
          <a:xfrm>
            <a:off x="4166453" y="5423806"/>
            <a:ext cx="114821" cy="28183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12664238-E9D5-8753-6ABB-E6C9E2793B4C}"/>
              </a:ext>
            </a:extLst>
          </p:cNvPr>
          <p:cNvSpPr/>
          <p:nvPr/>
        </p:nvSpPr>
        <p:spPr>
          <a:xfrm>
            <a:off x="1828672" y="5800651"/>
            <a:ext cx="114821" cy="28183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6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7332489-683E-B277-6DF4-47F23DDE2A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92" r="138" b="325"/>
          <a:stretch/>
        </p:blipFill>
        <p:spPr>
          <a:xfrm>
            <a:off x="153053" y="1875315"/>
            <a:ext cx="11887041" cy="4650717"/>
          </a:xfrm>
          <a:prstGeom prst="rect">
            <a:avLst/>
          </a:prstGeom>
          <a:ln>
            <a:solidFill>
              <a:srgbClr val="323E4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rrow: Up 5">
            <a:extLst>
              <a:ext uri="{FF2B5EF4-FFF2-40B4-BE49-F238E27FC236}">
                <a16:creationId xmlns:a16="http://schemas.microsoft.com/office/drawing/2014/main" id="{20038418-00C9-808C-3B25-FFBBE3E16A38}"/>
              </a:ext>
            </a:extLst>
          </p:cNvPr>
          <p:cNvSpPr/>
          <p:nvPr/>
        </p:nvSpPr>
        <p:spPr>
          <a:xfrm>
            <a:off x="1856513" y="2139369"/>
            <a:ext cx="107156" cy="21431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762BE610-70B0-4659-BBE3-E13086BBD383}"/>
              </a:ext>
            </a:extLst>
          </p:cNvPr>
          <p:cNvSpPr/>
          <p:nvPr/>
        </p:nvSpPr>
        <p:spPr>
          <a:xfrm>
            <a:off x="2980150" y="6189943"/>
            <a:ext cx="107156" cy="21431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353077-A461-06BF-4615-BB87AFC93DE9}"/>
              </a:ext>
            </a:extLst>
          </p:cNvPr>
          <p:cNvSpPr txBox="1"/>
          <p:nvPr/>
        </p:nvSpPr>
        <p:spPr>
          <a:xfrm>
            <a:off x="657616" y="1401183"/>
            <a:ext cx="593733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How to use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CalSAT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?</a:t>
            </a: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EAA14D8F-D5F8-D81D-BBC2-8ACAE6402C04}"/>
              </a:ext>
            </a:extLst>
          </p:cNvPr>
          <p:cNvSpPr/>
          <p:nvPr/>
        </p:nvSpPr>
        <p:spPr>
          <a:xfrm>
            <a:off x="9844413" y="4974918"/>
            <a:ext cx="107156" cy="21431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BEB91746-ACF5-4214-2ECB-4F7B0D84AA2F}"/>
              </a:ext>
            </a:extLst>
          </p:cNvPr>
          <p:cNvSpPr txBox="1">
            <a:spLocks/>
          </p:cNvSpPr>
          <p:nvPr/>
        </p:nvSpPr>
        <p:spPr>
          <a:xfrm>
            <a:off x="657616" y="712940"/>
            <a:ext cx="8915400" cy="685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Segoe UI Semibold" panose="020B0502040204020203" pitchFamily="34" charset="0"/>
                <a:ea typeface="Segoe UI Historic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Segoe UI Semibold"/>
                <a:ea typeface="Segoe UI Historic"/>
                <a:cs typeface="Segoe UI Semibold"/>
              </a:rPr>
              <a:t>Supplier Diversity Program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Segoe UI Semibold" panose="020B0502040204020203" pitchFamily="34" charset="0"/>
              <a:ea typeface="Segoe UI Historic" panose="020B0502040204020203" pitchFamily="34" charset="0"/>
              <a:cs typeface="Segoe UI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12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FB3D76-C4F9-E719-8035-58E5B6D4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solidFill>
                  <a:srgbClr val="004C97"/>
                </a:solidFill>
                <a:latin typeface="Segoe UI Semibold"/>
                <a:ea typeface="Segoe UI Historic"/>
                <a:cs typeface="Segoe UI Semibold"/>
              </a:rPr>
              <a:t>Supplier Diversity Program</a:t>
            </a:r>
            <a:endParaRPr lang="en-US" sz="4000">
              <a:cs typeface="Calibri Ligh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ED523E-4A87-DF1A-8B26-AE989156A7F9}"/>
              </a:ext>
            </a:extLst>
          </p:cNvPr>
          <p:cNvSpPr txBox="1"/>
          <p:nvPr/>
        </p:nvSpPr>
        <p:spPr>
          <a:xfrm>
            <a:off x="609600" y="1416151"/>
            <a:ext cx="593733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How to use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CalSAT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?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037F487E-0A7E-D246-9BF3-2CE1B1A8D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17" r="199" b="4008"/>
          <a:stretch/>
        </p:blipFill>
        <p:spPr>
          <a:xfrm>
            <a:off x="204592" y="1942162"/>
            <a:ext cx="11187864" cy="4674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Arrow: Up 3">
            <a:extLst>
              <a:ext uri="{FF2B5EF4-FFF2-40B4-BE49-F238E27FC236}">
                <a16:creationId xmlns:a16="http://schemas.microsoft.com/office/drawing/2014/main" id="{7512998D-C5C4-F833-43CD-B1FDB716F7E4}"/>
              </a:ext>
            </a:extLst>
          </p:cNvPr>
          <p:cNvSpPr/>
          <p:nvPr/>
        </p:nvSpPr>
        <p:spPr>
          <a:xfrm>
            <a:off x="3068876" y="2145082"/>
            <a:ext cx="187890" cy="49060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2269DC90-39D8-4016-F7E5-B48C485BD4CD}"/>
              </a:ext>
            </a:extLst>
          </p:cNvPr>
          <p:cNvSpPr/>
          <p:nvPr/>
        </p:nvSpPr>
        <p:spPr>
          <a:xfrm>
            <a:off x="4974920" y="6451948"/>
            <a:ext cx="169735" cy="33677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47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EBE1C-142F-5185-4EA6-767DE55A6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 Semibold"/>
                <a:ea typeface="Segoe UI Historic"/>
                <a:cs typeface="Segoe UI Semibold"/>
              </a:rPr>
              <a:t>Supplier Diversity Program</a:t>
            </a:r>
            <a:endParaRPr lang="en-US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0420B-B52B-206F-0F99-A32E81C14B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2900" y="1967344"/>
            <a:ext cx="7581900" cy="435725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>
                <a:latin typeface="Segoe UI Semibold"/>
                <a:cs typeface="Segoe UI Semibold"/>
              </a:rPr>
              <a:t>Visit the Website:</a:t>
            </a:r>
            <a:endParaRPr lang="en-US"/>
          </a:p>
          <a:p>
            <a:pPr marL="0" indent="0">
              <a:buNone/>
            </a:pPr>
            <a:r>
              <a:rPr lang="en-US" b="0">
                <a:latin typeface="Segoe UI Semilight"/>
                <a:cs typeface="Segoe UI Semibold"/>
                <a:hlinkClick r:id="rId3"/>
              </a:rPr>
              <a:t>Statewide Supplier Diversity Program (ca.gov)</a:t>
            </a:r>
            <a:endParaRPr lang="en-US" b="0">
              <a:latin typeface="Segoe UI Semilight"/>
              <a:cs typeface="Segoe UI Semibold"/>
            </a:endParaRPr>
          </a:p>
          <a:p>
            <a:pPr marL="0" indent="0">
              <a:buNone/>
            </a:pPr>
            <a:endParaRPr lang="en-US">
              <a:latin typeface="Segoe UI Semilight"/>
            </a:endParaRPr>
          </a:p>
          <a:p>
            <a:pPr marL="0" indent="0">
              <a:buNone/>
            </a:pPr>
            <a:r>
              <a:rPr lang="en-US">
                <a:latin typeface="Segoe UI Semibold"/>
                <a:cs typeface="Segoe UI Semibold"/>
              </a:rPr>
              <a:t>Contact: </a:t>
            </a:r>
          </a:p>
          <a:p>
            <a:pPr marL="0" indent="0">
              <a:buNone/>
            </a:pPr>
            <a:r>
              <a:rPr lang="en-US" b="0">
                <a:latin typeface="Segoe UI Semilight"/>
                <a:cs typeface="Segoe UI Light"/>
                <a:hlinkClick r:id="rId4"/>
              </a:rPr>
              <a:t>SupplierDiversity@dgs.ca.gov</a:t>
            </a:r>
            <a:endParaRPr lang="en-US" b="0">
              <a:latin typeface="Segoe UI Semilight"/>
              <a:cs typeface="Segoe UI Light"/>
            </a:endParaRP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6934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EC983-00EF-3556-7772-31F0062E9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>
                <a:solidFill>
                  <a:srgbClr val="004C97"/>
                </a:solidFill>
                <a:effectLst/>
                <a:latin typeface="Segoe UI Semibold" panose="020B0702040204020203" pitchFamily="34" charset="0"/>
              </a:rPr>
              <a:t>New</a:t>
            </a:r>
            <a:r>
              <a:rPr lang="en-US" b="1" i="0">
                <a:solidFill>
                  <a:srgbClr val="004C97"/>
                </a:solidFill>
                <a:effectLst/>
                <a:latin typeface="Segoe UI Semibold" panose="020B0702040204020203" pitchFamily="34" charset="0"/>
              </a:rPr>
              <a:t> SB and DVBE Training Unit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DCD8F-BC84-3845-5D1E-0877A94EC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2900" y="1447798"/>
            <a:ext cx="7581900" cy="5135881"/>
          </a:xfr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/>
                <a:ea typeface="+mn-ea"/>
                <a:cs typeface="Segoe UI Semilight"/>
              </a:rPr>
              <a:t>SB and DVBE trainings on navigating state contracting will launch by end of 2023</a:t>
            </a:r>
            <a:endParaRPr lang="en-US" b="0" i="0" u="none" strike="noStrike">
              <a:solidFill>
                <a:srgbClr val="000000"/>
              </a:solidFill>
              <a:effectLst/>
              <a:latin typeface="Segoe UI Semilight" panose="020B0402040204020203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>
                <a:latin typeface="Segoe UI Semilight"/>
                <a:cs typeface="Segoe UI Semilight"/>
              </a:rPr>
              <a:t>Modules include:</a:t>
            </a:r>
            <a:endParaRPr lang="en-US" b="0" i="0" u="none" strike="noStrike">
              <a:solidFill>
                <a:srgbClr val="000000"/>
              </a:solidFill>
              <a:effectLst/>
              <a:latin typeface="Segoe UI Semilight" panose="020B0402040204020203" pitchFamily="34" charset="0"/>
            </a:endParaRP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lang="en-US">
                <a:solidFill>
                  <a:prstClr val="black"/>
                </a:solidFill>
              </a:rPr>
              <a:t>Marketing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CUF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lang="en-US">
                <a:solidFill>
                  <a:prstClr val="black"/>
                </a:solidFill>
              </a:rPr>
              <a:t>Prompt Payment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LPAs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lang="en-US">
                <a:solidFill>
                  <a:prstClr val="black"/>
                </a:solidFill>
              </a:rPr>
              <a:t>Environmentally Preferable Purchasing and more!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>
                <a:latin typeface="Segoe UI Semilight"/>
                <a:cs typeface="Segoe UI Semilight"/>
              </a:rPr>
              <a:t>More details coming soon!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/>
              <a:ea typeface="+mn-ea"/>
              <a:cs typeface="Segoe UI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3887233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821DC0-E876-691A-61C6-3CEAA5EF5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900" y="339438"/>
            <a:ext cx="7581900" cy="685799"/>
          </a:xfrm>
        </p:spPr>
        <p:txBody>
          <a:bodyPr/>
          <a:lstStyle/>
          <a:p>
            <a:r>
              <a:rPr lang="en-US"/>
              <a:t>SB and DVBE First Policy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D56AC328-967E-5D08-0B6E-E1F05DD73A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2900" y="1198418"/>
            <a:ext cx="7581900" cy="5451764"/>
          </a:xfrm>
        </p:spPr>
        <p:txBody>
          <a:bodyPr numCol="1">
            <a:noAutofit/>
          </a:bodyPr>
          <a:lstStyle/>
          <a:p>
            <a:pPr marL="0" indent="0">
              <a:spcBef>
                <a:spcPts val="1000"/>
              </a:spcBef>
              <a:spcAft>
                <a:spcPts val="1000"/>
              </a:spcAft>
              <a:buNone/>
            </a:pPr>
            <a:r>
              <a:rPr kumimoji="0" lang="en-US" sz="28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Benefits:</a:t>
            </a:r>
          </a:p>
          <a:p>
            <a:pPr marL="411480" indent="-411480">
              <a:spcBef>
                <a:spcPts val="1000"/>
              </a:spcBef>
              <a:spcAft>
                <a:spcPts val="1000"/>
              </a:spcAft>
            </a:pPr>
            <a:r>
              <a:rPr kumimoji="0" lang="en-US" sz="28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Simplifies procurement – less work for you!</a:t>
            </a:r>
          </a:p>
          <a:p>
            <a:pPr marL="411480" indent="-411480">
              <a:spcBef>
                <a:spcPts val="1000"/>
              </a:spcBef>
              <a:spcAft>
                <a:spcPts val="1000"/>
              </a:spcAft>
            </a:pPr>
            <a:r>
              <a:rPr lang="en-US">
                <a:solidFill>
                  <a:srgbClr val="000000"/>
                </a:solidFill>
              </a:rPr>
              <a:t>Acquire goods and services more quickly and efficiently</a:t>
            </a:r>
          </a:p>
          <a:p>
            <a:pPr marL="411480" indent="-411480">
              <a:spcBef>
                <a:spcPts val="1000"/>
              </a:spcBef>
              <a:spcAft>
                <a:spcPts val="1000"/>
              </a:spcAft>
            </a:pPr>
            <a:r>
              <a:rPr lang="en-US" sz="2800">
                <a:solidFill>
                  <a:srgbClr val="000000"/>
                </a:solidFill>
              </a:rPr>
              <a:t>Helps you to meet the 25% and 3% mandated goals</a:t>
            </a:r>
          </a:p>
          <a:p>
            <a:pPr marL="411480" indent="-411480">
              <a:spcBef>
                <a:spcPts val="1000"/>
              </a:spcBef>
              <a:spcAft>
                <a:spcPts val="1000"/>
              </a:spcAft>
            </a:pPr>
            <a:r>
              <a:rPr lang="en-US">
                <a:solidFill>
                  <a:srgbClr val="000000"/>
                </a:solidFill>
              </a:rPr>
              <a:t>Grow your network of SB and DVBE business contacts</a:t>
            </a:r>
          </a:p>
          <a:p>
            <a:pPr marL="411480" indent="-411480">
              <a:spcBef>
                <a:spcPts val="1000"/>
              </a:spcBef>
              <a:spcAft>
                <a:spcPts val="1000"/>
              </a:spcAft>
            </a:pPr>
            <a:r>
              <a:rPr lang="en-US" sz="2800">
                <a:solidFill>
                  <a:srgbClr val="000000"/>
                </a:solidFill>
              </a:rPr>
              <a:t>Supports California’s economy</a:t>
            </a:r>
          </a:p>
        </p:txBody>
      </p:sp>
    </p:spTree>
    <p:extLst>
      <p:ext uri="{BB962C8B-B14F-4D97-AF65-F5344CB8AC3E}">
        <p14:creationId xmlns:p14="http://schemas.microsoft.com/office/powerpoint/2010/main" val="9218035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FB3D76-C4F9-E719-8035-58E5B6D4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SB and DVBE Option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14CC7E-4B40-8199-F2CB-0ECD3BF58F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" y="1600200"/>
            <a:ext cx="7684655" cy="47244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>
                <a:latin typeface="Segoe UI Semilight" panose="020B0402040204020203" pitchFamily="34" charset="0"/>
                <a:cs typeface="Segoe UI Semilight" panose="020B0402040204020203" pitchFamily="34" charset="0"/>
              </a:rPr>
              <a:t>Streamlined procurement process to help increase SB and DVBE contracting participation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Benefits:</a:t>
            </a:r>
          </a:p>
          <a:p>
            <a:pPr>
              <a:buBlip>
                <a:blip r:embed="rId3"/>
              </a:buBlip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Acquire goods and services quickly and efficiently </a:t>
            </a:r>
          </a:p>
          <a:p>
            <a:pPr>
              <a:buBlip>
                <a:blip r:embed="rId3"/>
              </a:buBlip>
              <a:defRPr/>
            </a:pPr>
            <a:r>
              <a:rPr lang="en-US" sz="2600" b="0">
                <a:latin typeface="Segoe UI Semilight" panose="020B0402040204020203" pitchFamily="34" charset="0"/>
                <a:cs typeface="Segoe UI Semilight" panose="020B0402040204020203" pitchFamily="34" charset="0"/>
              </a:rPr>
              <a:t>$5,000.01 - $249,999; PW $5,000.01 -$388,000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Allows you to meet the 25% and 3% requirements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600" b="0">
                <a:latin typeface="Segoe UI Semilight" panose="020B0402040204020203" pitchFamily="34" charset="0"/>
                <a:cs typeface="Segoe UI Semilight" panose="020B0402040204020203" pitchFamily="34" charset="0"/>
              </a:rPr>
              <a:t>Increases opportunities to SBs and DVBEs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6123230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CC6215-E534-F44A-01DA-4DD3ABDAA0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b="1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Purpose:</a:t>
            </a:r>
            <a:r>
              <a:rPr lang="en-US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To waive DVBE requirement and/or incentive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Processed by each department and p</a:t>
            </a:r>
            <a:r>
              <a:rPr lang="en-US">
                <a:latin typeface="Segoe UI Semilight" panose="020B0402040204020203" pitchFamily="34" charset="0"/>
                <a:cs typeface="Segoe UI Semilight" panose="020B0402040204020203" pitchFamily="34" charset="0"/>
              </a:rPr>
              <a:t>repared by buyers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>
                <a:latin typeface="Segoe UI Semilight" panose="020B0402040204020203" pitchFamily="34" charset="0"/>
                <a:cs typeface="Segoe UI Semilight" panose="020B0402040204020203" pitchFamily="34" charset="0"/>
              </a:rPr>
              <a:t>Review justification</a:t>
            </a:r>
          </a:p>
          <a:p>
            <a:pPr marL="274320" indent="-274320">
              <a:spcBef>
                <a:spcPts val="2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Conduct independent research </a:t>
            </a:r>
          </a:p>
          <a:p>
            <a:pPr marL="274320" indent="-274320">
              <a:spcBef>
                <a:spcPts val="2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Link to form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  <a:hlinkClick r:id="rId4"/>
              </a:rPr>
              <a:t>STD. 816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C167F5-E3E8-6279-CCC3-B287A43AD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DVBE Exemption Request (STD 816)</a:t>
            </a:r>
          </a:p>
        </p:txBody>
      </p:sp>
    </p:spTree>
    <p:extLst>
      <p:ext uri="{BB962C8B-B14F-4D97-AF65-F5344CB8AC3E}">
        <p14:creationId xmlns:p14="http://schemas.microsoft.com/office/powerpoint/2010/main" val="1554827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21CAC-5959-32E1-ACE0-9097B4BE9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22041"/>
            <a:ext cx="9224865" cy="800359"/>
          </a:xfrm>
        </p:spPr>
        <p:txBody>
          <a:bodyPr/>
          <a:lstStyle/>
          <a:p>
            <a:r>
              <a:rPr lang="en-US"/>
              <a:t>Office of SB and DVBE Services (OSDS)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14CC7E-4B40-8199-F2CB-0ECD3BF58F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42534"/>
            <a:ext cx="7467600" cy="4203267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Our Core Functions:</a:t>
            </a:r>
          </a:p>
          <a:p>
            <a:pPr marL="274320" marR="0" lvl="0" indent="-27432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b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Certification &amp; Compliance Program Abuse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274320" marR="0" lvl="0" indent="-27432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b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Business Outreach</a:t>
            </a:r>
          </a:p>
          <a:p>
            <a:pPr marL="274320" marR="0" lvl="0" indent="-27432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Statewide Advocacy Support</a:t>
            </a:r>
          </a:p>
          <a:p>
            <a:pPr marL="274320" marR="0" lvl="0" indent="-27432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b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SB &amp; DVBE Training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lvl="2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602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14CC7E-4B40-8199-F2CB-0ECD3BF58F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" y="1516672"/>
            <a:ext cx="9273309" cy="4126745"/>
          </a:xfrm>
        </p:spPr>
        <p:txBody>
          <a:bodyPr>
            <a:normAutofit/>
          </a:bodyPr>
          <a:lstStyle/>
          <a:p>
            <a:pPr marL="274320" indent="-274320">
              <a:spcBef>
                <a:spcPts val="2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b="0">
                <a:latin typeface="Segoe UI Semilight" panose="020B0402040204020203" pitchFamily="34" charset="0"/>
                <a:cs typeface="Segoe UI Semilight" panose="020B0402040204020203" pitchFamily="34" charset="0"/>
              </a:rPr>
              <a:t>Over 200 outreach events in FY ‘22 – ’23</a:t>
            </a:r>
          </a:p>
          <a:p>
            <a:pPr marL="274320" indent="-274320">
              <a:spcBef>
                <a:spcPts val="2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b="0">
                <a:latin typeface="Segoe UI Semilight" panose="020B0402040204020203" pitchFamily="34" charset="0"/>
                <a:cs typeface="Segoe UI Semilight" panose="020B0402040204020203" pitchFamily="34" charset="0"/>
              </a:rPr>
              <a:t>Exhibiting, workshops, panels and matchmaking activities</a:t>
            </a:r>
          </a:p>
          <a:p>
            <a:pPr marL="274320" indent="-274320">
              <a:spcBef>
                <a:spcPts val="2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b="0">
                <a:latin typeface="Segoe UI Semilight" panose="020B0402040204020203" pitchFamily="34" charset="0"/>
                <a:cs typeface="Segoe UI Semilight" panose="020B0402040204020203" pitchFamily="34" charset="0"/>
              </a:rPr>
              <a:t>Strategic partners and host organizations </a:t>
            </a:r>
          </a:p>
          <a:p>
            <a:pPr marL="274320" indent="-274320">
              <a:spcBef>
                <a:spcPts val="2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b="0">
                <a:latin typeface="Segoe UI Semilight" panose="020B0402040204020203" pitchFamily="34" charset="0"/>
                <a:cs typeface="Segoe UI Semilight" panose="020B0402040204020203" pitchFamily="34" charset="0"/>
              </a:rPr>
              <a:t>Subject matter experts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FB3D76-C4F9-E719-8035-58E5B6D4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Leveraging Business Outreach</a:t>
            </a:r>
          </a:p>
        </p:txBody>
      </p:sp>
    </p:spTree>
    <p:extLst>
      <p:ext uri="{BB962C8B-B14F-4D97-AF65-F5344CB8AC3E}">
        <p14:creationId xmlns:p14="http://schemas.microsoft.com/office/powerpoint/2010/main" val="36114637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64CF2-E58E-6E42-4067-283F7C6C1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545" y="342900"/>
            <a:ext cx="9640455" cy="914400"/>
          </a:xfrm>
        </p:spPr>
        <p:txBody>
          <a:bodyPr>
            <a:normAutofit fontScale="90000"/>
          </a:bodyPr>
          <a:lstStyle/>
          <a:p>
            <a:r>
              <a:rPr lang="en-US" sz="4000" b="1"/>
              <a:t>Using Cal eProcure - Certified SB and DVBE Firm Database</a:t>
            </a:r>
            <a:endParaRPr lang="en-US" sz="4000">
              <a:solidFill>
                <a:srgbClr val="004C97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879D52-3F79-099B-D5F2-7EEA48C24C12}"/>
              </a:ext>
            </a:extLst>
          </p:cNvPr>
          <p:cNvSpPr txBox="1"/>
          <p:nvPr/>
        </p:nvSpPr>
        <p:spPr>
          <a:xfrm>
            <a:off x="3744686" y="1661744"/>
            <a:ext cx="3048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Search by: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E875A8F-168A-D176-C1C2-068DDF728D66}"/>
              </a:ext>
            </a:extLst>
          </p:cNvPr>
          <p:cNvSpPr txBox="1">
            <a:spLocks/>
          </p:cNvSpPr>
          <p:nvPr/>
        </p:nvSpPr>
        <p:spPr>
          <a:xfrm>
            <a:off x="4140144" y="2255693"/>
            <a:ext cx="7349290" cy="4412961"/>
          </a:xfrm>
          <a:prstGeom prst="rect">
            <a:avLst/>
          </a:prstGeom>
        </p:spPr>
        <p:txBody>
          <a:bodyPr vert="horz" lIns="91440" tIns="45720" rIns="91440" bIns="45720" numCol="1" spcCol="274320" rtlCol="0">
            <a:normAutofit fontScale="25000" lnSpcReduction="20000"/>
          </a:bodyPr>
          <a:lstStyle>
            <a:lvl1pPr marL="411480" indent="-41148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ct val="90000"/>
              <a:buFontTx/>
              <a:buBlip>
                <a:blip r:embed="rId3"/>
              </a:buBlip>
              <a:defRPr sz="2800" b="0" i="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fontAlgn="auto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Blip>
                <a:blip r:embed="rId4"/>
              </a:buBlip>
              <a:tabLst/>
              <a:defRPr/>
            </a:pPr>
            <a:r>
              <a:rPr lang="en-US" sz="96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Business Name</a:t>
            </a:r>
          </a:p>
          <a:p>
            <a:pPr marL="274320" marR="0" lvl="0" indent="-274320" fontAlgn="auto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Blip>
                <a:blip r:embed="rId4"/>
              </a:buBlip>
              <a:tabLst/>
              <a:defRPr/>
            </a:pPr>
            <a:r>
              <a:rPr lang="en-US" sz="96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Certification ID/Type</a:t>
            </a:r>
          </a:p>
          <a:p>
            <a:pPr marL="274320" marR="0" lvl="0" indent="-274320" fontAlgn="auto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Blip>
                <a:blip r:embed="rId4"/>
              </a:buBlip>
              <a:tabLst/>
              <a:defRPr/>
            </a:pPr>
            <a:r>
              <a:rPr lang="en-US" sz="96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Business Type </a:t>
            </a:r>
          </a:p>
          <a:p>
            <a:pPr marL="274320" marR="0" lvl="0" indent="-274320" fontAlgn="auto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Blip>
                <a:blip r:embed="rId4"/>
              </a:buBlip>
              <a:tabLst/>
              <a:defRPr/>
            </a:pPr>
            <a:r>
              <a:rPr lang="en-US" sz="96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UNSPSC Classification</a:t>
            </a:r>
          </a:p>
          <a:p>
            <a:pPr marL="274320" marR="0" lvl="0" indent="-274320" fontAlgn="auto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Blip>
                <a:blip r:embed="rId4"/>
              </a:buBlip>
              <a:tabLst/>
              <a:defRPr/>
            </a:pPr>
            <a:r>
              <a:rPr lang="en-US" sz="96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Keywords</a:t>
            </a:r>
          </a:p>
          <a:p>
            <a:pPr marL="274320" marR="0" lvl="0" indent="-274320" fontAlgn="auto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Blip>
                <a:blip r:embed="rId4"/>
              </a:buBlip>
              <a:tabLst/>
              <a:defRPr/>
            </a:pPr>
            <a:r>
              <a:rPr lang="en-US" sz="96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Services Areas/Zip Codes </a:t>
            </a:r>
          </a:p>
          <a:p>
            <a:pPr marL="274320" marR="0" lvl="0" indent="-274320" fontAlgn="auto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Blip>
                <a:blip r:embed="rId4"/>
              </a:buBlip>
              <a:tabLst/>
              <a:defRPr/>
            </a:pPr>
            <a:r>
              <a:rPr lang="en-US" sz="96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Contractor’s License Classification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08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FD76AF6-8756-A278-6120-3AB123D7A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086" y="66020"/>
            <a:ext cx="9074025" cy="672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1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570B6D-408B-EEB5-3F7F-ADE05F6192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1700" y="2516554"/>
            <a:ext cx="5829300" cy="3884246"/>
          </a:xfrm>
        </p:spPr>
        <p:txBody>
          <a:bodyPr numCol="1">
            <a:noAutofit/>
          </a:bodyPr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registry is designed specifically to aid state departments in connecting with certified businesses who can quickly offer specialized emergency goods and services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>
              <a:spcBef>
                <a:spcPts val="1000"/>
              </a:spcBef>
              <a:spcAft>
                <a:spcPts val="1000"/>
              </a:spcAft>
            </a:pPr>
            <a:endParaRPr lang="en-US" sz="28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164CF2-E58E-6E42-4067-283F7C6C1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1700" y="457200"/>
            <a:ext cx="5829300" cy="914400"/>
          </a:xfrm>
        </p:spPr>
        <p:txBody>
          <a:bodyPr>
            <a:normAutofit fontScale="90000"/>
          </a:bodyPr>
          <a:lstStyle/>
          <a:p>
            <a:r>
              <a:rPr lang="en-US" sz="4000">
                <a:solidFill>
                  <a:srgbClr val="004C97"/>
                </a:solidFill>
              </a:rPr>
              <a:t>What is the SB/DVBE Emergency Registry? </a:t>
            </a:r>
          </a:p>
        </p:txBody>
      </p:sp>
    </p:spTree>
    <p:extLst>
      <p:ext uri="{BB962C8B-B14F-4D97-AF65-F5344CB8AC3E}">
        <p14:creationId xmlns:p14="http://schemas.microsoft.com/office/powerpoint/2010/main" val="32298013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03D1895-F2F0-16EB-C88C-06A8B314E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/>
              <a:t>SB/DVBE Emergency Registry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14CC7E-4B40-8199-F2CB-0ECD3BF58F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788458"/>
            <a:ext cx="7467600" cy="4536141"/>
          </a:xfrm>
        </p:spPr>
        <p:txBody>
          <a:bodyPr/>
          <a:lstStyle/>
          <a:p>
            <a:pPr lvl="1"/>
            <a:r>
              <a:rPr lang="en-US"/>
              <a:t>Separate from Cal eProcure</a:t>
            </a:r>
          </a:p>
          <a:p>
            <a:pPr lvl="1"/>
            <a:r>
              <a:rPr lang="en-US"/>
              <a:t>List of state certified businesses</a:t>
            </a:r>
          </a:p>
          <a:p>
            <a:pPr lvl="1"/>
            <a:r>
              <a:rPr lang="en-US"/>
              <a:t>Used by state department buyers</a:t>
            </a:r>
          </a:p>
          <a:p>
            <a:pPr lvl="1"/>
            <a:r>
              <a:rPr lang="en-US"/>
              <a:t>Businesses must be ready for emergency contract work</a:t>
            </a:r>
          </a:p>
          <a:p>
            <a:pPr lvl="1"/>
            <a:r>
              <a:rPr lang="en-US"/>
              <a:t>Predetermined categories of goods and services</a:t>
            </a:r>
          </a:p>
        </p:txBody>
      </p:sp>
    </p:spTree>
    <p:extLst>
      <p:ext uri="{BB962C8B-B14F-4D97-AF65-F5344CB8AC3E}">
        <p14:creationId xmlns:p14="http://schemas.microsoft.com/office/powerpoint/2010/main" val="5443093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F4DDCF-5A68-330F-E0DD-5C686368D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600200"/>
            <a:ext cx="11430000" cy="2509982"/>
          </a:xfrm>
        </p:spPr>
        <p:txBody>
          <a:bodyPr numCol="1">
            <a:noAutofit/>
          </a:bodyPr>
          <a:lstStyle/>
          <a:p>
            <a:pPr marL="274320" lvl="1" indent="-274320">
              <a:lnSpc>
                <a:spcPct val="100000"/>
              </a:lnSpc>
              <a:spcBef>
                <a:spcPts val="1000"/>
              </a:spcBef>
              <a:buSzPct val="90000"/>
              <a:buBlip>
                <a:blip r:embed="rId3"/>
              </a:buBlip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Expands contracting opportunities to certified firms.</a:t>
            </a:r>
          </a:p>
          <a:p>
            <a:pPr marL="274320" lvl="1" indent="-274320">
              <a:lnSpc>
                <a:spcPct val="100000"/>
              </a:lnSpc>
              <a:spcBef>
                <a:spcPts val="1000"/>
              </a:spcBef>
              <a:buSzPct val="90000"/>
              <a:buBlip>
                <a:blip r:embed="rId3"/>
              </a:buBlip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Allows state departments to quickly identify certified firms able to provide emergency goods and services.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00684D2-4F86-08F9-CB2C-28FA12ED5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4000"/>
              </a:lnSpc>
            </a:pPr>
            <a:r>
              <a:rPr lang="en-US" sz="4000"/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7846344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FB3D76-C4F9-E719-8035-58E5B6D4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Emergency Categories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14CC7E-4B40-8199-F2CB-0ECD3BF58F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" y="1655619"/>
            <a:ext cx="11290301" cy="3596866"/>
          </a:xfrm>
        </p:spPr>
        <p:txBody>
          <a:bodyPr numCol="3"/>
          <a:lstStyle/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Base Camp Operations	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Buildings/Sanitation 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Communications 	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Debris Removal	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Electrical		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Energy/Fuel		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Erosion Control	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Facilities 		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Fencing		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Fire Protection 	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Food &amp; Beverage	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Hazardous Materials	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Information Technology	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Janitorial 		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Law Enforcement/Security 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Lighting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Logistics/Transportation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Maintenance/Repair Medical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Miscellaneous Services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Miscellaneous Supplies 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Personal Care Supplies 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Portable Modular 	</a:t>
            </a:r>
          </a:p>
          <a:p>
            <a:pPr lvl="1">
              <a:defRPr/>
            </a:pPr>
            <a:r>
              <a:rPr lang="en-US" sz="1600"/>
              <a:t>Respiratory Products</a:t>
            </a:r>
          </a:p>
          <a:p>
            <a:pPr lvl="1">
              <a:defRPr/>
            </a:pPr>
            <a:r>
              <a:rPr lang="en-US" sz="1600"/>
              <a:t>Roadway Maintenance</a:t>
            </a:r>
          </a:p>
          <a:p>
            <a:pPr lvl="1">
              <a:defRPr/>
            </a:pPr>
            <a:r>
              <a:rPr lang="en-US" sz="1600"/>
              <a:t>Temporary Labor</a:t>
            </a:r>
          </a:p>
          <a:p>
            <a:pPr lvl="1">
              <a:defRPr/>
            </a:pPr>
            <a:r>
              <a:rPr lang="en-US" sz="1600"/>
              <a:t>Traffic Control</a:t>
            </a:r>
          </a:p>
          <a:p>
            <a:pPr lvl="1">
              <a:defRPr/>
            </a:pPr>
            <a:r>
              <a:rPr lang="en-US" sz="1600"/>
              <a:t>Vehicle Rentals (Incl. Heavy Equipment)</a:t>
            </a:r>
          </a:p>
          <a:p>
            <a:pPr lvl="1">
              <a:defRPr/>
            </a:pPr>
            <a:r>
              <a:rPr lang="en-US" sz="1600"/>
              <a:t>Vehicle Repair	</a:t>
            </a:r>
          </a:p>
          <a:p>
            <a:pPr marL="411480" marR="0" lvl="0" indent="-4114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F3C47"/>
              </a:solidFill>
              <a:effectLst/>
              <a:uLnTx/>
              <a:uFillTx/>
              <a:latin typeface="Calibri" panose="020F0502020204030204"/>
              <a:ea typeface="+mn-ea"/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en-US" sz="3200" b="0">
              <a:highlight>
                <a:srgbClr val="FFFF00"/>
              </a:highligh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6410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F4DDCF-5A68-330F-E0DD-5C686368D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" y="1659698"/>
            <a:ext cx="10834256" cy="3480337"/>
          </a:xfrm>
        </p:spPr>
        <p:txBody>
          <a:bodyPr numCol="1">
            <a:noAutofit/>
          </a:bodyPr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Buyers must register within the DGS Shared Services portal to get access to the Emergency Registry Search Portal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In order to be granted search access buyers will need: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lang="en-US" sz="2600">
                <a:solidFill>
                  <a:srgbClr val="323E48"/>
                </a:solidFill>
              </a:rPr>
              <a:t>Contact information: state department email, phone, department address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Supervisor contact information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00684D2-4F86-08F9-CB2C-28FA12ED5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1"/>
            <a:ext cx="11430000" cy="914399"/>
          </a:xfrm>
        </p:spPr>
        <p:txBody>
          <a:bodyPr/>
          <a:lstStyle/>
          <a:p>
            <a:r>
              <a:rPr lang="en-US" sz="4000"/>
              <a:t>SB and DVBE Emergency Registry – Buyer Access</a:t>
            </a:r>
          </a:p>
        </p:txBody>
      </p:sp>
    </p:spTree>
    <p:extLst>
      <p:ext uri="{BB962C8B-B14F-4D97-AF65-F5344CB8AC3E}">
        <p14:creationId xmlns:p14="http://schemas.microsoft.com/office/powerpoint/2010/main" val="5931085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F4DDCF-5A68-330F-E0DD-5C686368D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600200"/>
            <a:ext cx="11430000" cy="4298576"/>
          </a:xfrm>
        </p:spPr>
        <p:txBody>
          <a:bodyPr numCol="1">
            <a:noAutofit/>
          </a:bodyPr>
          <a:lstStyle/>
          <a:p>
            <a:pPr marL="274320" lvl="1" indent="-274320">
              <a:lnSpc>
                <a:spcPct val="100000"/>
              </a:lnSpc>
              <a:spcBef>
                <a:spcPts val="1000"/>
              </a:spcBef>
              <a:buSzPct val="90000"/>
              <a:buBlip>
                <a:blip r:embed="rId3"/>
              </a:buBlip>
              <a:defRPr/>
            </a:pPr>
            <a:r>
              <a:rPr lang="en-US" sz="3200">
                <a:hlinkClick r:id="rId4"/>
              </a:rPr>
              <a:t>SB DVBE ER State Department Webpage</a:t>
            </a:r>
            <a:endParaRPr lang="en-US" sz="3200"/>
          </a:p>
          <a:p>
            <a:pPr marL="274320" lvl="1" indent="-274320">
              <a:lnSpc>
                <a:spcPct val="100000"/>
              </a:lnSpc>
              <a:spcBef>
                <a:spcPts val="1000"/>
              </a:spcBef>
              <a:buSzPct val="90000"/>
              <a:buBlip>
                <a:blip r:embed="rId3"/>
              </a:buBlip>
              <a:defRPr/>
            </a:pPr>
            <a:r>
              <a:rPr lang="en-US" sz="2800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Instructional Guide for State Departments</a:t>
            </a:r>
            <a:r>
              <a:rPr lang="en-US" sz="2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74320" lvl="1" indent="-274320">
              <a:lnSpc>
                <a:spcPct val="100000"/>
              </a:lnSpc>
              <a:spcBef>
                <a:spcPts val="1000"/>
              </a:spcBef>
              <a:buSzPct val="90000"/>
              <a:buBlip>
                <a:blip r:embed="rId3"/>
              </a:buBlip>
              <a:defRPr/>
            </a:pPr>
            <a:r>
              <a:rPr lang="en-US" sz="2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Questions </a:t>
            </a:r>
            <a:r>
              <a:rPr lang="en-US" sz="2800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SBDVBEEmergencyRegistry@dgs.</a:t>
            </a:r>
            <a:r>
              <a:rPr lang="en-US" sz="2800"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ca.gov</a:t>
            </a:r>
            <a:endParaRPr lang="en-US" sz="28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endParaRPr lang="en-US" sz="28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00684D2-4F86-08F9-CB2C-28FA12ED5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4000"/>
              </a:lnSpc>
            </a:pPr>
            <a:r>
              <a:rPr lang="en-US" sz="4000" b="1"/>
              <a:t>Resources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2924826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C4F18-0B0F-9DD7-06B5-EA29CEAF7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2510"/>
            <a:ext cx="9475694" cy="685799"/>
          </a:xfrm>
        </p:spPr>
        <p:txBody>
          <a:bodyPr/>
          <a:lstStyle/>
          <a:p>
            <a:r>
              <a:rPr lang="en-US"/>
              <a:t>Statewide Advocacy Support Program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14CC7E-4B40-8199-F2CB-0ECD3BF58F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536737"/>
            <a:ext cx="7942217" cy="467155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We can help!</a:t>
            </a:r>
          </a:p>
          <a:p>
            <a:pPr lvl="1"/>
            <a:r>
              <a:rPr lang="en-US" sz="2600"/>
              <a:t>Receive training and guidance</a:t>
            </a:r>
          </a:p>
          <a:p>
            <a:pPr lvl="1"/>
            <a:r>
              <a:rPr lang="en-US" sz="2600"/>
              <a:t>Collaborate &amp; participate in OSDS Business Outreach events </a:t>
            </a:r>
            <a:r>
              <a:rPr lang="en-US" sz="2600">
                <a:hlinkClick r:id="rId3"/>
              </a:rPr>
              <a:t>https://www.dgs.ca.gov/PD/Events</a:t>
            </a:r>
            <a:r>
              <a:rPr lang="en-US" sz="2600"/>
              <a:t>  </a:t>
            </a:r>
          </a:p>
          <a:p>
            <a:pPr lvl="1"/>
            <a:r>
              <a:rPr lang="en-US" sz="2600"/>
              <a:t>Develop outreach strategy to increase vendor pool</a:t>
            </a:r>
          </a:p>
          <a:p>
            <a:pPr lvl="1"/>
            <a:r>
              <a:rPr lang="en-US" sz="2600"/>
              <a:t>Conduct market research to find SBs and DVBEs</a:t>
            </a:r>
          </a:p>
          <a:p>
            <a:pPr lvl="1"/>
            <a:r>
              <a:rPr lang="en-US" sz="2600"/>
              <a:t>Adopt an SB and DVBE First Policy</a:t>
            </a:r>
          </a:p>
          <a:p>
            <a:pPr lvl="1"/>
            <a:r>
              <a:rPr lang="en-US" sz="2600"/>
              <a:t>Identify best practices that help you meet SB and DVBE mandated goals</a:t>
            </a:r>
          </a:p>
        </p:txBody>
      </p:sp>
    </p:spTree>
    <p:extLst>
      <p:ext uri="{BB962C8B-B14F-4D97-AF65-F5344CB8AC3E}">
        <p14:creationId xmlns:p14="http://schemas.microsoft.com/office/powerpoint/2010/main" val="2867713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26F89A-8475-C823-6539-855DF6EDDA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274320" marR="0" lvl="2" indent="-274320" algn="l" defTabSz="914400" rtl="0" eaLnBrk="1" fontAlgn="base" latinLnBrk="0" hangingPunct="1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Large contract skewing SB and DVBE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participation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274320" marR="0" lvl="2" indent="-274320" algn="l" defTabSz="914400" rtl="0" eaLnBrk="1" fontAlgn="base" latinLnBrk="0" hangingPunct="1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Not enough resources</a:t>
            </a:r>
          </a:p>
          <a:p>
            <a:pPr marL="274320" marR="0" lvl="2" indent="-274320" algn="l" defTabSz="914400" rtl="0" eaLnBrk="1" fontAlgn="base" latinLnBrk="0" hangingPunct="1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Non-responsive suppliers</a:t>
            </a:r>
          </a:p>
          <a:p>
            <a:pPr marL="274320" marR="0" lvl="2" indent="-274320" algn="l" defTabSz="914400" rtl="0" eaLnBrk="1" fontAlgn="base" latinLnBrk="0" hangingPunct="1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Non-competitive pricing</a:t>
            </a:r>
          </a:p>
          <a:p>
            <a:pPr marL="274320" marR="0" lvl="2" indent="-274320" algn="l" defTabSz="914400" rtl="0" eaLnBrk="1" fontAlgn="base" latinLnBrk="0" hangingPunct="1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Mandatory LPA without certified firms and without an off-ramp option</a:t>
            </a:r>
          </a:p>
          <a:p>
            <a:pPr marL="274320" marR="0" lvl="2" indent="-274320" algn="l" defTabSz="914400" rtl="0" eaLnBrk="1" fontAlgn="base" latinLnBrk="0" hangingPunct="1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Another department purchases </a:t>
            </a:r>
            <a:r>
              <a:rPr lang="en-US" sz="280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for your</a:t>
            </a:r>
            <a:r>
              <a:rPr lang="en-US" sz="2800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department</a:t>
            </a:r>
          </a:p>
          <a:p>
            <a:pPr marL="274320" marR="0" lvl="2" indent="-274320" algn="l" defTabSz="914400" rtl="0" eaLnBrk="1" fontAlgn="base" latinLnBrk="0" hangingPunct="1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5FCECA-28F5-EDD1-8AE7-3CF7734CC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Department Challenges</a:t>
            </a:r>
          </a:p>
        </p:txBody>
      </p:sp>
    </p:spTree>
    <p:extLst>
      <p:ext uri="{BB962C8B-B14F-4D97-AF65-F5344CB8AC3E}">
        <p14:creationId xmlns:p14="http://schemas.microsoft.com/office/powerpoint/2010/main" val="31055895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00684D2-4F86-08F9-CB2C-28FA12ED5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116" y="455211"/>
            <a:ext cx="9099884" cy="1010333"/>
          </a:xfrm>
        </p:spPr>
        <p:txBody>
          <a:bodyPr>
            <a:noAutofit/>
          </a:bodyPr>
          <a:lstStyle/>
          <a:p>
            <a:r>
              <a:rPr lang="en-US"/>
              <a:t>Statewide Advocacy Support Program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4145A-B7A2-2767-8C37-A010386A78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52900" y="2065468"/>
            <a:ext cx="7658100" cy="3797449"/>
          </a:xfrm>
        </p:spPr>
        <p:txBody>
          <a:bodyPr>
            <a:normAutofit/>
          </a:bodyPr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 i="1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New</a:t>
            </a: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Advocate Directory!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New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Online Improvement Plan!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OSDS is Growing!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endParaRPr lang="en-US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US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49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D86C25-DD94-B66C-7101-5736366E4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989220"/>
            <a:ext cx="8005011" cy="4732421"/>
          </a:xfrm>
        </p:spPr>
        <p:txBody>
          <a:bodyPr>
            <a:normAutofit/>
          </a:bodyPr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AB 2019 Survey</a:t>
            </a:r>
            <a:endParaRPr lang="en-US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lang="en-US" sz="2600">
                <a:solidFill>
                  <a:srgbClr val="323E48"/>
                </a:solidFill>
              </a:rPr>
              <a:t>The implementation of AB 2019 and AB 1574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Launched in May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lang="en-US" sz="2600">
                <a:solidFill>
                  <a:srgbClr val="323E48"/>
                </a:solidFill>
              </a:rPr>
              <a:t>As of 8/10, 66 responses were received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142 departments received the survey</a:t>
            </a:r>
          </a:p>
          <a:p>
            <a:pPr marL="548640" lvl="2">
              <a:lnSpc>
                <a:spcPct val="100000"/>
              </a:lnSpc>
              <a:spcBef>
                <a:spcPts val="800"/>
              </a:spcBef>
              <a:buSzPct val="90000"/>
              <a:buBlip>
                <a:blip r:embed="rId4"/>
              </a:buBlip>
              <a:defRPr/>
            </a:pPr>
            <a:r>
              <a:rPr lang="en-US" sz="2600">
                <a:latin typeface="Segoe UI Semilight" panose="020B0402040204020203" pitchFamily="34" charset="0"/>
                <a:cs typeface="Segoe UI Semilight" panose="020B0402040204020203" pitchFamily="34" charset="0"/>
                <a:hlinkClick r:id="rId5"/>
              </a:rPr>
              <a:t>Survey Link</a:t>
            </a:r>
            <a:endParaRPr lang="en-US" sz="26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lvl="1"/>
            <a:endParaRPr lang="en-US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123D25-4CD3-8B18-F4CF-1F28C8238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Statewide Advocacy Support Program</a:t>
            </a:r>
          </a:p>
        </p:txBody>
      </p:sp>
    </p:spTree>
    <p:extLst>
      <p:ext uri="{BB962C8B-B14F-4D97-AF65-F5344CB8AC3E}">
        <p14:creationId xmlns:p14="http://schemas.microsoft.com/office/powerpoint/2010/main" val="10643396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8D26DF-82B0-EC51-D831-599C69F19B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" y="1600200"/>
            <a:ext cx="10972799" cy="4167554"/>
          </a:xfrm>
        </p:spPr>
        <p:txBody>
          <a:bodyPr>
            <a:normAutofit/>
          </a:bodyPr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study will assess:</a:t>
            </a:r>
            <a:endParaRPr lang="en-US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The effectiveness of DGS SB and DVBE programs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lang="en-US" sz="2600">
                <a:solidFill>
                  <a:srgbClr val="323E48"/>
                </a:solidFill>
              </a:rPr>
              <a:t>The impact of state contract dollars on SBs and DVBEs, their communities, and the state economy</a:t>
            </a:r>
            <a:endParaRPr lang="en-US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Look for a communication coming soon. For questions, email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  <a:hlinkClick r:id="rId5"/>
              </a:rPr>
              <a:t>Demeshia.Swanson@dgs.ca.gov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</a:p>
          <a:p>
            <a:endParaRPr lang="en-US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5819DC-59B6-9BE5-4613-05EB2C4FE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Economic Impact Study of SB &amp; DVBE Program</a:t>
            </a:r>
          </a:p>
        </p:txBody>
      </p:sp>
    </p:spTree>
    <p:extLst>
      <p:ext uri="{BB962C8B-B14F-4D97-AF65-F5344CB8AC3E}">
        <p14:creationId xmlns:p14="http://schemas.microsoft.com/office/powerpoint/2010/main" val="33065168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00684D2-4F86-08F9-CB2C-28FA12ED5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018" y="455211"/>
            <a:ext cx="9621982" cy="10103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/>
              <a:t>Advocate Role and Responsibilities</a:t>
            </a:r>
            <a:br>
              <a:rPr lang="en-US"/>
            </a:br>
            <a:r>
              <a:rPr lang="en-US" sz="3100"/>
              <a:t>Expectations and Tools for Success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4145A-B7A2-2767-8C37-A010386A78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68436" y="1876926"/>
            <a:ext cx="8042564" cy="4770218"/>
          </a:xfrm>
        </p:spPr>
        <p:txBody>
          <a:bodyPr>
            <a:normAutofit/>
          </a:bodyPr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Understand your department’s needs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Clarify procurement processes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Troubleshoot prompt payment issues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Management support is KEY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Promote policies to meet annual goals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Maintain consistent communication with DGS, CalVet, and peer state advocates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Stay current on SB &amp; DVBE program legislation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8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570B6D-408B-EEB5-3F7F-ADE05F6192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5527" y="1828800"/>
            <a:ext cx="8049491" cy="4641272"/>
          </a:xfrm>
        </p:spPr>
        <p:txBody>
          <a:bodyPr numCol="1">
            <a:noAutofit/>
          </a:bodyPr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Update desk manuals, policies and procedures, solicitation documentations and forms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6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Review SB and DVBE Waiver requests carefully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Set a 3% mandatory DVBE goal on all formal solicitations (e.g., IFB, RFP)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Review CAR data regularly to ensure SB and DVBE prime and subcontractor information is captured correctly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164CF2-E58E-6E42-4067-283F7C6C1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27" y="256785"/>
            <a:ext cx="9504218" cy="9143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/>
              <a:t>Advocate Role and Responsibilities</a:t>
            </a:r>
            <a:br>
              <a:rPr lang="en-US"/>
            </a:br>
            <a:r>
              <a:rPr lang="en-US" sz="3100"/>
              <a:t>Expectations and Tools for Success</a:t>
            </a:r>
            <a:endParaRPr lang="en-US" sz="4000">
              <a:solidFill>
                <a:srgbClr val="004C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76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821DC0-E876-691A-61C6-3CEAA5EF5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91" y="374073"/>
            <a:ext cx="10972799" cy="914399"/>
          </a:xfrm>
        </p:spPr>
        <p:txBody>
          <a:bodyPr/>
          <a:lstStyle/>
          <a:p>
            <a:pPr algn="ctr"/>
            <a:r>
              <a:rPr lang="en-US"/>
              <a:t>Advocate Role and Responsibilities</a:t>
            </a:r>
            <a:br>
              <a:rPr lang="en-US"/>
            </a:br>
            <a:r>
              <a:rPr lang="en-US" sz="3200"/>
              <a:t>Best Practices</a:t>
            </a:r>
            <a:endParaRPr lang="en-US"/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D56AC328-967E-5D08-0B6E-E1F05DD73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7091" y="1437408"/>
            <a:ext cx="11430000" cy="3983183"/>
          </a:xfrm>
        </p:spPr>
        <p:txBody>
          <a:bodyPr numCol="1">
            <a:noAutofit/>
          </a:bodyPr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Build an active partnership with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your department buyers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Create a shared folder to share capabilities statements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Prepare a template email to respond to suppliers promptly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Create an SB and DVBE Advocate general email address. 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Designate a backup SB and DVBE Advocate 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Update contact information on the Advocate Directory</a:t>
            </a:r>
            <a:endParaRPr lang="en-US" sz="2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2764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00684D2-4F86-08F9-CB2C-28FA12ED5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924" y="455211"/>
            <a:ext cx="8505092" cy="10103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/>
              <a:t>Advocate Role and Responsibilities</a:t>
            </a:r>
            <a:br>
              <a:rPr lang="en-US"/>
            </a:br>
            <a:r>
              <a:rPr lang="en-US" sz="3100"/>
              <a:t>Resources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4145A-B7A2-2767-8C37-A010386A78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5282" y="1593273"/>
            <a:ext cx="8065718" cy="4809516"/>
          </a:xfrm>
        </p:spPr>
        <p:txBody>
          <a:bodyPr>
            <a:normAutofit fontScale="92500" lnSpcReduction="10000"/>
          </a:bodyPr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Connect with other Advocates on the List Serve: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  <a:hlinkClick r:id="rId4"/>
              </a:rPr>
              <a:t>List Serve Access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Connect with Statewide Advocacy Support Program: </a:t>
            </a: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hlinkClick r:id="rId5"/>
              </a:rPr>
              <a:t>Advocate@dgs.ca.gov</a:t>
            </a:r>
            <a:endParaRPr lang="en-US" sz="2800">
              <a:solidFill>
                <a:srgbClr val="323E4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Update Advocate </a:t>
            </a: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Contact Information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  <a:hlinkClick r:id="rId6"/>
              </a:rPr>
              <a:t>SB and DVBE Advocate Update Form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Quarterly Advocate Meetings: </a:t>
            </a: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hlinkClick r:id="rId7"/>
              </a:rPr>
              <a:t>https://www.dgs.ca.gov/PD-Advocate-Info</a:t>
            </a: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</a:p>
          <a:p>
            <a:pPr marL="274320" lvl="1" indent="-274320">
              <a:lnSpc>
                <a:spcPct val="100000"/>
              </a:lnSpc>
              <a:spcBef>
                <a:spcPts val="1000"/>
              </a:spcBef>
              <a:buSzPct val="90000"/>
              <a:buBlip>
                <a:blip r:embed="rId3"/>
              </a:buBlip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CAR Report contact: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  <a:hlinkClick r:id="rId8"/>
              </a:rPr>
              <a:t>OSDSReports@dgs.ca.gov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274320" lvl="1" indent="-274320">
              <a:lnSpc>
                <a:spcPct val="100000"/>
              </a:lnSpc>
              <a:spcBef>
                <a:spcPts val="1000"/>
              </a:spcBef>
              <a:buSzPct val="90000"/>
              <a:buBlip>
                <a:blip r:embed="rId3"/>
              </a:buBlip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2023 SARA Awards: </a:t>
            </a:r>
            <a:r>
              <a:rPr lang="en-US" sz="2800">
                <a:latin typeface="Segoe UI Semilight" panose="020B0402040204020203" pitchFamily="34" charset="0"/>
                <a:cs typeface="Segoe UI Semilight" panose="020B0402040204020203" pitchFamily="34" charset="0"/>
                <a:hlinkClick r:id="rId9"/>
              </a:rPr>
              <a:t>23rd Annual State Agency Recognition Awards (ca.gov)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8503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6D59456-8214-BC45-C3EF-7C54ABF41E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7236" y="1233056"/>
            <a:ext cx="6497781" cy="5375561"/>
          </a:xfrm>
        </p:spPr>
        <p:txBody>
          <a:bodyPr numCol="1"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None/>
              <a:tabLst/>
              <a:defRPr/>
            </a:pPr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The California Department of Veterans Affairs DVBE unit primary functions are: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</a:rPr>
              <a:t>Supporting all State agencies DVBE advocates are continuously striving to meeting the 3% contracting requirement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>
                <a:solidFill>
                  <a:srgbClr val="323E48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CalVet Advisory Council which provides California’s Disabled Veteran Business Enterprise community with a dedicated forum to advise the Secretary on program improvements to support veteran entrepreneurship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DVBE Request for Response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indent="0">
              <a:spcBef>
                <a:spcPts val="1000"/>
              </a:spcBef>
              <a:spcAft>
                <a:spcPts val="1000"/>
              </a:spcAft>
              <a:buSzPct val="90000"/>
              <a:buNone/>
            </a:pPr>
            <a:endParaRPr lang="en-US" sz="2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01C4506-119C-EB2C-7669-70BE09BEE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7236" y="249383"/>
            <a:ext cx="5829300" cy="983673"/>
          </a:xfrm>
        </p:spPr>
        <p:txBody>
          <a:bodyPr>
            <a:noAutofit/>
          </a:bodyPr>
          <a:lstStyle/>
          <a:p>
            <a:pPr>
              <a:lnSpc>
                <a:spcPts val="4600"/>
              </a:lnSpc>
            </a:pPr>
            <a:r>
              <a:rPr lang="en-US"/>
              <a:t>DVBE Overview</a:t>
            </a:r>
          </a:p>
        </p:txBody>
      </p:sp>
    </p:spTree>
    <p:extLst>
      <p:ext uri="{BB962C8B-B14F-4D97-AF65-F5344CB8AC3E}">
        <p14:creationId xmlns:p14="http://schemas.microsoft.com/office/powerpoint/2010/main" val="11652943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64CF2-E58E-6E42-4067-283F7C6C1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/>
              <a:t>DVBE Request for Response</a:t>
            </a:r>
            <a:endParaRPr lang="en-US" sz="4000">
              <a:solidFill>
                <a:srgbClr val="004C97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7BF7F9-8C25-7E9B-E8DE-28AD814E58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1600200"/>
            <a:ext cx="7907382" cy="4800600"/>
          </a:xfrm>
        </p:spPr>
        <p:txBody>
          <a:bodyPr>
            <a:normAutofit fontScale="92500" lnSpcReduction="10000"/>
          </a:bodyPr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Survey housed on CalVet website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30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Avenue for Veterans, Contractors, SBs, and buyers to contact DVBE unit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Staff review all inquiries within 5 business days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Provide information and resources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lang="en-US" sz="2600">
                <a:solidFill>
                  <a:srgbClr val="323E48"/>
                </a:solidFill>
              </a:rPr>
              <a:t>CalVet Management review high level inquiries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DVBE Advisory Council review concerns regarding the DVBE community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Webpage: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  <a:hlinkClick r:id="rId5"/>
              </a:rPr>
              <a:t>https://www.surveymonkey.com/r/CalVet_DVBE_Request_for_Response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</a:p>
          <a:p>
            <a:pPr marL="91440" lvl="1">
              <a:lnSpc>
                <a:spcPct val="100000"/>
              </a:lnSpc>
              <a:spcBef>
                <a:spcPts val="800"/>
              </a:spcBef>
              <a:buSzPct val="90000"/>
              <a:buBlip>
                <a:blip r:embed="rId4"/>
              </a:buBlip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96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64CF2-E58E-6E42-4067-283F7C6C1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9164" y="457200"/>
            <a:ext cx="7658100" cy="91440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04C97"/>
                </a:solidFill>
              </a:rPr>
              <a:t>DVBE Overview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101DEE-89BF-35B8-0067-894BF027B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99164" y="1600200"/>
            <a:ext cx="8111836" cy="4800600"/>
          </a:xfrm>
        </p:spPr>
        <p:txBody>
          <a:bodyPr>
            <a:normAutofit/>
          </a:bodyPr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Quarterly SB and DVBE Advocates meeting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Policy and Legislation updates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lang="en-US" sz="2400">
                <a:solidFill>
                  <a:srgbClr val="323E48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Upcoming Outreach events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Open discussions to assist Advocates struggles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DVBE Exemption Request (STD 816) review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lang="en-US" sz="2400">
                <a:solidFill>
                  <a:srgbClr val="323E48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CalVet will provide analysis and recommendation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Solicitation assistance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Review solicitations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lang="en-US" sz="2400">
                <a:solidFill>
                  <a:srgbClr val="323E48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Search and contact firms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lvl="1" indent="0">
              <a:lnSpc>
                <a:spcPct val="100000"/>
              </a:lnSpc>
              <a:spcBef>
                <a:spcPts val="800"/>
              </a:spcBef>
              <a:buSzPct val="90000"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93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85163A-26A6-1D49-C26D-963AD2D49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Segoe UI Semibold"/>
                <a:ea typeface="Segoe UI Historic"/>
                <a:cs typeface="Segoe UI Semibold"/>
              </a:rPr>
              <a:t>Supplier Diversity Program</a:t>
            </a:r>
            <a:endParaRPr lang="en-US" sz="4000">
              <a:solidFill>
                <a:srgbClr val="004C97"/>
              </a:solidFill>
              <a:latin typeface="Segoe UI Semibold"/>
              <a:ea typeface="Segoe UI Historic"/>
              <a:cs typeface="Segoe UI Semibold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33415D-3B5F-0301-13C4-B172349F23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199"/>
            <a:ext cx="8174182" cy="5068455"/>
          </a:xfrm>
        </p:spPr>
        <p:txBody>
          <a:bodyPr lIns="91440" tIns="45720" rIns="91440" bIns="45720" numCol="1" anchor="t">
            <a:normAutofit/>
          </a:bodyPr>
          <a:lstStyle/>
          <a:p>
            <a:pPr marL="0" indent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3300" u="sng" dirty="0">
                <a:latin typeface="Segoe UI Semibold"/>
                <a:cs typeface="Segoe UI"/>
              </a:rPr>
              <a:t>Mission</a:t>
            </a:r>
            <a:endParaRPr lang="en-US" sz="3300" b="0" dirty="0">
              <a:latin typeface="Segoe UI Semibold"/>
              <a:cs typeface="Segoe UI"/>
            </a:endParaRPr>
          </a:p>
          <a:p>
            <a:pPr marL="0" indent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3100" b="0">
                <a:latin typeface="Segoe UI Semilight"/>
                <a:cs typeface="Segoe UI"/>
              </a:rPr>
              <a:t>The state’s leader in integrating strategies and resources to advance the equitable inclusion and utilization of small and diverse businesses in California’s state procurement and contracting opportunities.</a:t>
            </a:r>
          </a:p>
          <a:p>
            <a:pPr marL="0" indent="0">
              <a:spcBef>
                <a:spcPts val="1000"/>
              </a:spcBef>
              <a:spcAft>
                <a:spcPts val="1000"/>
              </a:spcAft>
              <a:buNone/>
            </a:pPr>
            <a:endParaRPr lang="en-US" sz="2000" b="0">
              <a:latin typeface="Segoe UI Light"/>
              <a:cs typeface="Segoe UI"/>
            </a:endParaRPr>
          </a:p>
          <a:p>
            <a:pPr marL="0" indent="0">
              <a:spcBef>
                <a:spcPts val="1000"/>
              </a:spcBef>
              <a:spcAft>
                <a:spcPts val="1000"/>
              </a:spcAft>
              <a:buNone/>
            </a:pPr>
            <a:endParaRPr lang="en-US" sz="3300" u="sng" dirty="0">
              <a:latin typeface="Segoe UI Semibold"/>
              <a:cs typeface="Segoe UI"/>
            </a:endParaRPr>
          </a:p>
          <a:p>
            <a:pPr>
              <a:buFont typeface="Arial,Sans-Serif"/>
            </a:pPr>
            <a:endParaRPr lang="en-US" sz="2000">
              <a:latin typeface="Segoe UI Light"/>
              <a:cs typeface="Segoe UI Semilight"/>
            </a:endParaRPr>
          </a:p>
          <a:p>
            <a:pPr lvl="1">
              <a:spcAft>
                <a:spcPts val="1000"/>
              </a:spcAft>
            </a:pPr>
            <a:endParaRPr lang="en-US" sz="2000">
              <a:solidFill>
                <a:schemeClr val="tx1"/>
              </a:solidFill>
              <a:latin typeface="Segoe UI Semilight"/>
              <a:cs typeface="Segoe UI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12683690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53C5D-9C40-B097-B47D-CD60E5055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CalVet Advisory Council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20756-7C8C-5CD4-B20E-E55F7E7738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>
              <a:defRPr/>
            </a:pPr>
            <a:r>
              <a:rPr lang="en-US"/>
              <a:t>Six member council</a:t>
            </a:r>
            <a:endParaRPr lang="en-US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en-US" sz="2400"/>
              <a:t>DVBE and veteran service organizations</a:t>
            </a:r>
            <a:endParaRPr lang="en-US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lvl="1">
              <a:defRPr/>
            </a:pPr>
            <a:r>
              <a:rPr lang="en-US"/>
              <a:t>Providing California's Disabled Veteran Business Enterprise community with a dedicated forum to advise the Secretary 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en-US" sz="2400"/>
              <a:t>This is not a policy making body</a:t>
            </a:r>
            <a:endParaRPr lang="en-US"/>
          </a:p>
          <a:p>
            <a:pPr lvl="1">
              <a:defRPr/>
            </a:pPr>
            <a:r>
              <a:rPr lang="en-US">
                <a:latin typeface="Segoe UI Semilight" panose="020B0402040204020203" pitchFamily="34" charset="0"/>
                <a:cs typeface="Segoe UI Semilight" panose="020B0402040204020203" pitchFamily="34" charset="0"/>
              </a:rPr>
              <a:t>Taskforces will take on current issues brought by members of the DVBE community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en-US" sz="2400"/>
              <a:t>Recommendations will be presented to the Statewide DVBE Advocate</a:t>
            </a:r>
            <a:endParaRPr lang="en-US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lvl="1"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265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EEB0B-6886-138B-C952-AA4D54858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CalVet Resources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35B7D-87E1-09F2-DF50-70A5D7B4D2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953490"/>
            <a:ext cx="7467600" cy="4371109"/>
          </a:xfrm>
        </p:spPr>
        <p:txBody>
          <a:bodyPr/>
          <a:lstStyle/>
          <a:p>
            <a:pPr lvl="1">
              <a:defRPr/>
            </a:pPr>
            <a:r>
              <a:rPr lang="en-US">
                <a:hlinkClick r:id="rId2"/>
              </a:rPr>
              <a:t>https://www.calvet.ca.gov/calvet-programs/veteran-services</a:t>
            </a:r>
            <a:r>
              <a:rPr lang="en-US"/>
              <a:t> </a:t>
            </a:r>
            <a:endParaRPr lang="en-US" b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211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EE3BFE-673D-7451-8CC4-EBD33EC7E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6800" y="1517072"/>
            <a:ext cx="6525491" cy="3823855"/>
          </a:xfrm>
        </p:spPr>
        <p:txBody>
          <a:bodyPr vert="horz" lIns="91440" tIns="45720" rIns="91440" bIns="45720" numCol="1" spcCol="274320" rtlCol="0" anchor="t">
            <a:normAutofit/>
          </a:bodyPr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The Acquisitions branch establishes Leveraged Procurement Agreements (LPAs) for commonly purchased goods and services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6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LPAs leverage the state’s buying power and simplify the procurement process for state departments and local government entities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indent="0">
              <a:spcBef>
                <a:spcPts val="700"/>
              </a:spcBef>
              <a:spcAft>
                <a:spcPts val="700"/>
              </a:spcAft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A0F375-64AE-9F7D-16B6-FCC10301B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799" cy="914400"/>
          </a:xfrm>
        </p:spPr>
        <p:txBody>
          <a:bodyPr anchor="ctr"/>
          <a:lstStyle/>
          <a:p>
            <a:r>
              <a:rPr lang="en-US" sz="4000"/>
              <a:t>Leveraged Procurement Agreements</a:t>
            </a:r>
          </a:p>
        </p:txBody>
      </p:sp>
    </p:spTree>
    <p:extLst>
      <p:ext uri="{BB962C8B-B14F-4D97-AF65-F5344CB8AC3E}">
        <p14:creationId xmlns:p14="http://schemas.microsoft.com/office/powerpoint/2010/main" val="41224531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A0C56-8BBF-51B1-6091-7D782A3A5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564" y="685801"/>
            <a:ext cx="8645236" cy="685799"/>
          </a:xfrm>
        </p:spPr>
        <p:txBody>
          <a:bodyPr/>
          <a:lstStyle/>
          <a:p>
            <a:r>
              <a:rPr lang="en-US"/>
              <a:t>Leveraged Procurement Agreements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C1C202-AB54-292E-7A53-9EA077BD9D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2800" y="1925782"/>
            <a:ext cx="8382000" cy="439881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Finding LPAs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State Contracts Index Listing contains high level contract information for each contract, including links to the </a:t>
            </a:r>
            <a:r>
              <a:rPr lang="en-US"/>
              <a:t>C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al eProcure LPA details page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Located on the DGS-PD home page: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  <a:hlinkClick r:id="rId4"/>
              </a:rPr>
              <a:t>https://www.dgs.ca.gov/PD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94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81666-6FD3-183A-E357-7A4A9EF43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85801"/>
            <a:ext cx="8603673" cy="685799"/>
          </a:xfrm>
        </p:spPr>
        <p:txBody>
          <a:bodyPr/>
          <a:lstStyle/>
          <a:p>
            <a:r>
              <a:rPr lang="en-US"/>
              <a:t>Leveraged Procurement Agreements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5C24B4-E60B-36DD-AFCB-59232B6C8D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" y="1572491"/>
            <a:ext cx="9781310" cy="2486891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Finding LPAs Con’t.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Search Cal eProcure for LPAs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Step 1: Search </a:t>
            </a:r>
            <a:r>
              <a:rPr lang="en-US" sz="2400"/>
              <a:t>C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al eProcure: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  <a:hlinkClick r:id="rId4"/>
              </a:rPr>
              <a:t>https://caleprocure.ca.gov/pages/index.aspx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400"/>
              <a:t>Step 2: Quick Links </a:t>
            </a:r>
            <a:r>
              <a:rPr lang="en-US" sz="2400">
                <a:sym typeface="Wingdings" panose="05000000000000000000" pitchFamily="2" charset="2"/>
              </a:rPr>
              <a:t> “Find State Contracts (LPA)”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506334-E26E-4BF8-1269-6DC01D5C1B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239" y="4042063"/>
            <a:ext cx="7136391" cy="248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412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DDD8A0-DE0F-E985-7EB7-730202522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85801"/>
            <a:ext cx="8811491" cy="685799"/>
          </a:xfrm>
        </p:spPr>
        <p:txBody>
          <a:bodyPr/>
          <a:lstStyle/>
          <a:p>
            <a:r>
              <a:rPr lang="en-US"/>
              <a:t>Leveraged Procurement Agreements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F3FB48-18A5-A3BF-B356-F96782084D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9240982" cy="4724400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Finding LPAs Con’t.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Step </a:t>
            </a:r>
            <a:r>
              <a:rPr lang="en-US" sz="2400">
                <a:solidFill>
                  <a:srgbClr val="323E48"/>
                </a:solidFill>
              </a:rPr>
              <a:t>3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: Search </a:t>
            </a:r>
            <a:r>
              <a:rPr lang="en-US" sz="2400"/>
              <a:t>by Contract ID, Description, or Contract Type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endParaRPr lang="en-US" sz="2400"/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endParaRPr lang="en-US" sz="2400"/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endParaRPr lang="en-US" sz="2400"/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endParaRPr lang="en-US" sz="2400"/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400"/>
              <a:t>Step 4: Sort by Certification Type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90EA3D-1B20-1108-E136-3978AE225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746" y="2642103"/>
            <a:ext cx="6154146" cy="17954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45AC09-8CB2-57B5-04AF-6A751B5E8B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2746" y="4931856"/>
            <a:ext cx="6154146" cy="162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6825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AFAA0-FFF9-8CB6-00FC-A5F1334E2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7147"/>
            <a:ext cx="10972800" cy="685799"/>
          </a:xfrm>
        </p:spPr>
        <p:txBody>
          <a:bodyPr/>
          <a:lstStyle/>
          <a:p>
            <a:r>
              <a:rPr lang="en-US"/>
              <a:t>Statewide Contracts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09D5E3-0B2D-DECC-E964-7C754B7F15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052946"/>
            <a:ext cx="10972800" cy="4714808"/>
          </a:xfrm>
        </p:spPr>
        <p:txBody>
          <a:bodyPr/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Offers non-IT goods and IT goods and services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en-US" sz="2600"/>
              <a:t>Established through a competitive bidding process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Reduces the need for individual departments to conduct repetitive bids for like products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en-US" sz="2600"/>
              <a:t>Most are mandatory for state departments and available for use by local government entities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Solicitations include SB preference and DVBE incentives to increase participation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en-US" sz="2600"/>
              <a:t>SB and DVBE off-ramp provision may be included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549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570B6D-408B-EEB5-3F7F-ADE05F6192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87025" y="2348611"/>
            <a:ext cx="6023975" cy="2645419"/>
          </a:xfrm>
        </p:spPr>
        <p:txBody>
          <a:bodyPr numCol="1">
            <a:noAutofit/>
          </a:bodyPr>
          <a:lstStyle/>
          <a:p>
            <a:pPr marL="274320" lvl="1" indent="-274320">
              <a:lnSpc>
                <a:spcPct val="100000"/>
              </a:lnSpc>
              <a:spcBef>
                <a:spcPts val="1000"/>
              </a:spcBef>
              <a:buSzPct val="90000"/>
              <a:buBlip>
                <a:blip r:embed="rId3"/>
              </a:buBlip>
              <a:defRPr/>
            </a:pPr>
            <a:r>
              <a:rPr lang="en-US" sz="2800">
                <a:hlinkClick r:id="rId4"/>
              </a:rPr>
              <a:t>Contract Search and State Contracts Index Listing</a:t>
            </a:r>
            <a:endParaRPr lang="en-US" sz="2800"/>
          </a:p>
          <a:p>
            <a:pPr marL="274320" lvl="1" indent="-274320">
              <a:lnSpc>
                <a:spcPct val="100000"/>
              </a:lnSpc>
              <a:spcBef>
                <a:spcPts val="1000"/>
              </a:spcBef>
              <a:buSzPct val="90000"/>
              <a:buBlip>
                <a:blip r:embed="rId3"/>
              </a:buBlip>
              <a:defRPr/>
            </a:pPr>
            <a:r>
              <a:rPr lang="en-US" sz="2800"/>
              <a:t>DGS Leveraged Procurement Agreements webpage:</a:t>
            </a:r>
            <a:endParaRPr lang="en-US" sz="2800"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548640" lvl="2">
              <a:lnSpc>
                <a:spcPct val="100000"/>
              </a:lnSpc>
              <a:spcBef>
                <a:spcPts val="800"/>
              </a:spcBef>
              <a:buSzPct val="90000"/>
              <a:buBlip>
                <a:blip r:embed="rId6"/>
              </a:buBlip>
              <a:defRPr/>
            </a:pPr>
            <a:r>
              <a:rPr lang="en-US" sz="240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https://www.dgs.ca.gov/PD-LPA</a:t>
            </a:r>
            <a:r>
              <a:rPr lang="en-US" sz="2400">
                <a:solidFill>
                  <a:srgbClr val="0070C0"/>
                </a:solidFill>
              </a:rPr>
              <a:t>  </a:t>
            </a:r>
          </a:p>
          <a:p>
            <a:pPr marL="320040" marR="0" lvl="2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731520" lvl="2" indent="-274320">
              <a:lnSpc>
                <a:spcPct val="100000"/>
              </a:lnSpc>
              <a:spcBef>
                <a:spcPts val="1000"/>
              </a:spcBef>
              <a:buSzPct val="90000"/>
              <a:buBlip>
                <a:blip r:embed="rId3"/>
              </a:buBlip>
              <a:defRPr/>
            </a:pPr>
            <a:endParaRPr lang="en-US" sz="2200"/>
          </a:p>
          <a:p>
            <a:pPr marL="731520" lvl="2" indent="-274320">
              <a:lnSpc>
                <a:spcPct val="100000"/>
              </a:lnSpc>
              <a:spcBef>
                <a:spcPts val="1000"/>
              </a:spcBef>
              <a:buSzPct val="90000"/>
              <a:buBlip>
                <a:blip r:embed="rId3"/>
              </a:buBlip>
              <a:defRPr/>
            </a:pPr>
            <a:endParaRPr lang="en-US" sz="2200"/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US" sz="2600"/>
          </a:p>
          <a:p>
            <a:pPr marL="0" indent="0">
              <a:buNone/>
            </a:pPr>
            <a:endParaRPr lang="en-US" sz="26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164CF2-E58E-6E42-4067-283F7C6C1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7025" y="457200"/>
            <a:ext cx="6023975" cy="91440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04C97"/>
                </a:solidFill>
              </a:rPr>
              <a:t>LPA 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34926767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D343E-3FCD-A939-2587-B156675B8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California Multiple Award Schedules (CMAS)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87958-8695-66AD-456F-08A9BC2C7F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801090"/>
            <a:ext cx="10972800" cy="4523509"/>
          </a:xfrm>
        </p:spPr>
        <p:txBody>
          <a:bodyPr/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en-US"/>
              <a:t>Streamlined procurement process based on pricing from federal GSA schedules and other multiple award contracts where pricing has been deemed fair, reasonable and competitive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Suppliers do not need their own GSA schedule or base contract. They may piggyback on another company’s schedule/contract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en-US"/>
              <a:t>Non-IT commodities, non-IT services, and IT goods and services may be offered through CMAS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03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DDD8A0-DE0F-E985-7EB7-730202522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CMAS Awarded to SB and DVBE Suppliers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86CB670-3C8C-C528-0E53-305F817AE1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" y="2071254"/>
            <a:ext cx="4701308" cy="352598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604B5C-6B09-5B8E-C54C-7C6DB12FC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154" y="2071254"/>
            <a:ext cx="4701310" cy="35259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709176-58E0-D819-17AF-D269B26B6821}"/>
              </a:ext>
            </a:extLst>
          </p:cNvPr>
          <p:cNvSpPr txBox="1"/>
          <p:nvPr/>
        </p:nvSpPr>
        <p:spPr>
          <a:xfrm>
            <a:off x="657321" y="1732001"/>
            <a:ext cx="48413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latin typeface="Segoe UI Semilight" panose="020B0402040204020203" pitchFamily="34" charset="0"/>
                <a:cs typeface="Segoe UI Semilight" panose="020B0402040204020203" pitchFamily="34" charset="0"/>
              </a:rPr>
              <a:t>49.96% of all CMAS awarded to SBs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270610-46B9-1357-DDDE-2CC1D1F01628}"/>
              </a:ext>
            </a:extLst>
          </p:cNvPr>
          <p:cNvSpPr txBox="1"/>
          <p:nvPr/>
        </p:nvSpPr>
        <p:spPr>
          <a:xfrm>
            <a:off x="6152958" y="1732001"/>
            <a:ext cx="50769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latin typeface="Segoe UI Semilight" panose="020B0402040204020203" pitchFamily="34" charset="0"/>
                <a:cs typeface="Segoe UI Semilight" panose="020B0402040204020203" pitchFamily="34" charset="0"/>
              </a:rPr>
              <a:t>5.36% of all CMAS awarded to DVBEs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66A666-50DE-86A7-544E-542946453FF9}"/>
              </a:ext>
            </a:extLst>
          </p:cNvPr>
          <p:cNvSpPr txBox="1"/>
          <p:nvPr/>
        </p:nvSpPr>
        <p:spPr>
          <a:xfrm>
            <a:off x="1281113" y="5597236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Segoe UI Semilight" panose="020B0402040204020203" pitchFamily="34" charset="0"/>
                <a:cs typeface="Segoe UI Semilight" panose="020B0402040204020203" pitchFamily="34" charset="0"/>
              </a:rPr>
              <a:t>As of 3/08/2022</a:t>
            </a:r>
          </a:p>
        </p:txBody>
      </p:sp>
    </p:spTree>
    <p:extLst>
      <p:ext uri="{BB962C8B-B14F-4D97-AF65-F5344CB8AC3E}">
        <p14:creationId xmlns:p14="http://schemas.microsoft.com/office/powerpoint/2010/main" val="3604748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85163A-26A6-1D49-C26D-963AD2D49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Segoe UI Semibold"/>
                <a:ea typeface="Segoe UI Historic"/>
                <a:cs typeface="Segoe UI Semibold"/>
              </a:rPr>
              <a:t>Supplier Diversity Program</a:t>
            </a:r>
            <a:endParaRPr lang="en-US" sz="4000">
              <a:solidFill>
                <a:srgbClr val="004C97"/>
              </a:solidFill>
              <a:latin typeface="Segoe UI Semibold"/>
              <a:ea typeface="Segoe UI Historic"/>
              <a:cs typeface="Segoe UI Semibold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33415D-3B5F-0301-13C4-B172349F23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94545" y="1653308"/>
            <a:ext cx="8285019" cy="5006109"/>
          </a:xfrm>
        </p:spPr>
        <p:txBody>
          <a:bodyPr lIns="91440" tIns="45720" rIns="91440" bIns="45720" numCol="1" anchor="t">
            <a:normAutofit fontScale="92500"/>
          </a:bodyPr>
          <a:lstStyle/>
          <a:p>
            <a:pPr marL="0" indent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3000" noProof="0">
                <a:latin typeface="Segoe UI Semibold"/>
                <a:cs typeface="Segoe UI Semibold"/>
              </a:rPr>
              <a:t>What </a:t>
            </a:r>
            <a:r>
              <a:rPr lang="en-US" sz="3000">
                <a:latin typeface="Segoe UI Semibold"/>
                <a:cs typeface="Segoe UI Semibold"/>
              </a:rPr>
              <a:t>is Supplier Diversity?</a:t>
            </a:r>
            <a:endParaRPr lang="en-US" sz="3000" noProof="0">
              <a:latin typeface="Segoe UI Semibold"/>
              <a:cs typeface="Segoe UI Semibold"/>
            </a:endParaRPr>
          </a:p>
          <a:p>
            <a:pPr marL="0" indent="0">
              <a:buNone/>
            </a:pPr>
            <a:r>
              <a:rPr lang="en-US" sz="3000" b="0">
                <a:latin typeface="Segoe UI Semilight"/>
                <a:cs typeface="Segoe UI Semilight"/>
              </a:rPr>
              <a:t>A business strategy that:</a:t>
            </a:r>
          </a:p>
          <a:p>
            <a:pPr marL="274320" lvl="2" indent="-274320" fontAlgn="base">
              <a:lnSpc>
                <a:spcPct val="110000"/>
              </a:lnSpc>
              <a:spcBef>
                <a:spcPts val="2000"/>
              </a:spcBef>
              <a:buBlip>
                <a:blip r:embed="rId3"/>
              </a:buBlip>
            </a:pPr>
            <a:r>
              <a:rPr lang="en-US" sz="30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Ensures a diverse supplier base in the procurement of goods and services.</a:t>
            </a:r>
          </a:p>
          <a:p>
            <a:pPr marL="274320" lvl="2" indent="-274320" fontAlgn="base">
              <a:lnSpc>
                <a:spcPct val="110000"/>
              </a:lnSpc>
              <a:spcBef>
                <a:spcPts val="2000"/>
              </a:spcBef>
              <a:buBlip>
                <a:blip r:embed="rId3"/>
              </a:buBlip>
            </a:pPr>
            <a:r>
              <a:rPr lang="en-US" sz="30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Encourages a diverse range of businesses, without expressing a preference for any particular race.</a:t>
            </a:r>
          </a:p>
          <a:p>
            <a:pPr marL="274320" lvl="2" indent="-274320" fontAlgn="base">
              <a:lnSpc>
                <a:spcPct val="110000"/>
              </a:lnSpc>
              <a:spcBef>
                <a:spcPts val="2000"/>
              </a:spcBef>
              <a:buBlip>
                <a:blip r:embed="rId3"/>
              </a:buBlip>
            </a:pPr>
            <a:r>
              <a:rPr lang="en-US" sz="30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Uses race-neutral factors, such as socioeconomic status, to produce a diverse supplier pool.</a:t>
            </a:r>
          </a:p>
          <a:p>
            <a:pPr>
              <a:buFont typeface="Arial,Sans-Serif"/>
            </a:pPr>
            <a:endParaRPr lang="en-US" noProof="0">
              <a:latin typeface="Segoe UI Light"/>
              <a:cs typeface="Segoe UI Semilight"/>
            </a:endParaRPr>
          </a:p>
          <a:p>
            <a:pPr lvl="1">
              <a:spcAft>
                <a:spcPts val="1000"/>
              </a:spcAft>
            </a:pPr>
            <a:endParaRPr lang="en-US">
              <a:solidFill>
                <a:schemeClr val="tx1"/>
              </a:solidFill>
              <a:latin typeface="Segoe UI Semilight"/>
              <a:cs typeface="Segoe UI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21003952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CEB60-AEFB-25A7-D60E-3731E50A4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3409" y="325581"/>
            <a:ext cx="7581900" cy="685799"/>
          </a:xfrm>
        </p:spPr>
        <p:txBody>
          <a:bodyPr/>
          <a:lstStyle/>
          <a:p>
            <a:r>
              <a:rPr lang="en-US"/>
              <a:t>Advantages for SB and DVBE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CFB81-9A18-4D39-0FB8-23F1118250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23409" y="1447800"/>
            <a:ext cx="7917067" cy="4432005"/>
          </a:xfrm>
        </p:spPr>
        <p:txBody>
          <a:bodyPr/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State agencies must consider offers from SBs and DVBEs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/>
              <a:t>Contracts to SBs are exempt from the DGS administrative fee. (DGS bills state agencies for CMAS transactions.) 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CMAS 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waives the incentive fee for SBs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. Typically, CMAS charges a fee to suppliers for local government (counties, cities, K-12 schools, community colleges, etc.).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4756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3D669-DF70-A28B-538F-29898ACA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9437"/>
            <a:ext cx="10972800" cy="685799"/>
          </a:xfrm>
        </p:spPr>
        <p:txBody>
          <a:bodyPr/>
          <a:lstStyle/>
          <a:p>
            <a:r>
              <a:rPr lang="en-US"/>
              <a:t>CMAS Portal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547190-F2B1-D74A-26A5-FFF017750C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066800"/>
            <a:ext cx="11333018" cy="4724400"/>
          </a:xfrm>
        </p:spPr>
        <p:txBody>
          <a:bodyPr/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Live on February 1, 2021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500"/>
              <a:t>Improved the CMAS application process. Current processing time is averaging 3-5 days.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Eco friendly! Eliminated all paper from the process.</a:t>
            </a:r>
          </a:p>
          <a:p>
            <a:pPr lvl="1">
              <a:defRPr/>
            </a:pPr>
            <a:r>
              <a:rPr lang="en-US" sz="2500"/>
              <a:t>Eliminated many of the typical deficiencies in the paper applications.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Payments may be made </a:t>
            </a:r>
            <a:r>
              <a:rPr lang="en-US" sz="2500"/>
              <a:t>by</a:t>
            </a: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credit/debit or electronic </a:t>
            </a:r>
            <a:r>
              <a:rPr lang="en-US" sz="2500"/>
              <a:t>check.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Quarterly reports can be submitted through the portal</a:t>
            </a:r>
            <a:endParaRPr lang="en-US" sz="2500"/>
          </a:p>
          <a:p>
            <a:pPr lvl="1"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Multiple </a:t>
            </a:r>
            <a:r>
              <a:rPr lang="en-US" sz="2500"/>
              <a:t>company users </a:t>
            </a: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may be added to the portal; </a:t>
            </a:r>
            <a:r>
              <a:rPr lang="en-US" sz="2500"/>
              <a:t>different users may have different roles and permissions.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064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4B466-583C-7896-A17A-F7282664A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EBCD9-7982-DC88-0FF9-5E9F7161FE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D143FD-81FE-EA9E-B743-A483DC1DF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02" y="264262"/>
            <a:ext cx="11483795" cy="632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706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EBE1C-142F-5185-4EA6-767DE55A6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5190" y="342901"/>
            <a:ext cx="7581900" cy="685799"/>
          </a:xfrm>
        </p:spPr>
        <p:txBody>
          <a:bodyPr/>
          <a:lstStyle/>
          <a:p>
            <a:r>
              <a:rPr lang="en-US"/>
              <a:t>CMAS Contact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0420B-B52B-206F-0F99-A32E81C14B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5190" y="1221863"/>
            <a:ext cx="6947788" cy="472440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Visit the Website:</a:t>
            </a:r>
          </a:p>
          <a:p>
            <a:pPr marL="0" indent="0">
              <a:buNone/>
            </a:pP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  <a:hlinkClick r:id="rId3"/>
              </a:rPr>
              <a:t>California Multiple Award Schedules</a:t>
            </a:r>
            <a:endParaRPr 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en-US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r>
              <a:rPr lang="en-US"/>
              <a:t>CMAS Search Portal Link:</a:t>
            </a:r>
          </a:p>
          <a:p>
            <a:pPr marL="0" indent="0">
              <a:buNone/>
            </a:pP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  <a:hlinkClick r:id="rId4"/>
              </a:rPr>
              <a:t>https://cmassearch.azurewebsites.net/</a:t>
            </a:r>
            <a:endParaRPr 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en-US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r>
              <a:rPr lang="en-US"/>
              <a:t>Contact: </a:t>
            </a: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  <a:hlinkClick r:id="rId5"/>
              </a:rPr>
              <a:t>CMAS@dgs.ca.gov</a:t>
            </a:r>
            <a:endParaRPr 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046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AECBC3-4D08-6324-433A-303D50B143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371599"/>
            <a:ext cx="10820400" cy="4177145"/>
          </a:xfrm>
        </p:spPr>
        <p:txBody>
          <a:bodyPr>
            <a:normAutofit/>
          </a:bodyPr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Master Agreements (MAs) are competitively bid contracts available to any agency that expends public funds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Prequalified list of vendors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Simplifies the purchasing process for the end user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Offers both IT and Non-IT MAs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Agencies may be required to conduct Request for Offers (RFOs) from awarded suppliers</a:t>
            </a:r>
          </a:p>
          <a:p>
            <a:pPr marL="274320" lvl="1" indent="-274320">
              <a:lnSpc>
                <a:spcPct val="100000"/>
              </a:lnSpc>
              <a:spcBef>
                <a:spcPts val="1000"/>
              </a:spcBef>
              <a:buSzPct val="90000"/>
              <a:buBlip>
                <a:blip r:embed="rId2"/>
              </a:buBlip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Small Busi</a:t>
            </a: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ness and DVBE Resellers are available!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C610E5-9E87-E5C1-60EE-C43526862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 Agreements</a:t>
            </a:r>
          </a:p>
        </p:txBody>
      </p:sp>
    </p:spTree>
    <p:extLst>
      <p:ext uri="{BB962C8B-B14F-4D97-AF65-F5344CB8AC3E}">
        <p14:creationId xmlns:p14="http://schemas.microsoft.com/office/powerpoint/2010/main" val="22864423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F60F27-C391-6EC6-FC9A-2E6722392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40689" y="1927150"/>
            <a:ext cx="4664148" cy="34373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Visit the Website:</a:t>
            </a:r>
          </a:p>
          <a:p>
            <a:pPr marL="0" indent="0">
              <a:buNone/>
            </a:pPr>
            <a:r>
              <a:rPr lang="en-US">
                <a:hlinkClick r:id="rId2"/>
              </a:rPr>
              <a:t>Master Agreements</a:t>
            </a: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Contact:</a:t>
            </a:r>
          </a:p>
          <a:p>
            <a:pPr marL="0" indent="0">
              <a:buNone/>
            </a:pPr>
            <a:r>
              <a:rPr lang="en-US">
                <a:hlinkClick r:id="rId3"/>
              </a:rPr>
              <a:t>Masters@dgs.ca.gov</a:t>
            </a:r>
            <a:r>
              <a:rPr lang="en-US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E42631-A772-FB08-972A-42DC3A028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8714509" cy="914399"/>
          </a:xfrm>
        </p:spPr>
        <p:txBody>
          <a:bodyPr>
            <a:normAutofit fontScale="90000"/>
          </a:bodyPr>
          <a:lstStyle/>
          <a:p>
            <a:r>
              <a:rPr lang="en-US"/>
              <a:t>Master Agreements 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24728393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A16EFC-C7A8-B1F3-B3D9-BFBEE8060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52900" y="1600200"/>
            <a:ext cx="7658100" cy="3694814"/>
          </a:xfrm>
        </p:spPr>
        <p:txBody>
          <a:bodyPr>
            <a:normAutofit/>
          </a:bodyPr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The SLP was established in January 1994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Software discounts are negotiated with major software publishers then passed on to the state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Reduces the need for individual departments to conduct </a:t>
            </a: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separate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acquisitions for proprietary software licenses and software upgrades.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9983DC-5F36-7B0D-46AC-42D4DD145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Software Licensing Program (SLP)</a:t>
            </a:r>
          </a:p>
        </p:txBody>
      </p:sp>
    </p:spTree>
    <p:extLst>
      <p:ext uri="{BB962C8B-B14F-4D97-AF65-F5344CB8AC3E}">
        <p14:creationId xmlns:p14="http://schemas.microsoft.com/office/powerpoint/2010/main" val="26225667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F60F27-C391-6EC6-FC9A-2E6722392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1117" y="1371600"/>
            <a:ext cx="6974958" cy="5156791"/>
          </a:xfrm>
        </p:spPr>
        <p:txBody>
          <a:bodyPr>
            <a:normAutofit lnSpcReduction="10000"/>
          </a:bodyPr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Available Categories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4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Software, Maintenance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4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Support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4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SaaS/Cloud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4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Implementation Services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4"/>
              </a:buBlip>
              <a:tabLst/>
              <a:defRPr/>
            </a:pPr>
            <a:r>
              <a:rPr lang="en-US" sz="2400"/>
              <a:t>Installation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4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Training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4"/>
              </a:buBlip>
              <a:tabLst/>
              <a:defRPr/>
            </a:pPr>
            <a:r>
              <a:rPr lang="en-US" sz="2400"/>
              <a:t>IaaS/PaaS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Not Available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4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Standalone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</a:rPr>
              <a:t>Hardware, Consulting, Standalone Training and Standalone Installation Services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731520" lvl="2" indent="-274320">
              <a:lnSpc>
                <a:spcPct val="100000"/>
              </a:lnSpc>
              <a:spcBef>
                <a:spcPts val="1000"/>
              </a:spcBef>
              <a:buSzPct val="90000"/>
              <a:buBlip>
                <a:blip r:embed="rId3"/>
              </a:buBlip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E42631-A772-FB08-972A-42DC3A028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8714509" cy="914399"/>
          </a:xfrm>
        </p:spPr>
        <p:txBody>
          <a:bodyPr>
            <a:normAutofit/>
          </a:bodyPr>
          <a:lstStyle/>
          <a:p>
            <a:r>
              <a:rPr lang="en-US"/>
              <a:t>Software Licensing Program (SLP)</a:t>
            </a:r>
          </a:p>
        </p:txBody>
      </p:sp>
    </p:spTree>
    <p:extLst>
      <p:ext uri="{BB962C8B-B14F-4D97-AF65-F5344CB8AC3E}">
        <p14:creationId xmlns:p14="http://schemas.microsoft.com/office/powerpoint/2010/main" val="27183776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F60F27-C391-6EC6-FC9A-2E6722392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871332"/>
            <a:ext cx="6974958" cy="2551814"/>
          </a:xfrm>
        </p:spPr>
        <p:txBody>
          <a:bodyPr>
            <a:normAutofit fontScale="92500" lnSpcReduction="10000"/>
          </a:bodyPr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Departments must solicit from a minimum of three (3) contractors. 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Award is based upon lowest cost or best value, determined by departments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Small Busi</a:t>
            </a: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ness and DVBE resellers are available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E42631-A772-FB08-972A-42DC3A028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8714509" cy="914399"/>
          </a:xfrm>
        </p:spPr>
        <p:txBody>
          <a:bodyPr>
            <a:normAutofit/>
          </a:bodyPr>
          <a:lstStyle/>
          <a:p>
            <a:r>
              <a:rPr lang="en-US"/>
              <a:t>Software Licensing Program (SLP)</a:t>
            </a:r>
          </a:p>
        </p:txBody>
      </p:sp>
    </p:spTree>
    <p:extLst>
      <p:ext uri="{BB962C8B-B14F-4D97-AF65-F5344CB8AC3E}">
        <p14:creationId xmlns:p14="http://schemas.microsoft.com/office/powerpoint/2010/main" val="24696133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AFA94-F246-7AF6-0DC5-4BA2057FB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Software Licensing Program (SLP) Contact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B214D-E64A-9A02-7E05-FF08410738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576945"/>
            <a:ext cx="7467600" cy="3162004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Visit the website: </a:t>
            </a:r>
          </a:p>
          <a:p>
            <a:pPr marL="0" indent="0">
              <a:buNone/>
            </a:pP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  <a:hlinkClick r:id="rId2"/>
              </a:rPr>
              <a:t>Software Licensing Program (ca.gov)</a:t>
            </a:r>
            <a:endParaRPr 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Contact: </a:t>
            </a: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  <a:hlinkClick r:id="rId3"/>
              </a:rPr>
              <a:t>SLP@dgs.ca.gov</a:t>
            </a: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5719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85163A-26A6-1D49-C26D-963AD2D49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Segoe UI Semibold"/>
                <a:ea typeface="Segoe UI Historic"/>
                <a:cs typeface="Segoe UI Semibold"/>
              </a:rPr>
              <a:t>Supplier Diversity Program</a:t>
            </a:r>
            <a:endParaRPr lang="en-US" sz="4000">
              <a:solidFill>
                <a:srgbClr val="004C97"/>
              </a:solidFill>
              <a:latin typeface="Segoe UI Semibold"/>
              <a:ea typeface="Segoe UI Historic"/>
              <a:cs typeface="Segoe UI Semibold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33415D-3B5F-0301-13C4-B172349F23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856508"/>
            <a:ext cx="7467600" cy="4468091"/>
          </a:xfrm>
        </p:spPr>
        <p:txBody>
          <a:bodyPr lIns="91440" tIns="45720" rIns="91440" bIns="45720" numCol="1" anchor="t">
            <a:normAutofit/>
          </a:bodyPr>
          <a:lstStyle/>
          <a:p>
            <a:pPr marL="0" indent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b="0" dirty="0">
                <a:latin typeface="Segoe UI Semibold"/>
                <a:cs typeface="Segoe UI Semibold"/>
              </a:rPr>
              <a:t>Supplier Diversity Myths</a:t>
            </a:r>
            <a:endParaRPr lang="en-US" sz="2800" b="0" noProof="0" dirty="0">
              <a:latin typeface="Segoe UI Semibold"/>
              <a:cs typeface="Segoe UI Semibold"/>
            </a:endParaRPr>
          </a:p>
          <a:p>
            <a:pPr marL="274320" lvl="2" indent="-274320" fontAlgn="base">
              <a:lnSpc>
                <a:spcPct val="110000"/>
              </a:lnSpc>
              <a:spcBef>
                <a:spcPts val="2000"/>
              </a:spcBef>
              <a:buBlip>
                <a:blip r:embed="rId3"/>
              </a:buBlip>
            </a:pPr>
            <a:r>
              <a:rPr lang="en-US" sz="28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 set-aside or affirmative action program</a:t>
            </a:r>
          </a:p>
          <a:p>
            <a:pPr marL="274320" lvl="2" indent="-274320" fontAlgn="base">
              <a:lnSpc>
                <a:spcPct val="110000"/>
              </a:lnSpc>
              <a:spcBef>
                <a:spcPts val="2000"/>
              </a:spcBef>
              <a:buBlip>
                <a:blip r:embed="rId3"/>
              </a:buBlip>
            </a:pPr>
            <a:r>
              <a:rPr lang="en-US" sz="28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same as Diversity, Equity and Inclusion in hiring</a:t>
            </a:r>
          </a:p>
          <a:p>
            <a:pPr marL="274320" lvl="2" indent="-274320" fontAlgn="base">
              <a:lnSpc>
                <a:spcPct val="110000"/>
              </a:lnSpc>
              <a:spcBef>
                <a:spcPts val="2000"/>
              </a:spcBef>
              <a:buBlip>
                <a:blip r:embed="rId3"/>
              </a:buBlip>
            </a:pPr>
            <a:r>
              <a:rPr lang="en-US" sz="28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Is a department or company initiative</a:t>
            </a:r>
          </a:p>
          <a:p>
            <a:pPr lvl="2"/>
            <a:endParaRPr lang="en-US" sz="2800" dirty="0">
              <a:latin typeface="Segoe UI Semilight"/>
              <a:cs typeface="Segoe UI Semilight"/>
            </a:endParaRPr>
          </a:p>
          <a:p>
            <a:pPr lvl="2"/>
            <a:endParaRPr lang="en-US" dirty="0">
              <a:latin typeface="Segoe UI Semilight"/>
              <a:cs typeface="Segoe UI Semilight"/>
            </a:endParaRPr>
          </a:p>
          <a:p>
            <a:pPr>
              <a:buFont typeface="Arial,Sans-Serif"/>
            </a:pPr>
            <a:endParaRPr lang="en-US" dirty="0">
              <a:latin typeface="Segoe UI Light"/>
              <a:cs typeface="Segoe UI Semilight"/>
            </a:endParaRPr>
          </a:p>
          <a:p>
            <a:pPr lvl="1">
              <a:spcAft>
                <a:spcPts val="1000"/>
              </a:spcAft>
            </a:pPr>
            <a:endParaRPr lang="en-US" dirty="0">
              <a:solidFill>
                <a:schemeClr val="tx1"/>
              </a:solidFill>
              <a:latin typeface="Segoe UI Semilight"/>
              <a:cs typeface="Segoe UI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22604346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F600E-B9FE-E596-F5E3-026180587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Cooperative Agreements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402A5-A50A-457B-51C3-2CA39E22CE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DGS-PD partners with purchasing consortiums, such as the National Association of State Procurement Officials (NASPO), to establish cooperative agreements for California state and local agencies to use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en-US" sz="2400"/>
              <a:t>Cooperative agreements are based on master agreements established by a lead entity, which are written, solicited and executed under that lead entity’s procurement rules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Offers Non-IT commodities, </a:t>
            </a:r>
            <a:r>
              <a:rPr lang="en-US" sz="2400"/>
              <a:t>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on-IT services                                                      and IT goods and services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872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09E9-C889-6EA3-B088-0D4B1DCCC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Cooperative Agreements Contact Information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EE8607-1A3A-C5BF-CE09-F336C24D1C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313708"/>
            <a:ext cx="8229600" cy="4010891"/>
          </a:xfrm>
        </p:spPr>
        <p:txBody>
          <a:bodyPr/>
          <a:lstStyle/>
          <a:p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Visit the Website:</a:t>
            </a:r>
          </a:p>
          <a:p>
            <a:r>
              <a:rPr lang="en-US">
                <a:hlinkClick r:id="rId2"/>
              </a:rPr>
              <a:t>Cooperative Agreements</a:t>
            </a:r>
            <a:r>
              <a:rPr lang="en-US"/>
              <a:t> </a:t>
            </a:r>
          </a:p>
          <a:p>
            <a:endParaRPr lang="en-US"/>
          </a:p>
          <a:p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Contact:</a:t>
            </a:r>
          </a:p>
          <a:p>
            <a:r>
              <a:rPr lang="en-US">
                <a:hlinkClick r:id="rId3"/>
              </a:rPr>
              <a:t>PDCooperatives@dgs.ca.gov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7025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2B82AF-666E-F00E-ACF7-E8AF6775CD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238103"/>
            <a:ext cx="6564198" cy="3126377"/>
          </a:xfrm>
        </p:spPr>
        <p:txBody>
          <a:bodyPr>
            <a:normAutofit/>
          </a:bodyPr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UNSPSC (United Nations Standard Products and Services Code)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Procurement Data Dashboards	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D2A239-41BB-9FF9-59FF-F7F8FE150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Procurement/Intake &amp; Analysis Unit</a:t>
            </a:r>
          </a:p>
        </p:txBody>
      </p:sp>
    </p:spTree>
    <p:extLst>
      <p:ext uri="{BB962C8B-B14F-4D97-AF65-F5344CB8AC3E}">
        <p14:creationId xmlns:p14="http://schemas.microsoft.com/office/powerpoint/2010/main" val="5279829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FC569-86CF-9833-4E40-757073694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2901"/>
            <a:ext cx="10972800" cy="685799"/>
          </a:xfrm>
        </p:spPr>
        <p:txBody>
          <a:bodyPr/>
          <a:lstStyle/>
          <a:p>
            <a:r>
              <a:rPr lang="en-US"/>
              <a:t>Procurement/Intake &amp; Analysis Unit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99E10-5446-0B9C-921F-52F5FF0F20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295399"/>
            <a:ext cx="10972800" cy="472440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UNSPSC </a:t>
            </a:r>
            <a:r>
              <a:rPr lang="en-US" sz="2000" b="0"/>
              <a:t>(United Nations Standard Products and Services Code)</a:t>
            </a:r>
          </a:p>
          <a:p>
            <a:pPr marL="0" indent="0">
              <a:buNone/>
            </a:pPr>
            <a:r>
              <a:rPr lang="en-US"/>
              <a:t>	</a:t>
            </a:r>
            <a:r>
              <a:rPr lang="en-US" sz="2400">
                <a:latin typeface="Segoe UI Light" panose="020B0502040204020203" pitchFamily="34" charset="0"/>
                <a:cs typeface="Segoe UI Light" panose="020B0502040204020203" pitchFamily="34" charset="0"/>
              </a:rPr>
              <a:t>Where to find information regarding UNSPSC</a:t>
            </a:r>
          </a:p>
          <a:p>
            <a:pPr lvl="5" indent="-274320">
              <a:spcBef>
                <a:spcPts val="1000"/>
              </a:spcBef>
              <a:buBlip>
                <a:blip r:embed="rId3"/>
              </a:buBlip>
              <a:defRPr/>
            </a:pPr>
            <a:r>
              <a:rPr lang="en-US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hlinkClick r:id="rId4"/>
              </a:rPr>
              <a:t>https://www.dgs.ca.gov/PD-UNSPSC</a:t>
            </a:r>
            <a:r>
              <a:rPr lang="en-US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  <a:p>
            <a:pPr lvl="5" indent="-274320">
              <a:spcBef>
                <a:spcPts val="1000"/>
              </a:spcBef>
              <a:buBlip>
                <a:blip r:embed="rId3"/>
              </a:buBlip>
              <a:defRPr/>
            </a:pP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</a:rPr>
              <a:t>Go to </a:t>
            </a: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  <a:hlinkClick r:id="rId5"/>
              </a:rPr>
              <a:t>www.dgs.ca.gov</a:t>
            </a: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</a:rPr>
              <a:t> and the type in “UNSPSC” in search bar</a:t>
            </a:r>
          </a:p>
          <a:p>
            <a:pPr marL="731520" lvl="4" indent="0">
              <a:spcBef>
                <a:spcPts val="1000"/>
              </a:spcBef>
              <a:buNone/>
              <a:defRPr/>
            </a:pPr>
            <a:r>
              <a:rPr lang="en-US" sz="2400" b="1">
                <a:latin typeface="Segoe UI Light" panose="020B0502040204020203" pitchFamily="34" charset="0"/>
                <a:cs typeface="Segoe UI Light" panose="020B0502040204020203" pitchFamily="34" charset="0"/>
              </a:rPr>
              <a:t>  Understanding the UNSPSC coding</a:t>
            </a:r>
          </a:p>
          <a:p>
            <a:pPr marL="2514600" marR="0" lvl="5" indent="-27432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For help, contact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  <a:hlinkClick r:id="rId6"/>
              </a:rPr>
              <a:t>helpUNSPSC@dgs.ca.gov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endParaRPr lang="en-US" sz="220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en-US" sz="260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en-US" sz="2400">
                <a:latin typeface="Segoe UI Light" panose="020B0502040204020203" pitchFamily="34" charset="0"/>
                <a:cs typeface="Segoe UI Light" panose="020B0502040204020203" pitchFamily="34" charset="0"/>
              </a:rPr>
              <a:t>UNSPSC Replacement Search Dashboard</a:t>
            </a:r>
          </a:p>
          <a:p>
            <a:pPr marL="2514600" marR="0" lvl="5" indent="-27432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</a:rPr>
              <a:t>Removed unused codes</a:t>
            </a:r>
          </a:p>
          <a:p>
            <a:pPr marL="2514600" marR="0" lvl="5" indent="-27432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Added more context to codes</a:t>
            </a:r>
          </a:p>
          <a:p>
            <a:pPr marL="2514600" marR="0" lvl="5" indent="-27432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lang="en-US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Consolidated codes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	</a:t>
            </a:r>
          </a:p>
          <a:p>
            <a:pPr marL="0" indent="0">
              <a:buNone/>
            </a:pPr>
            <a:endParaRPr lang="en-US" sz="26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9000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2B82AF-666E-F00E-ACF7-E8AF6775CD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1731818"/>
            <a:ext cx="8234148" cy="4499300"/>
          </a:xfrm>
        </p:spPr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Certified SB and DVBE Spend Comparison Dashboard 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Where to find the dashboard: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  <a:hlinkClick r:id="rId4"/>
              </a:rPr>
              <a:t>https://www.dgs.ca.gov/PD/Resources/Page-Content/Procurement-Division-Resources-List-Folder/Intake-and-Analysis-Unit-Dashboards?search=dashboard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</a:t>
            </a:r>
          </a:p>
          <a:p>
            <a:pPr marL="548640" lvl="2">
              <a:lnSpc>
                <a:spcPct val="100000"/>
              </a:lnSpc>
              <a:spcBef>
                <a:spcPts val="800"/>
              </a:spcBef>
              <a:buSzPct val="90000"/>
              <a:buBlip>
                <a:blip r:embed="rId3"/>
              </a:buBlip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Or go to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  <a:hlinkClick r:id="rId5"/>
              </a:rPr>
              <a:t>www.dgs.ca.gov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and type in “DASHBOARD” in the search bar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Understanding the SB and DVBE Spend Dashboard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The dashboard was created to provide a visual tool to show how much money was spent with certified vendors compared to non-certified vendors</a:t>
            </a:r>
          </a:p>
          <a:p>
            <a:pPr marL="731520" lvl="2" indent="-274320">
              <a:lnSpc>
                <a:spcPct val="100000"/>
              </a:lnSpc>
              <a:spcBef>
                <a:spcPts val="1000"/>
              </a:spcBef>
              <a:buSzPct val="90000"/>
              <a:buBlip>
                <a:blip r:embed="rId2"/>
              </a:buBlip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D2A239-41BB-9FF9-59FF-F7F8FE150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Procurement/Intake &amp; Analysis Unit</a:t>
            </a:r>
          </a:p>
        </p:txBody>
      </p:sp>
    </p:spTree>
    <p:extLst>
      <p:ext uri="{BB962C8B-B14F-4D97-AF65-F5344CB8AC3E}">
        <p14:creationId xmlns:p14="http://schemas.microsoft.com/office/powerpoint/2010/main" val="13607814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A48E3-A4B0-395F-CA5B-C41F9F647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564" y="685801"/>
            <a:ext cx="8575964" cy="685799"/>
          </a:xfrm>
        </p:spPr>
        <p:txBody>
          <a:bodyPr/>
          <a:lstStyle/>
          <a:p>
            <a:r>
              <a:rPr lang="en-US"/>
              <a:t>Procurement/Intake &amp; Analysis Unit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61D1C9-DDD1-6979-3D5D-214FC7236D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89564" y="1939635"/>
            <a:ext cx="8839200" cy="4412673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Certified SB and DVBE Spend Comparison Dashboard</a:t>
            </a:r>
          </a:p>
          <a:p>
            <a:pPr marL="0" indent="0">
              <a:buNone/>
            </a:pPr>
            <a:endParaRPr lang="en-US"/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Certified SB and DVBE Spend Dashboard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lang="en-US" sz="2400">
                <a:latin typeface="Segoe UI Semilight" panose="020B0402040204020203" pitchFamily="34" charset="0"/>
                <a:cs typeface="Segoe UI Semilight" panose="020B0402040204020203" pitchFamily="34" charset="0"/>
              </a:rPr>
              <a:t>Shows the total spend on each UNSPSC code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Provides the purchase order frequencies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lang="en-US" sz="2400">
                <a:latin typeface="Segoe UI Semilight" panose="020B0402040204020203" pitchFamily="34" charset="0"/>
                <a:cs typeface="Segoe UI Semilight" panose="020B0402040204020203" pitchFamily="34" charset="0"/>
              </a:rPr>
              <a:t>Visually shows how much is spent over time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4501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314A4-3187-9339-A4B2-6B75FBCA0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1"/>
            <a:ext cx="8478982" cy="685799"/>
          </a:xfrm>
        </p:spPr>
        <p:txBody>
          <a:bodyPr/>
          <a:lstStyle/>
          <a:p>
            <a:r>
              <a:rPr lang="en-US"/>
              <a:t>Procurement/Intake &amp; Analysis Unit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383644-F678-922B-D2D7-BEE3A5C591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" y="1600200"/>
            <a:ext cx="8809609" cy="5146964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Certified SB and DVBE Spend Comparison Dashboard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How to use the dashboard: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Enter the desired fiscal year. You may select “Clear Filter” to show all (3) years of data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Enter the applicable UNSPSC description (e.g. PAPER or FISH)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lang="en-US" sz="2000">
                <a:latin typeface="Segoe UI Semilight" panose="020B0402040204020203" pitchFamily="34" charset="0"/>
                <a:cs typeface="Segoe UI Semilight" panose="020B0402040204020203" pitchFamily="34" charset="0"/>
              </a:rPr>
              <a:t>Hit enter after the selections have been made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Double click on the line that is applicable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lang="en-US" sz="2000">
                <a:latin typeface="Segoe UI Semilight" panose="020B0402040204020203" pitchFamily="34" charset="0"/>
                <a:cs typeface="Segoe UI Semilight" panose="020B0402040204020203" pitchFamily="34" charset="0"/>
              </a:rPr>
              <a:t>The results will show the total spend under: “Certified Vendors” and “Non-Certified Vendors”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Double click on vendor’s name to show further detail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lang="en-US" sz="2000">
                <a:latin typeface="Segoe UI Semilight" panose="020B0402040204020203" pitchFamily="34" charset="0"/>
                <a:cs typeface="Segoe UI Semilight" panose="020B0402040204020203" pitchFamily="34" charset="0"/>
              </a:rPr>
              <a:t>The results will show the total spend from each State Department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274320" lvl="2" indent="0">
              <a:spcBef>
                <a:spcPts val="1000"/>
              </a:spcBef>
              <a:buNone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7456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A7EB2-7EE9-1B0D-D728-78C568FD1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900" y="339438"/>
            <a:ext cx="7581900" cy="685799"/>
          </a:xfrm>
        </p:spPr>
        <p:txBody>
          <a:bodyPr/>
          <a:lstStyle/>
          <a:p>
            <a:r>
              <a:rPr lang="en-US"/>
              <a:t>Procurement/Intake &amp; Analysis Unit Contact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91438-E52E-6195-A355-3BD0F05FB3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2900" y="1898072"/>
            <a:ext cx="7581900" cy="4426527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eProcurement &amp; Business Intelligence Strategies Section (eBISS)</a:t>
            </a:r>
          </a:p>
          <a:p>
            <a:pPr marL="0" indent="0">
              <a:buNone/>
            </a:pP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</a:rPr>
              <a:t>Department of General Services</a:t>
            </a:r>
          </a:p>
          <a:p>
            <a:pPr marL="0" indent="0">
              <a:buNone/>
            </a:pP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  <a:hlinkClick r:id="rId2"/>
              </a:rPr>
              <a:t>https://www.dgs.ca.gov/PD-UNSPSC</a:t>
            </a: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pPr marL="0" indent="0">
              <a:buNone/>
            </a:pP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  <a:hlinkClick r:id="rId3"/>
              </a:rPr>
              <a:t>https://www.dgs.ca.gov/PD-Dashboards</a:t>
            </a:r>
            <a:endParaRPr 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  <a:hlinkClick r:id="rId4"/>
              </a:rPr>
              <a:t>IAU@dgs.ca.gov</a:t>
            </a:r>
            <a:endParaRPr 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  <a:hlinkClick r:id="rId5"/>
              </a:rPr>
              <a:t>HelpUNSPSC@dgs.ca.gov</a:t>
            </a: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pPr marL="0" indent="0">
              <a:buNone/>
            </a:pPr>
            <a:endParaRPr 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068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8761CF-1368-9793-DFB3-7723CAABC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600200"/>
            <a:ext cx="8458200" cy="2819400"/>
          </a:xfrm>
        </p:spPr>
        <p:txBody>
          <a:bodyPr/>
          <a:lstStyle/>
          <a:p>
            <a:pPr marL="0" indent="0">
              <a:buNone/>
            </a:pPr>
            <a:r>
              <a:rPr lang="en-US" i="1">
                <a:latin typeface="Segoe UI Semibold" panose="020B0702040204020203" pitchFamily="34" charset="0"/>
                <a:cs typeface="Segoe UI Semibold" panose="020B0702040204020203" pitchFamily="34" charset="0"/>
              </a:rPr>
              <a:t>Statewide Advocacy Support Program</a:t>
            </a:r>
          </a:p>
          <a:p>
            <a:pPr marL="0" indent="0">
              <a:buNone/>
            </a:pPr>
            <a:r>
              <a:rPr lang="en-US">
                <a:latin typeface="Segoe UI Semilight" panose="020B0402040204020203" pitchFamily="34" charset="0"/>
                <a:cs typeface="Segoe UI Semilight" panose="020B0402040204020203" pitchFamily="34" charset="0"/>
              </a:rPr>
              <a:t>Office of Small Business and DVBE Services</a:t>
            </a:r>
          </a:p>
          <a:p>
            <a:pPr marL="0" indent="0">
              <a:buNone/>
            </a:pPr>
            <a:r>
              <a:rPr lang="en-US"/>
              <a:t>California Department of General Services</a:t>
            </a:r>
          </a:p>
          <a:p>
            <a:pPr marL="0" indent="0">
              <a:buNone/>
            </a:pPr>
            <a:r>
              <a:rPr lang="en-US">
                <a:hlinkClick r:id="rId2"/>
              </a:rPr>
              <a:t>Advocate@dgs.ca.gov</a:t>
            </a:r>
            <a:r>
              <a:rPr lang="en-US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2FBF80-A35D-9BC1-8CF2-05F08F94C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16351237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515892-279E-A7A1-0622-65F852FC55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1" y="457200"/>
            <a:ext cx="5486400" cy="16002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ts val="5700"/>
              </a:lnSpc>
            </a:pPr>
            <a:r>
              <a:rPr lang="en-US" sz="5400" b="0" i="1">
                <a:solidFill>
                  <a:srgbClr val="004C9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 </a:t>
            </a:r>
            <a:br>
              <a:rPr lang="en-US" sz="5400" b="0" i="1">
                <a:solidFill>
                  <a:srgbClr val="004C9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5400" b="0" i="1">
                <a:solidFill>
                  <a:srgbClr val="004C9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Participating</a:t>
            </a:r>
          </a:p>
        </p:txBody>
      </p:sp>
    </p:spTree>
    <p:extLst>
      <p:ext uri="{BB962C8B-B14F-4D97-AF65-F5344CB8AC3E}">
        <p14:creationId xmlns:p14="http://schemas.microsoft.com/office/powerpoint/2010/main" val="4090471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FB3D76-C4F9-E719-8035-58E5B6D4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 Semibold"/>
                <a:ea typeface="Segoe UI Historic"/>
                <a:cs typeface="Segoe UI Semibold"/>
              </a:rPr>
              <a:t>Supplier Diversity Program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14CC7E-4B40-8199-F2CB-0ECD3BF58F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2800" y="1856792"/>
            <a:ext cx="8382000" cy="4467808"/>
          </a:xfrm>
        </p:spPr>
        <p:txBody>
          <a:bodyPr lIns="91440" tIns="45720" rIns="91440" bIns="45720" anchor="t"/>
          <a:lstStyle/>
          <a:p>
            <a:pPr marL="0" indent="0">
              <a:buNone/>
              <a:defRPr/>
            </a:pPr>
            <a:r>
              <a:rPr lang="en-US" b="0">
                <a:latin typeface="Segoe UI Semibold"/>
                <a:cs typeface="Segoe UI Semibold"/>
              </a:rPr>
              <a:t>Equity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bold"/>
                <a:cs typeface="Segoe UI Semibold"/>
              </a:rPr>
              <a:t> Legislation and Directives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/>
                <a:cs typeface="Segoe UI Semilight"/>
              </a:rPr>
              <a:t>Executive Order N-16-22 – Equity analysis considerations.</a:t>
            </a:r>
            <a:endParaRPr lang="en-US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/>
              <a:cs typeface="Segoe UI Semilight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/>
                <a:cs typeface="Segoe UI Semilight"/>
              </a:rPr>
              <a:t>AB 1574 - </a:t>
            </a:r>
            <a:r>
              <a:rPr lang="en-US" b="0" i="0">
                <a:solidFill>
                  <a:srgbClr val="000000"/>
                </a:solidFill>
                <a:effectLst/>
                <a:latin typeface="Segoe UI Semilight"/>
                <a:cs typeface="Segoe UI Semilight"/>
              </a:rPr>
              <a:t>Leveraging State Procurement for an Inclusive Economic Recovery Act of 2021.</a:t>
            </a:r>
            <a:endParaRPr lang="en-US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/>
              <a:cs typeface="Segoe UI Semilight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b="0">
                <a:latin typeface="Segoe UI Semilight"/>
                <a:cs typeface="Segoe UI Semilight"/>
              </a:rPr>
              <a:t>AB 2019 – Mandated 25% SB goal.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/>
                <a:cs typeface="Segoe UI Semilight"/>
              </a:rPr>
              <a:t>SB </a:t>
            </a:r>
            <a:r>
              <a:rPr lang="en-US" b="0">
                <a:latin typeface="Segoe UI Semilight"/>
                <a:cs typeface="Segoe UI Semilight"/>
              </a:rPr>
              <a:t>1442 (Liu) Authorizes focused outreach.</a:t>
            </a:r>
            <a:endParaRPr lang="en-US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462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911CA-45F5-E6F2-A547-0EEF80368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 Semibold"/>
                <a:ea typeface="Segoe UI Historic"/>
                <a:cs typeface="Segoe UI Semibold"/>
              </a:rPr>
              <a:t>Supplier Diversity Program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C1CA24-BE10-3538-3ABD-ABCBB84076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847460"/>
            <a:ext cx="8229600" cy="4477139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>
                <a:latin typeface="Segoe UI Semibold"/>
                <a:cs typeface="Segoe UI Semibold"/>
              </a:rPr>
              <a:t>Minority Owned Small Business Task Force (MOSB)</a:t>
            </a:r>
            <a:endParaRPr lang="en-US">
              <a:latin typeface="Segoe UI Semibold"/>
            </a:endParaRPr>
          </a:p>
          <a:p>
            <a:pPr>
              <a:buBlip>
                <a:blip r:embed="rId3"/>
              </a:buBlip>
              <a:defRPr/>
            </a:pPr>
            <a:r>
              <a:rPr lang="en-US" b="0">
                <a:latin typeface="Segoe UI Semilight"/>
                <a:cs typeface="Segoe UI Semilight"/>
              </a:rPr>
              <a:t>MOSB is a forum for diverse small businesses and affiliate organizations to identify ways to improve the state’s procurement process for state certified small and micro businesses.  </a:t>
            </a:r>
          </a:p>
          <a:p>
            <a:endParaRPr lang="en-US" sz="2400" b="1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 lvl="2"/>
            <a:endParaRPr lang="en-US" b="1"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150674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_v1">
  <a:themeElements>
    <a:clrScheme name="DGS Blue Green">
      <a:dk1>
        <a:srgbClr val="000000"/>
      </a:dk1>
      <a:lt1>
        <a:srgbClr val="FFFFFF"/>
      </a:lt1>
      <a:dk2>
        <a:srgbClr val="000B8C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Layout 6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Content_v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itles_v1">
  <a:themeElements>
    <a:clrScheme name="DGS Blue Green">
      <a:dk1>
        <a:srgbClr val="000000"/>
      </a:dk1>
      <a:lt1>
        <a:srgbClr val="FFFFFF"/>
      </a:lt1>
      <a:dk2>
        <a:srgbClr val="000B8C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Content_v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6_Content_v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7_Content_v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8_Content_v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7_Content_v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5_Content_v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2_Content_v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yout 1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8_Content_v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4_Content_v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3_Content_v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8_Content_v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_Content_v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yout 1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ayout 2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Layout 2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Layout 3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Layout 4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Layout 4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Layout 5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1A79285-F146-4177-88A1-5ABAF9FD7B10}">
  <we:reference id="wa200003706" version="1.1.0.0" store="en-US" storeType="OMEX"/>
  <we:alternateReferences>
    <we:reference id="wa200003706" version="1.1.0.0" store="WA200003706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BD1CB05285C34A8DCB76624868BEC1" ma:contentTypeVersion="7" ma:contentTypeDescription="Create a new document." ma:contentTypeScope="" ma:versionID="40b13249fae88ff122b49aff1ee8bd08">
  <xsd:schema xmlns:xsd="http://www.w3.org/2001/XMLSchema" xmlns:xs="http://www.w3.org/2001/XMLSchema" xmlns:p="http://schemas.microsoft.com/office/2006/metadata/properties" xmlns:ns2="8bcd50fe-b995-4baf-aa84-97154d6da512" xmlns:ns3="6f8ce707-bf7d-4661-aa5e-b14960475583" targetNamespace="http://schemas.microsoft.com/office/2006/metadata/properties" ma:root="true" ma:fieldsID="9b33c44026a650fd3cadbc52a0eba655" ns2:_="" ns3:_="">
    <xsd:import namespace="8bcd50fe-b995-4baf-aa84-97154d6da512"/>
    <xsd:import namespace="6f8ce707-bf7d-4661-aa5e-b149604755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cd50fe-b995-4baf-aa84-97154d6da5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8ce707-bf7d-4661-aa5e-b1496047558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7C79677-20C8-4F17-BBB3-430975B31B68}">
  <ds:schemaRefs>
    <ds:schemaRef ds:uri="http://schemas.microsoft.com/office/2006/documentManagement/types"/>
    <ds:schemaRef ds:uri="6f8ce707-bf7d-4661-aa5e-b14960475583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www.w3.org/XML/1998/namespace"/>
    <ds:schemaRef ds:uri="8bcd50fe-b995-4baf-aa84-97154d6da512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951E7CD-891F-4FB1-89FD-33A629D0FEE2}">
  <ds:schemaRefs>
    <ds:schemaRef ds:uri="6f8ce707-bf7d-4661-aa5e-b14960475583"/>
    <ds:schemaRef ds:uri="8bcd50fe-b995-4baf-aa84-97154d6da51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BF5E5D6-3251-443F-9E95-41EB4BC02DE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3261</Words>
  <Application>Microsoft Office PowerPoint</Application>
  <PresentationFormat>Widescreen</PresentationFormat>
  <Paragraphs>512</Paragraphs>
  <Slides>79</Slides>
  <Notes>59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24</vt:i4>
      </vt:variant>
      <vt:variant>
        <vt:lpstr>Slide Titles</vt:lpstr>
      </vt:variant>
      <vt:variant>
        <vt:i4>79</vt:i4>
      </vt:variant>
    </vt:vector>
  </HeadingPairs>
  <TitlesOfParts>
    <vt:vector size="111" baseType="lpstr">
      <vt:lpstr>Arial</vt:lpstr>
      <vt:lpstr>Arial,Sans-Serif</vt:lpstr>
      <vt:lpstr>Calibri</vt:lpstr>
      <vt:lpstr>Calibri Light</vt:lpstr>
      <vt:lpstr>Segoe UI</vt:lpstr>
      <vt:lpstr>Segoe UI Light</vt:lpstr>
      <vt:lpstr>Segoe UI Semibold</vt:lpstr>
      <vt:lpstr>Segoe UI Semilight</vt:lpstr>
      <vt:lpstr>Title Slide_v1</vt:lpstr>
      <vt:lpstr>Layout 1A</vt:lpstr>
      <vt:lpstr>Layout 1B</vt:lpstr>
      <vt:lpstr>Layout 2A</vt:lpstr>
      <vt:lpstr>Layout 2B</vt:lpstr>
      <vt:lpstr>Layout 3B</vt:lpstr>
      <vt:lpstr>Layout 4A</vt:lpstr>
      <vt:lpstr>Layout 4B</vt:lpstr>
      <vt:lpstr>Layout 5B</vt:lpstr>
      <vt:lpstr>Layout 6A</vt:lpstr>
      <vt:lpstr>4_Content_v3</vt:lpstr>
      <vt:lpstr>Titles_v1</vt:lpstr>
      <vt:lpstr>Content_v4</vt:lpstr>
      <vt:lpstr>6_Content_v4</vt:lpstr>
      <vt:lpstr>7_Content_v2</vt:lpstr>
      <vt:lpstr>8_Content_v2</vt:lpstr>
      <vt:lpstr>7_Content_v1</vt:lpstr>
      <vt:lpstr>5_Content_v4</vt:lpstr>
      <vt:lpstr>2_Content_v4</vt:lpstr>
      <vt:lpstr>8_Content_v1</vt:lpstr>
      <vt:lpstr>4_Content_v2</vt:lpstr>
      <vt:lpstr>3_Content_v2</vt:lpstr>
      <vt:lpstr>8_Content_v4</vt:lpstr>
      <vt:lpstr>2_Content_v1</vt:lpstr>
      <vt:lpstr>SB and DVBE Best Practices​ Webinar for Small Departments</vt:lpstr>
      <vt:lpstr>Topics</vt:lpstr>
      <vt:lpstr>Office of SB and DVBE Services (OSDS)</vt:lpstr>
      <vt:lpstr>Small Department Challenges</vt:lpstr>
      <vt:lpstr>Supplier Diversity Program</vt:lpstr>
      <vt:lpstr>Supplier Diversity Program</vt:lpstr>
      <vt:lpstr>Supplier Diversity Program</vt:lpstr>
      <vt:lpstr>Supplier Diversity Program</vt:lpstr>
      <vt:lpstr>Supplier Diversity Program</vt:lpstr>
      <vt:lpstr>Supplier Diversity Program</vt:lpstr>
      <vt:lpstr>Supplier Diversity Program</vt:lpstr>
      <vt:lpstr>Supplier Diversity Program </vt:lpstr>
      <vt:lpstr>Supplier Diversity Program </vt:lpstr>
      <vt:lpstr>Is Supplier Diversity integrated into your department’s priorities?</vt:lpstr>
      <vt:lpstr>Supplier Diversity Program </vt:lpstr>
      <vt:lpstr>Has your department utilized ethnic media in your SB/DVBE outreach efforts?</vt:lpstr>
      <vt:lpstr>PowerPoint Presentation</vt:lpstr>
      <vt:lpstr>Supplier Diversity Program</vt:lpstr>
      <vt:lpstr>If invited, would you attend state or regional small business conferences at no cost to connect with more diverse suppliers?</vt:lpstr>
      <vt:lpstr>Supplier Diversity Program</vt:lpstr>
      <vt:lpstr>Supplier Diversity Program</vt:lpstr>
      <vt:lpstr>PowerPoint Presentation</vt:lpstr>
      <vt:lpstr>PowerPoint Presentation</vt:lpstr>
      <vt:lpstr>Supplier Diversity Program</vt:lpstr>
      <vt:lpstr>Supplier Diversity Program</vt:lpstr>
      <vt:lpstr>New SB and DVBE Training Unit</vt:lpstr>
      <vt:lpstr>SB and DVBE First Policy</vt:lpstr>
      <vt:lpstr>SB and DVBE Option</vt:lpstr>
      <vt:lpstr>DVBE Exemption Request (STD 816)</vt:lpstr>
      <vt:lpstr>Leveraging Business Outreach</vt:lpstr>
      <vt:lpstr>Using Cal eProcure - Certified SB and DVBE Firm Database</vt:lpstr>
      <vt:lpstr>PowerPoint Presentation</vt:lpstr>
      <vt:lpstr>What is the SB/DVBE Emergency Registry? </vt:lpstr>
      <vt:lpstr>SB/DVBE Emergency Registry</vt:lpstr>
      <vt:lpstr>Benefits</vt:lpstr>
      <vt:lpstr>Emergency Categories</vt:lpstr>
      <vt:lpstr>SB and DVBE Emergency Registry – Buyer Access</vt:lpstr>
      <vt:lpstr>Resources</vt:lpstr>
      <vt:lpstr>Statewide Advocacy Support Program</vt:lpstr>
      <vt:lpstr>Statewide Advocacy Support Program</vt:lpstr>
      <vt:lpstr>Statewide Advocacy Support Program</vt:lpstr>
      <vt:lpstr>Economic Impact Study of SB &amp; DVBE Program</vt:lpstr>
      <vt:lpstr>Advocate Role and Responsibilities Expectations and Tools for Success</vt:lpstr>
      <vt:lpstr>Advocate Role and Responsibilities Expectations and Tools for Success</vt:lpstr>
      <vt:lpstr>Advocate Role and Responsibilities Best Practices</vt:lpstr>
      <vt:lpstr>Advocate Role and Responsibilities Resources</vt:lpstr>
      <vt:lpstr>DVBE Overview</vt:lpstr>
      <vt:lpstr>DVBE Request for Response</vt:lpstr>
      <vt:lpstr>DVBE Overview</vt:lpstr>
      <vt:lpstr>CalVet Advisory Council</vt:lpstr>
      <vt:lpstr>CalVet Resources </vt:lpstr>
      <vt:lpstr>Leveraged Procurement Agreements</vt:lpstr>
      <vt:lpstr>Leveraged Procurement Agreements</vt:lpstr>
      <vt:lpstr>Leveraged Procurement Agreements</vt:lpstr>
      <vt:lpstr>Leveraged Procurement Agreements</vt:lpstr>
      <vt:lpstr>Statewide Contracts</vt:lpstr>
      <vt:lpstr>LPA Contact Information</vt:lpstr>
      <vt:lpstr>California Multiple Award Schedules (CMAS)</vt:lpstr>
      <vt:lpstr>CMAS Awarded to SB and DVBE Suppliers</vt:lpstr>
      <vt:lpstr>Advantages for SB and DVBE</vt:lpstr>
      <vt:lpstr>CMAS Portal</vt:lpstr>
      <vt:lpstr>PowerPoint Presentation</vt:lpstr>
      <vt:lpstr>CMAS Contact Information</vt:lpstr>
      <vt:lpstr>Master Agreements</vt:lpstr>
      <vt:lpstr>Master Agreements Contact Information</vt:lpstr>
      <vt:lpstr>Software Licensing Program (SLP)</vt:lpstr>
      <vt:lpstr>Software Licensing Program (SLP)</vt:lpstr>
      <vt:lpstr>Software Licensing Program (SLP)</vt:lpstr>
      <vt:lpstr>Software Licensing Program (SLP) Contact Information</vt:lpstr>
      <vt:lpstr>Cooperative Agreements</vt:lpstr>
      <vt:lpstr>Cooperative Agreements Contact Information </vt:lpstr>
      <vt:lpstr>Procurement/Intake &amp; Analysis Unit</vt:lpstr>
      <vt:lpstr>Procurement/Intake &amp; Analysis Unit</vt:lpstr>
      <vt:lpstr>Procurement/Intake &amp; Analysis Unit</vt:lpstr>
      <vt:lpstr>Procurement/Intake &amp; Analysis Unit</vt:lpstr>
      <vt:lpstr>Procurement/Intake &amp; Analysis Unit</vt:lpstr>
      <vt:lpstr>Procurement/Intake &amp; Analysis Unit Contact Information</vt:lpstr>
      <vt:lpstr>Contact Information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Michels, Timothy@DGS</dc:creator>
  <cp:lastModifiedBy>Tran, Kathleen@DGS</cp:lastModifiedBy>
  <cp:revision>8</cp:revision>
  <cp:lastPrinted>2023-03-30T18:37:58Z</cp:lastPrinted>
  <dcterms:created xsi:type="dcterms:W3CDTF">2022-03-07T23:31:30Z</dcterms:created>
  <dcterms:modified xsi:type="dcterms:W3CDTF">2023-08-28T14:09:39Z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0x0101001BBD1CB05285C34A8DCB76624868BEC1</vt:lpwstr>
  </property>
  <property fmtid="{D5CDD505-2E9C-101B-9397-08002B2CF9AE}" pid="3" name="MediaServiceImageTags">
    <vt:lpwstr/>
  </property>
</Properties>
</file>