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382" r:id="rId2"/>
    <p:sldId id="380" r:id="rId3"/>
    <p:sldId id="381" r:id="rId4"/>
    <p:sldId id="560" r:id="rId5"/>
    <p:sldId id="384" r:id="rId6"/>
    <p:sldId id="385" r:id="rId7"/>
    <p:sldId id="386" r:id="rId8"/>
    <p:sldId id="387" r:id="rId9"/>
    <p:sldId id="388" r:id="rId10"/>
    <p:sldId id="389" r:id="rId11"/>
    <p:sldId id="390" r:id="rId12"/>
    <p:sldId id="392"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lawful Activities" id="{8BAD526C-40EC-4CB4-9431-3D6D97257372}">
          <p14:sldIdLst>
            <p14:sldId id="382"/>
            <p14:sldId id="380"/>
            <p14:sldId id="381"/>
            <p14:sldId id="560"/>
            <p14:sldId id="384"/>
            <p14:sldId id="385"/>
            <p14:sldId id="386"/>
            <p14:sldId id="387"/>
            <p14:sldId id="388"/>
            <p14:sldId id="389"/>
            <p14:sldId id="390"/>
            <p14:sldId id="39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7610" autoAdjust="0"/>
  </p:normalViewPr>
  <p:slideViewPr>
    <p:cSldViewPr>
      <p:cViewPr varScale="1">
        <p:scale>
          <a:sx n="89" d="100"/>
          <a:sy n="89" d="100"/>
        </p:scale>
        <p:origin x="2226" y="96"/>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80" d="100"/>
        <a:sy n="80" d="100"/>
      </p:scale>
      <p:origin x="0" y="-26100"/>
    </p:cViewPr>
  </p:sorterViewPr>
  <p:notesViewPr>
    <p:cSldViewPr>
      <p:cViewPr varScale="1">
        <p:scale>
          <a:sx n="86" d="100"/>
          <a:sy n="86" d="100"/>
        </p:scale>
        <p:origin x="382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CB7A4C0A-ADCF-451B-B9BC-6E60AEA0E503}" type="datetimeFigureOut">
              <a:rPr lang="en-US" smtClean="0"/>
              <a:t>7/9/2019</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A26A1AD-1B84-486C-BF6F-4D0AA2411296}" type="slidenum">
              <a:rPr lang="en-US" smtClean="0"/>
              <a:t>‹#›</a:t>
            </a:fld>
            <a:endParaRPr lang="en-US" dirty="0"/>
          </a:p>
        </p:txBody>
      </p:sp>
    </p:spTree>
    <p:extLst>
      <p:ext uri="{BB962C8B-B14F-4D97-AF65-F5344CB8AC3E}">
        <p14:creationId xmlns:p14="http://schemas.microsoft.com/office/powerpoint/2010/main" val="13187982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CE4772C3-49A7-465F-82DC-15AF1E964FF0}" type="datetimeFigureOut">
              <a:rPr lang="en-US" smtClean="0"/>
              <a:t>7/9/2019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E54D558-4576-4B00-907C-E1CD97A1F516}" type="slidenum">
              <a:rPr lang="en-US" smtClean="0"/>
              <a:t>‹#›</a:t>
            </a:fld>
            <a:endParaRPr lang="en-US" dirty="0"/>
          </a:p>
        </p:txBody>
      </p:sp>
    </p:spTree>
    <p:extLst>
      <p:ext uri="{BB962C8B-B14F-4D97-AF65-F5344CB8AC3E}">
        <p14:creationId xmlns:p14="http://schemas.microsoft.com/office/powerpoint/2010/main" val="1882655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b="1" dirty="0"/>
          </a:p>
        </p:txBody>
      </p:sp>
      <p:sp>
        <p:nvSpPr>
          <p:cNvPr id="4" name="Slide Number Placeholder 3"/>
          <p:cNvSpPr>
            <a:spLocks noGrp="1"/>
          </p:cNvSpPr>
          <p:nvPr>
            <p:ph type="sldNum" sz="quarter" idx="10"/>
          </p:nvPr>
        </p:nvSpPr>
        <p:spPr/>
        <p:txBody>
          <a:bodyPr/>
          <a:lstStyle/>
          <a:p>
            <a:fld id="{6E54D558-4576-4B00-907C-E1CD97A1F516}" type="slidenum">
              <a:rPr lang="en-US" smtClean="0"/>
              <a:t>1</a:t>
            </a:fld>
            <a:endParaRPr lang="en-US" dirty="0"/>
          </a:p>
        </p:txBody>
      </p:sp>
    </p:spTree>
    <p:extLst>
      <p:ext uri="{BB962C8B-B14F-4D97-AF65-F5344CB8AC3E}">
        <p14:creationId xmlns:p14="http://schemas.microsoft.com/office/powerpoint/2010/main" val="32581509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dirty="0"/>
          </a:p>
        </p:txBody>
      </p:sp>
      <p:sp>
        <p:nvSpPr>
          <p:cNvPr id="4" name="Slide Number Placeholder 3"/>
          <p:cNvSpPr>
            <a:spLocks noGrp="1"/>
          </p:cNvSpPr>
          <p:nvPr>
            <p:ph type="sldNum" sz="quarter" idx="10"/>
          </p:nvPr>
        </p:nvSpPr>
        <p:spPr/>
        <p:txBody>
          <a:bodyPr/>
          <a:lstStyle/>
          <a:p>
            <a:fld id="{6E54D558-4576-4B00-907C-E1CD97A1F516}" type="slidenum">
              <a:rPr lang="en-US" smtClean="0"/>
              <a:t>10</a:t>
            </a:fld>
            <a:endParaRPr lang="en-US" dirty="0"/>
          </a:p>
        </p:txBody>
      </p:sp>
    </p:spTree>
    <p:extLst>
      <p:ext uri="{BB962C8B-B14F-4D97-AF65-F5344CB8AC3E}">
        <p14:creationId xmlns:p14="http://schemas.microsoft.com/office/powerpoint/2010/main" val="3143777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000" dirty="0"/>
          </a:p>
        </p:txBody>
      </p:sp>
      <p:sp>
        <p:nvSpPr>
          <p:cNvPr id="4" name="Slide Number Placeholder 3"/>
          <p:cNvSpPr>
            <a:spLocks noGrp="1"/>
          </p:cNvSpPr>
          <p:nvPr>
            <p:ph type="sldNum" sz="quarter" idx="10"/>
          </p:nvPr>
        </p:nvSpPr>
        <p:spPr/>
        <p:txBody>
          <a:bodyPr/>
          <a:lstStyle/>
          <a:p>
            <a:fld id="{6E54D558-4576-4B00-907C-E1CD97A1F516}" type="slidenum">
              <a:rPr lang="en-US" smtClean="0"/>
              <a:t>11</a:t>
            </a:fld>
            <a:endParaRPr lang="en-US" dirty="0"/>
          </a:p>
        </p:txBody>
      </p:sp>
    </p:spTree>
    <p:extLst>
      <p:ext uri="{BB962C8B-B14F-4D97-AF65-F5344CB8AC3E}">
        <p14:creationId xmlns:p14="http://schemas.microsoft.com/office/powerpoint/2010/main" val="39358418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000" dirty="0"/>
          </a:p>
        </p:txBody>
      </p:sp>
      <p:sp>
        <p:nvSpPr>
          <p:cNvPr id="4" name="Slide Number Placeholder 3"/>
          <p:cNvSpPr>
            <a:spLocks noGrp="1"/>
          </p:cNvSpPr>
          <p:nvPr>
            <p:ph type="sldNum" sz="quarter" idx="10"/>
          </p:nvPr>
        </p:nvSpPr>
        <p:spPr/>
        <p:txBody>
          <a:bodyPr/>
          <a:lstStyle/>
          <a:p>
            <a:fld id="{6E54D558-4576-4B00-907C-E1CD97A1F516}" type="slidenum">
              <a:rPr lang="en-US" smtClean="0"/>
              <a:t>12</a:t>
            </a:fld>
            <a:endParaRPr lang="en-US" dirty="0"/>
          </a:p>
        </p:txBody>
      </p:sp>
    </p:spTree>
    <p:extLst>
      <p:ext uri="{BB962C8B-B14F-4D97-AF65-F5344CB8AC3E}">
        <p14:creationId xmlns:p14="http://schemas.microsoft.com/office/powerpoint/2010/main" val="22175509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57200" y="4415790"/>
            <a:ext cx="6324600" cy="4183380"/>
          </a:xfrm>
        </p:spPr>
        <p:txBody>
          <a:bodyPr/>
          <a:lstStyle/>
          <a:p>
            <a:endParaRPr lang="en-US" sz="2000" b="1" dirty="0"/>
          </a:p>
        </p:txBody>
      </p:sp>
      <p:sp>
        <p:nvSpPr>
          <p:cNvPr id="4" name="Slide Number Placeholder 3"/>
          <p:cNvSpPr>
            <a:spLocks noGrp="1"/>
          </p:cNvSpPr>
          <p:nvPr>
            <p:ph type="sldNum" sz="quarter" idx="10"/>
          </p:nvPr>
        </p:nvSpPr>
        <p:spPr/>
        <p:txBody>
          <a:bodyPr/>
          <a:lstStyle/>
          <a:p>
            <a:fld id="{6E54D558-4576-4B00-907C-E1CD97A1F516}" type="slidenum">
              <a:rPr lang="en-US" smtClean="0"/>
              <a:t>2</a:t>
            </a:fld>
            <a:endParaRPr lang="en-US" dirty="0"/>
          </a:p>
        </p:txBody>
      </p:sp>
    </p:spTree>
    <p:extLst>
      <p:ext uri="{BB962C8B-B14F-4D97-AF65-F5344CB8AC3E}">
        <p14:creationId xmlns:p14="http://schemas.microsoft.com/office/powerpoint/2010/main" val="27399056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600" b="1" dirty="0" smtClean="0">
              <a:solidFill>
                <a:srgbClr val="FF0000"/>
              </a:solidFill>
            </a:endParaRPr>
          </a:p>
          <a:p>
            <a:endParaRPr lang="en-US" sz="2400" b="1" baseline="0" dirty="0" smtClean="0"/>
          </a:p>
          <a:p>
            <a:endParaRPr lang="en-US" sz="2400" dirty="0"/>
          </a:p>
        </p:txBody>
      </p:sp>
      <p:sp>
        <p:nvSpPr>
          <p:cNvPr id="4" name="Slide Number Placeholder 3"/>
          <p:cNvSpPr>
            <a:spLocks noGrp="1"/>
          </p:cNvSpPr>
          <p:nvPr>
            <p:ph type="sldNum" sz="quarter" idx="10"/>
          </p:nvPr>
        </p:nvSpPr>
        <p:spPr/>
        <p:txBody>
          <a:bodyPr/>
          <a:lstStyle/>
          <a:p>
            <a:fld id="{6E54D558-4576-4B00-907C-E1CD97A1F516}" type="slidenum">
              <a:rPr lang="en-US" smtClean="0"/>
              <a:t>3</a:t>
            </a:fld>
            <a:endParaRPr lang="en-US" dirty="0"/>
          </a:p>
        </p:txBody>
      </p:sp>
    </p:spTree>
    <p:extLst>
      <p:ext uri="{BB962C8B-B14F-4D97-AF65-F5344CB8AC3E}">
        <p14:creationId xmlns:p14="http://schemas.microsoft.com/office/powerpoint/2010/main" val="30816347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400" dirty="0"/>
          </a:p>
        </p:txBody>
      </p:sp>
      <p:sp>
        <p:nvSpPr>
          <p:cNvPr id="4" name="Slide Number Placeholder 3"/>
          <p:cNvSpPr>
            <a:spLocks noGrp="1"/>
          </p:cNvSpPr>
          <p:nvPr>
            <p:ph type="sldNum" sz="quarter" idx="10"/>
          </p:nvPr>
        </p:nvSpPr>
        <p:spPr/>
        <p:txBody>
          <a:bodyPr/>
          <a:lstStyle/>
          <a:p>
            <a:fld id="{6E54D558-4576-4B00-907C-E1CD97A1F516}" type="slidenum">
              <a:rPr lang="en-US" smtClean="0"/>
              <a:t>4</a:t>
            </a:fld>
            <a:endParaRPr lang="en-US" dirty="0"/>
          </a:p>
        </p:txBody>
      </p:sp>
    </p:spTree>
    <p:extLst>
      <p:ext uri="{BB962C8B-B14F-4D97-AF65-F5344CB8AC3E}">
        <p14:creationId xmlns:p14="http://schemas.microsoft.com/office/powerpoint/2010/main" val="18106063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000" dirty="0"/>
          </a:p>
        </p:txBody>
      </p:sp>
      <p:sp>
        <p:nvSpPr>
          <p:cNvPr id="4" name="Slide Number Placeholder 3"/>
          <p:cNvSpPr>
            <a:spLocks noGrp="1"/>
          </p:cNvSpPr>
          <p:nvPr>
            <p:ph type="sldNum" sz="quarter" idx="10"/>
          </p:nvPr>
        </p:nvSpPr>
        <p:spPr/>
        <p:txBody>
          <a:bodyPr/>
          <a:lstStyle/>
          <a:p>
            <a:fld id="{6E54D558-4576-4B00-907C-E1CD97A1F516}" type="slidenum">
              <a:rPr lang="en-US" smtClean="0"/>
              <a:t>5</a:t>
            </a:fld>
            <a:endParaRPr lang="en-US" dirty="0"/>
          </a:p>
        </p:txBody>
      </p:sp>
    </p:spTree>
    <p:extLst>
      <p:ext uri="{BB962C8B-B14F-4D97-AF65-F5344CB8AC3E}">
        <p14:creationId xmlns:p14="http://schemas.microsoft.com/office/powerpoint/2010/main" val="11964523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400" dirty="0"/>
          </a:p>
        </p:txBody>
      </p:sp>
      <p:sp>
        <p:nvSpPr>
          <p:cNvPr id="4" name="Slide Number Placeholder 3"/>
          <p:cNvSpPr>
            <a:spLocks noGrp="1"/>
          </p:cNvSpPr>
          <p:nvPr>
            <p:ph type="sldNum" sz="quarter" idx="10"/>
          </p:nvPr>
        </p:nvSpPr>
        <p:spPr/>
        <p:txBody>
          <a:bodyPr/>
          <a:lstStyle/>
          <a:p>
            <a:fld id="{6E54D558-4576-4B00-907C-E1CD97A1F516}" type="slidenum">
              <a:rPr lang="en-US" smtClean="0"/>
              <a:t>6</a:t>
            </a:fld>
            <a:endParaRPr lang="en-US" dirty="0"/>
          </a:p>
        </p:txBody>
      </p:sp>
    </p:spTree>
    <p:extLst>
      <p:ext uri="{BB962C8B-B14F-4D97-AF65-F5344CB8AC3E}">
        <p14:creationId xmlns:p14="http://schemas.microsoft.com/office/powerpoint/2010/main" val="9369601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183063"/>
            <a:ext cx="5608320" cy="4416107"/>
          </a:xfrm>
        </p:spPr>
        <p:txBody>
          <a:bodyPr/>
          <a:lstStyle/>
          <a:p>
            <a:endParaRPr lang="en-US" sz="1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6E54D558-4576-4B00-907C-E1CD97A1F516}" type="slidenum">
              <a:rPr lang="en-US" smtClean="0"/>
              <a:t>7</a:t>
            </a:fld>
            <a:endParaRPr lang="en-US" dirty="0"/>
          </a:p>
        </p:txBody>
      </p:sp>
    </p:spTree>
    <p:extLst>
      <p:ext uri="{BB962C8B-B14F-4D97-AF65-F5344CB8AC3E}">
        <p14:creationId xmlns:p14="http://schemas.microsoft.com/office/powerpoint/2010/main" val="7230140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15790"/>
            <a:ext cx="5699760" cy="4183380"/>
          </a:xfrm>
        </p:spPr>
        <p:txBody>
          <a:bodyPr/>
          <a:lstStyle/>
          <a:p>
            <a:endParaRPr lang="en-US" sz="1600" dirty="0"/>
          </a:p>
        </p:txBody>
      </p:sp>
      <p:sp>
        <p:nvSpPr>
          <p:cNvPr id="4" name="Slide Number Placeholder 3"/>
          <p:cNvSpPr>
            <a:spLocks noGrp="1"/>
          </p:cNvSpPr>
          <p:nvPr>
            <p:ph type="sldNum" sz="quarter" idx="10"/>
          </p:nvPr>
        </p:nvSpPr>
        <p:spPr/>
        <p:txBody>
          <a:bodyPr/>
          <a:lstStyle/>
          <a:p>
            <a:fld id="{6E54D558-4576-4B00-907C-E1CD97A1F516}" type="slidenum">
              <a:rPr lang="en-US" smtClean="0"/>
              <a:t>8</a:t>
            </a:fld>
            <a:endParaRPr lang="en-US" dirty="0"/>
          </a:p>
        </p:txBody>
      </p:sp>
    </p:spTree>
    <p:extLst>
      <p:ext uri="{BB962C8B-B14F-4D97-AF65-F5344CB8AC3E}">
        <p14:creationId xmlns:p14="http://schemas.microsoft.com/office/powerpoint/2010/main" val="18085368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933450"/>
            <a:ext cx="4648200" cy="3486150"/>
          </a:xfrm>
        </p:spPr>
      </p:sp>
      <p:sp>
        <p:nvSpPr>
          <p:cNvPr id="3" name="Notes Placeholder 2"/>
          <p:cNvSpPr>
            <a:spLocks noGrp="1"/>
          </p:cNvSpPr>
          <p:nvPr>
            <p:ph type="body" idx="1"/>
          </p:nvPr>
        </p:nvSpPr>
        <p:spPr/>
        <p:txBody>
          <a:bodyPr/>
          <a:lstStyle/>
          <a:p>
            <a:endParaRPr lang="en-US" sz="2000" b="1" dirty="0">
              <a:solidFill>
                <a:srgbClr val="FF0000"/>
              </a:solidFill>
            </a:endParaRPr>
          </a:p>
        </p:txBody>
      </p:sp>
      <p:sp>
        <p:nvSpPr>
          <p:cNvPr id="4" name="Slide Number Placeholder 3"/>
          <p:cNvSpPr>
            <a:spLocks noGrp="1"/>
          </p:cNvSpPr>
          <p:nvPr>
            <p:ph type="sldNum" sz="quarter" idx="10"/>
          </p:nvPr>
        </p:nvSpPr>
        <p:spPr/>
        <p:txBody>
          <a:bodyPr/>
          <a:lstStyle/>
          <a:p>
            <a:fld id="{6E54D558-4576-4B00-907C-E1CD97A1F516}" type="slidenum">
              <a:rPr lang="en-US" smtClean="0"/>
              <a:t>9</a:t>
            </a:fld>
            <a:endParaRPr lang="en-US" dirty="0"/>
          </a:p>
        </p:txBody>
      </p:sp>
    </p:spTree>
    <p:extLst>
      <p:ext uri="{BB962C8B-B14F-4D97-AF65-F5344CB8AC3E}">
        <p14:creationId xmlns:p14="http://schemas.microsoft.com/office/powerpoint/2010/main" val="26277471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18" Type="http://schemas.openxmlformats.org/officeDocument/2006/relationships/image" Target="../media/image19.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7.png"/><Relationship Id="rId20" Type="http://schemas.openxmlformats.org/officeDocument/2006/relationships/image" Target="../media/image21.png"/><Relationship Id="rId1" Type="http://schemas.openxmlformats.org/officeDocument/2006/relationships/slideMaster" Target="../slideMasters/slideMaster1.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png"/><Relationship Id="rId10" Type="http://schemas.openxmlformats.org/officeDocument/2006/relationships/image" Target="../media/image11.png"/><Relationship Id="rId19" Type="http://schemas.openxmlformats.org/officeDocument/2006/relationships/image" Target="../media/image20.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Holder 3"/>
          <p:cNvSpPr>
            <a:spLocks noGrp="1"/>
          </p:cNvSpPr>
          <p:nvPr>
            <p:ph type="subTitle" idx="4"/>
          </p:nvPr>
        </p:nvSpPr>
        <p:spPr>
          <a:xfrm>
            <a:off x="1371600" y="3840480"/>
            <a:ext cx="6400799" cy="1714500"/>
          </a:xfrm>
          <a:prstGeom prst="rect">
            <a:avLst/>
          </a:prstGeom>
        </p:spPr>
        <p:txBody>
          <a:bodyPr wrap="square" lIns="0" tIns="0" rIns="0" bIns="0">
            <a:spAutoFit/>
          </a:bodyPr>
          <a:lstStyle>
            <a:lvl1pPr>
              <a:defRPr/>
            </a:lvl1pPr>
          </a:lstStyle>
          <a:p>
            <a:endParaRPr dirty="0"/>
          </a:p>
        </p:txBody>
      </p:sp>
    </p:spTree>
    <p:extLst>
      <p:ext uri="{BB962C8B-B14F-4D97-AF65-F5344CB8AC3E}">
        <p14:creationId xmlns:p14="http://schemas.microsoft.com/office/powerpoint/2010/main" val="3258643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marL="12700"/>
            <a:r>
              <a:rPr lang="pt-BR" spc="-5" smtClean="0">
                <a:solidFill>
                  <a:prstClr val="white"/>
                </a:solidFill>
              </a:rPr>
              <a:t>C</a:t>
            </a:r>
            <a:r>
              <a:rPr lang="pt-BR" spc="-45" smtClean="0">
                <a:solidFill>
                  <a:prstClr val="white"/>
                </a:solidFill>
              </a:rPr>
              <a:t> </a:t>
            </a:r>
            <a:r>
              <a:rPr lang="pt-BR" spc="-5" smtClean="0">
                <a:solidFill>
                  <a:prstClr val="white"/>
                </a:solidFill>
              </a:rPr>
              <a:t>A</a:t>
            </a:r>
            <a:r>
              <a:rPr lang="pt-BR" spc="-60" smtClean="0">
                <a:solidFill>
                  <a:prstClr val="white"/>
                </a:solidFill>
              </a:rPr>
              <a:t> </a:t>
            </a:r>
            <a:r>
              <a:rPr lang="pt-BR" spc="-5" smtClean="0">
                <a:solidFill>
                  <a:prstClr val="white"/>
                </a:solidFill>
              </a:rPr>
              <a:t>L</a:t>
            </a:r>
            <a:r>
              <a:rPr lang="pt-BR" spc="-40" smtClean="0">
                <a:solidFill>
                  <a:prstClr val="white"/>
                </a:solidFill>
              </a:rPr>
              <a:t> </a:t>
            </a:r>
            <a:r>
              <a:rPr lang="pt-BR" spc="-5" smtClean="0">
                <a:solidFill>
                  <a:prstClr val="white"/>
                </a:solidFill>
              </a:rPr>
              <a:t>I</a:t>
            </a:r>
            <a:r>
              <a:rPr lang="pt-BR" smtClean="0">
                <a:solidFill>
                  <a:prstClr val="white"/>
                </a:solidFill>
              </a:rPr>
              <a:t> </a:t>
            </a:r>
            <a:r>
              <a:rPr lang="pt-BR" spc="-5" smtClean="0">
                <a:solidFill>
                  <a:prstClr val="white"/>
                </a:solidFill>
              </a:rPr>
              <a:t>F O</a:t>
            </a:r>
            <a:r>
              <a:rPr lang="pt-BR" smtClean="0">
                <a:solidFill>
                  <a:prstClr val="white"/>
                </a:solidFill>
              </a:rPr>
              <a:t> </a:t>
            </a:r>
            <a:r>
              <a:rPr lang="pt-BR" spc="-5" smtClean="0">
                <a:solidFill>
                  <a:prstClr val="white"/>
                </a:solidFill>
              </a:rPr>
              <a:t>R</a:t>
            </a:r>
            <a:r>
              <a:rPr lang="pt-BR" smtClean="0">
                <a:solidFill>
                  <a:prstClr val="white"/>
                </a:solidFill>
              </a:rPr>
              <a:t> </a:t>
            </a:r>
            <a:r>
              <a:rPr lang="pt-BR" spc="-5" smtClean="0">
                <a:solidFill>
                  <a:prstClr val="white"/>
                </a:solidFill>
              </a:rPr>
              <a:t>N</a:t>
            </a:r>
            <a:r>
              <a:rPr lang="pt-BR" spc="10" smtClean="0">
                <a:solidFill>
                  <a:prstClr val="white"/>
                </a:solidFill>
              </a:rPr>
              <a:t> </a:t>
            </a:r>
            <a:r>
              <a:rPr lang="pt-BR" spc="-5" smtClean="0">
                <a:solidFill>
                  <a:prstClr val="white"/>
                </a:solidFill>
              </a:rPr>
              <a:t>I</a:t>
            </a:r>
            <a:r>
              <a:rPr lang="pt-BR" spc="-55" smtClean="0">
                <a:solidFill>
                  <a:prstClr val="white"/>
                </a:solidFill>
              </a:rPr>
              <a:t> </a:t>
            </a:r>
            <a:r>
              <a:rPr lang="pt-BR" spc="-5" smtClean="0">
                <a:solidFill>
                  <a:prstClr val="white"/>
                </a:solidFill>
              </a:rPr>
              <a:t>A</a:t>
            </a:r>
            <a:r>
              <a:rPr lang="pt-BR" smtClean="0">
                <a:solidFill>
                  <a:prstClr val="white"/>
                </a:solidFill>
              </a:rPr>
              <a:t>  </a:t>
            </a:r>
            <a:r>
              <a:rPr lang="pt-BR" spc="-45" smtClean="0">
                <a:solidFill>
                  <a:prstClr val="white"/>
                </a:solidFill>
              </a:rPr>
              <a:t> </a:t>
            </a:r>
            <a:r>
              <a:rPr lang="pt-BR" spc="-5" smtClean="0">
                <a:solidFill>
                  <a:prstClr val="white"/>
                </a:solidFill>
              </a:rPr>
              <a:t>D</a:t>
            </a:r>
            <a:r>
              <a:rPr lang="pt-BR" smtClean="0">
                <a:solidFill>
                  <a:prstClr val="white"/>
                </a:solidFill>
              </a:rPr>
              <a:t> </a:t>
            </a:r>
            <a:r>
              <a:rPr lang="pt-BR" spc="-5" smtClean="0">
                <a:solidFill>
                  <a:prstClr val="white"/>
                </a:solidFill>
              </a:rPr>
              <a:t>E</a:t>
            </a:r>
            <a:r>
              <a:rPr lang="pt-BR" spc="10" smtClean="0">
                <a:solidFill>
                  <a:prstClr val="white"/>
                </a:solidFill>
              </a:rPr>
              <a:t> </a:t>
            </a:r>
            <a:r>
              <a:rPr lang="pt-BR" spc="-5" smtClean="0">
                <a:solidFill>
                  <a:prstClr val="white"/>
                </a:solidFill>
              </a:rPr>
              <a:t>P</a:t>
            </a:r>
            <a:r>
              <a:rPr lang="pt-BR" spc="-70" smtClean="0">
                <a:solidFill>
                  <a:prstClr val="white"/>
                </a:solidFill>
              </a:rPr>
              <a:t> </a:t>
            </a:r>
            <a:r>
              <a:rPr lang="pt-BR" spc="-5" smtClean="0">
                <a:solidFill>
                  <a:prstClr val="white"/>
                </a:solidFill>
              </a:rPr>
              <a:t>A</a:t>
            </a:r>
            <a:r>
              <a:rPr lang="pt-BR" spc="-60" smtClean="0">
                <a:solidFill>
                  <a:prstClr val="white"/>
                </a:solidFill>
              </a:rPr>
              <a:t> </a:t>
            </a:r>
            <a:r>
              <a:rPr lang="pt-BR" spc="-5" smtClean="0">
                <a:solidFill>
                  <a:prstClr val="white"/>
                </a:solidFill>
              </a:rPr>
              <a:t>R</a:t>
            </a:r>
            <a:r>
              <a:rPr lang="pt-BR" spc="-10" smtClean="0">
                <a:solidFill>
                  <a:prstClr val="white"/>
                </a:solidFill>
              </a:rPr>
              <a:t> </a:t>
            </a:r>
            <a:r>
              <a:rPr lang="pt-BR" spc="-5" smtClean="0">
                <a:solidFill>
                  <a:prstClr val="white"/>
                </a:solidFill>
              </a:rPr>
              <a:t>T</a:t>
            </a:r>
            <a:r>
              <a:rPr lang="pt-BR" spc="-15" smtClean="0">
                <a:solidFill>
                  <a:prstClr val="white"/>
                </a:solidFill>
              </a:rPr>
              <a:t> </a:t>
            </a:r>
            <a:r>
              <a:rPr lang="pt-BR" spc="-5" smtClean="0">
                <a:solidFill>
                  <a:prstClr val="white"/>
                </a:solidFill>
              </a:rPr>
              <a:t>M</a:t>
            </a:r>
            <a:r>
              <a:rPr lang="pt-BR" spc="5" smtClean="0">
                <a:solidFill>
                  <a:prstClr val="white"/>
                </a:solidFill>
              </a:rPr>
              <a:t> </a:t>
            </a:r>
            <a:r>
              <a:rPr lang="pt-BR" spc="-5" smtClean="0">
                <a:solidFill>
                  <a:prstClr val="white"/>
                </a:solidFill>
              </a:rPr>
              <a:t>E N</a:t>
            </a:r>
            <a:r>
              <a:rPr lang="pt-BR" spc="-10" smtClean="0">
                <a:solidFill>
                  <a:prstClr val="white"/>
                </a:solidFill>
              </a:rPr>
              <a:t> </a:t>
            </a:r>
            <a:r>
              <a:rPr lang="pt-BR" spc="-5" smtClean="0">
                <a:solidFill>
                  <a:prstClr val="white"/>
                </a:solidFill>
              </a:rPr>
              <a:t>T</a:t>
            </a:r>
            <a:r>
              <a:rPr lang="pt-BR" smtClean="0">
                <a:solidFill>
                  <a:prstClr val="white"/>
                </a:solidFill>
              </a:rPr>
              <a:t>  </a:t>
            </a:r>
            <a:r>
              <a:rPr lang="pt-BR" spc="-10" smtClean="0">
                <a:solidFill>
                  <a:prstClr val="white"/>
                </a:solidFill>
              </a:rPr>
              <a:t> </a:t>
            </a:r>
            <a:r>
              <a:rPr lang="pt-BR" spc="-5" smtClean="0">
                <a:solidFill>
                  <a:prstClr val="white"/>
                </a:solidFill>
              </a:rPr>
              <a:t>O</a:t>
            </a:r>
            <a:r>
              <a:rPr lang="pt-BR" smtClean="0">
                <a:solidFill>
                  <a:prstClr val="white"/>
                </a:solidFill>
              </a:rPr>
              <a:t> </a:t>
            </a:r>
            <a:r>
              <a:rPr lang="pt-BR" spc="-5" smtClean="0">
                <a:solidFill>
                  <a:prstClr val="white"/>
                </a:solidFill>
              </a:rPr>
              <a:t>F</a:t>
            </a:r>
            <a:r>
              <a:rPr lang="pt-BR" smtClean="0">
                <a:solidFill>
                  <a:prstClr val="white"/>
                </a:solidFill>
              </a:rPr>
              <a:t>  </a:t>
            </a:r>
            <a:r>
              <a:rPr lang="pt-BR" spc="5" smtClean="0">
                <a:solidFill>
                  <a:prstClr val="white"/>
                </a:solidFill>
              </a:rPr>
              <a:t> </a:t>
            </a:r>
            <a:r>
              <a:rPr lang="pt-BR" spc="-5" smtClean="0">
                <a:solidFill>
                  <a:prstClr val="white"/>
                </a:solidFill>
              </a:rPr>
              <a:t>G</a:t>
            </a:r>
            <a:r>
              <a:rPr lang="pt-BR" spc="-10" smtClean="0">
                <a:solidFill>
                  <a:prstClr val="white"/>
                </a:solidFill>
              </a:rPr>
              <a:t> </a:t>
            </a:r>
            <a:r>
              <a:rPr lang="pt-BR" spc="-5" smtClean="0">
                <a:solidFill>
                  <a:prstClr val="white"/>
                </a:solidFill>
              </a:rPr>
              <a:t>E</a:t>
            </a:r>
            <a:r>
              <a:rPr lang="pt-BR" spc="10" smtClean="0">
                <a:solidFill>
                  <a:prstClr val="white"/>
                </a:solidFill>
              </a:rPr>
              <a:t> </a:t>
            </a:r>
            <a:r>
              <a:rPr lang="pt-BR" spc="-5" smtClean="0">
                <a:solidFill>
                  <a:prstClr val="white"/>
                </a:solidFill>
              </a:rPr>
              <a:t>N</a:t>
            </a:r>
            <a:r>
              <a:rPr lang="pt-BR" smtClean="0">
                <a:solidFill>
                  <a:prstClr val="white"/>
                </a:solidFill>
              </a:rPr>
              <a:t> </a:t>
            </a:r>
            <a:r>
              <a:rPr lang="pt-BR" spc="-5" smtClean="0">
                <a:solidFill>
                  <a:prstClr val="white"/>
                </a:solidFill>
              </a:rPr>
              <a:t>E</a:t>
            </a:r>
            <a:r>
              <a:rPr lang="pt-BR" spc="10" smtClean="0">
                <a:solidFill>
                  <a:prstClr val="white"/>
                </a:solidFill>
              </a:rPr>
              <a:t> </a:t>
            </a:r>
            <a:r>
              <a:rPr lang="pt-BR" spc="-5" smtClean="0">
                <a:solidFill>
                  <a:prstClr val="white"/>
                </a:solidFill>
              </a:rPr>
              <a:t>R</a:t>
            </a:r>
            <a:r>
              <a:rPr lang="pt-BR" spc="-60" smtClean="0">
                <a:solidFill>
                  <a:prstClr val="white"/>
                </a:solidFill>
              </a:rPr>
              <a:t> </a:t>
            </a:r>
            <a:r>
              <a:rPr lang="pt-BR" spc="-5" smtClean="0">
                <a:solidFill>
                  <a:prstClr val="white"/>
                </a:solidFill>
              </a:rPr>
              <a:t>A</a:t>
            </a:r>
            <a:r>
              <a:rPr lang="pt-BR" spc="-50" smtClean="0">
                <a:solidFill>
                  <a:prstClr val="white"/>
                </a:solidFill>
              </a:rPr>
              <a:t> </a:t>
            </a:r>
            <a:r>
              <a:rPr lang="pt-BR" spc="-5" smtClean="0">
                <a:solidFill>
                  <a:prstClr val="white"/>
                </a:solidFill>
              </a:rPr>
              <a:t>L</a:t>
            </a:r>
            <a:r>
              <a:rPr lang="pt-BR" smtClean="0">
                <a:solidFill>
                  <a:prstClr val="white"/>
                </a:solidFill>
              </a:rPr>
              <a:t>  </a:t>
            </a:r>
            <a:r>
              <a:rPr lang="pt-BR" spc="-35" smtClean="0">
                <a:solidFill>
                  <a:prstClr val="white"/>
                </a:solidFill>
              </a:rPr>
              <a:t> </a:t>
            </a:r>
            <a:r>
              <a:rPr lang="pt-BR" spc="-5" smtClean="0">
                <a:solidFill>
                  <a:prstClr val="white"/>
                </a:solidFill>
              </a:rPr>
              <a:t>S E</a:t>
            </a:r>
            <a:r>
              <a:rPr lang="pt-BR" spc="5" smtClean="0">
                <a:solidFill>
                  <a:prstClr val="white"/>
                </a:solidFill>
              </a:rPr>
              <a:t> </a:t>
            </a:r>
            <a:r>
              <a:rPr lang="pt-BR" spc="-5" smtClean="0">
                <a:solidFill>
                  <a:prstClr val="white"/>
                </a:solidFill>
              </a:rPr>
              <a:t>R</a:t>
            </a:r>
            <a:r>
              <a:rPr lang="pt-BR" spc="10" smtClean="0">
                <a:solidFill>
                  <a:prstClr val="white"/>
                </a:solidFill>
              </a:rPr>
              <a:t> </a:t>
            </a:r>
            <a:r>
              <a:rPr lang="pt-BR" spc="-5" smtClean="0">
                <a:solidFill>
                  <a:prstClr val="white"/>
                </a:solidFill>
              </a:rPr>
              <a:t>V I</a:t>
            </a:r>
            <a:r>
              <a:rPr lang="pt-BR" spc="5" smtClean="0">
                <a:solidFill>
                  <a:prstClr val="white"/>
                </a:solidFill>
              </a:rPr>
              <a:t> </a:t>
            </a:r>
            <a:r>
              <a:rPr lang="pt-BR" spc="-5" smtClean="0">
                <a:solidFill>
                  <a:prstClr val="white"/>
                </a:solidFill>
              </a:rPr>
              <a:t>C</a:t>
            </a:r>
            <a:r>
              <a:rPr lang="pt-BR" spc="10" smtClean="0">
                <a:solidFill>
                  <a:prstClr val="white"/>
                </a:solidFill>
              </a:rPr>
              <a:t> </a:t>
            </a:r>
            <a:r>
              <a:rPr lang="pt-BR" spc="-5" smtClean="0">
                <a:solidFill>
                  <a:prstClr val="white"/>
                </a:solidFill>
              </a:rPr>
              <a:t>E S</a:t>
            </a:r>
            <a:endParaRPr lang="pt-BR" spc="-5" dirty="0">
              <a:solidFill>
                <a:prstClr val="white"/>
              </a:solidFill>
            </a:endParaRPr>
          </a:p>
        </p:txBody>
      </p:sp>
      <p:sp>
        <p:nvSpPr>
          <p:cNvPr id="4" name="Date Placeholder 3"/>
          <p:cNvSpPr>
            <a:spLocks noGrp="1"/>
          </p:cNvSpPr>
          <p:nvPr>
            <p:ph type="dt" sz="half" idx="11"/>
          </p:nvPr>
        </p:nvSpPr>
        <p:spPr/>
        <p:txBody>
          <a:bodyPr/>
          <a:lstStyle/>
          <a:p>
            <a:pPr marL="12700"/>
            <a:r>
              <a:rPr lang="pt-BR" spc="-5" smtClean="0">
                <a:solidFill>
                  <a:prstClr val="white"/>
                </a:solidFill>
              </a:rPr>
              <a:t>•  </a:t>
            </a:r>
            <a:r>
              <a:rPr lang="pt-BR" spc="5" smtClean="0">
                <a:solidFill>
                  <a:prstClr val="white"/>
                </a:solidFill>
              </a:rPr>
              <a:t> </a:t>
            </a:r>
            <a:r>
              <a:rPr lang="pt-BR" spc="-5" smtClean="0">
                <a:solidFill>
                  <a:prstClr val="white"/>
                </a:solidFill>
              </a:rPr>
              <a:t>P</a:t>
            </a:r>
            <a:r>
              <a:rPr lang="pt-BR" spc="-10" smtClean="0">
                <a:solidFill>
                  <a:prstClr val="white"/>
                </a:solidFill>
              </a:rPr>
              <a:t> </a:t>
            </a:r>
            <a:r>
              <a:rPr lang="pt-BR" spc="-5" smtClean="0">
                <a:solidFill>
                  <a:prstClr val="white"/>
                </a:solidFill>
              </a:rPr>
              <a:t>R</a:t>
            </a:r>
            <a:r>
              <a:rPr lang="pt-BR" smtClean="0">
                <a:solidFill>
                  <a:prstClr val="white"/>
                </a:solidFill>
              </a:rPr>
              <a:t> </a:t>
            </a:r>
            <a:r>
              <a:rPr lang="pt-BR" spc="-5" smtClean="0">
                <a:solidFill>
                  <a:prstClr val="white"/>
                </a:solidFill>
              </a:rPr>
              <a:t>O</a:t>
            </a:r>
            <a:r>
              <a:rPr lang="pt-BR" smtClean="0">
                <a:solidFill>
                  <a:prstClr val="white"/>
                </a:solidFill>
              </a:rPr>
              <a:t> </a:t>
            </a:r>
            <a:r>
              <a:rPr lang="pt-BR" spc="-5" smtClean="0">
                <a:solidFill>
                  <a:prstClr val="white"/>
                </a:solidFill>
              </a:rPr>
              <a:t>C</a:t>
            </a:r>
            <a:r>
              <a:rPr lang="pt-BR" spc="10" smtClean="0">
                <a:solidFill>
                  <a:prstClr val="white"/>
                </a:solidFill>
              </a:rPr>
              <a:t> </a:t>
            </a:r>
            <a:r>
              <a:rPr lang="pt-BR" spc="-5" smtClean="0">
                <a:solidFill>
                  <a:prstClr val="white"/>
                </a:solidFill>
              </a:rPr>
              <a:t>U</a:t>
            </a:r>
            <a:r>
              <a:rPr lang="pt-BR" smtClean="0">
                <a:solidFill>
                  <a:prstClr val="white"/>
                </a:solidFill>
              </a:rPr>
              <a:t> </a:t>
            </a:r>
            <a:r>
              <a:rPr lang="pt-BR" spc="-5" smtClean="0">
                <a:solidFill>
                  <a:prstClr val="white"/>
                </a:solidFill>
              </a:rPr>
              <a:t>R</a:t>
            </a:r>
            <a:r>
              <a:rPr lang="pt-BR" spc="10" smtClean="0">
                <a:solidFill>
                  <a:prstClr val="white"/>
                </a:solidFill>
              </a:rPr>
              <a:t> </a:t>
            </a:r>
            <a:r>
              <a:rPr lang="pt-BR" spc="-5" smtClean="0">
                <a:solidFill>
                  <a:prstClr val="white"/>
                </a:solidFill>
              </a:rPr>
              <a:t>E M</a:t>
            </a:r>
            <a:r>
              <a:rPr lang="pt-BR" spc="5" smtClean="0">
                <a:solidFill>
                  <a:prstClr val="white"/>
                </a:solidFill>
              </a:rPr>
              <a:t> </a:t>
            </a:r>
            <a:r>
              <a:rPr lang="pt-BR" spc="-5" smtClean="0">
                <a:solidFill>
                  <a:prstClr val="white"/>
                </a:solidFill>
              </a:rPr>
              <a:t>E</a:t>
            </a:r>
            <a:r>
              <a:rPr lang="pt-BR" spc="10" smtClean="0">
                <a:solidFill>
                  <a:prstClr val="white"/>
                </a:solidFill>
              </a:rPr>
              <a:t> </a:t>
            </a:r>
            <a:r>
              <a:rPr lang="pt-BR" spc="-5" smtClean="0">
                <a:solidFill>
                  <a:prstClr val="white"/>
                </a:solidFill>
              </a:rPr>
              <a:t>N</a:t>
            </a:r>
            <a:r>
              <a:rPr lang="pt-BR" spc="-10" smtClean="0">
                <a:solidFill>
                  <a:prstClr val="white"/>
                </a:solidFill>
              </a:rPr>
              <a:t> </a:t>
            </a:r>
            <a:r>
              <a:rPr lang="pt-BR" spc="-5" smtClean="0">
                <a:solidFill>
                  <a:prstClr val="white"/>
                </a:solidFill>
              </a:rPr>
              <a:t>T</a:t>
            </a:r>
            <a:r>
              <a:rPr lang="pt-BR" smtClean="0">
                <a:solidFill>
                  <a:prstClr val="white"/>
                </a:solidFill>
              </a:rPr>
              <a:t>  </a:t>
            </a:r>
            <a:r>
              <a:rPr lang="pt-BR" spc="-25" smtClean="0">
                <a:solidFill>
                  <a:prstClr val="white"/>
                </a:solidFill>
              </a:rPr>
              <a:t> </a:t>
            </a:r>
            <a:r>
              <a:rPr lang="pt-BR" spc="-5" smtClean="0">
                <a:solidFill>
                  <a:prstClr val="white"/>
                </a:solidFill>
              </a:rPr>
              <a:t>D</a:t>
            </a:r>
            <a:r>
              <a:rPr lang="pt-BR" spc="10" smtClean="0">
                <a:solidFill>
                  <a:prstClr val="white"/>
                </a:solidFill>
              </a:rPr>
              <a:t> </a:t>
            </a:r>
            <a:r>
              <a:rPr lang="pt-BR" spc="-5" smtClean="0">
                <a:solidFill>
                  <a:prstClr val="white"/>
                </a:solidFill>
              </a:rPr>
              <a:t>I</a:t>
            </a:r>
            <a:r>
              <a:rPr lang="pt-BR" smtClean="0">
                <a:solidFill>
                  <a:prstClr val="white"/>
                </a:solidFill>
              </a:rPr>
              <a:t> </a:t>
            </a:r>
            <a:r>
              <a:rPr lang="pt-BR" spc="-5" smtClean="0">
                <a:solidFill>
                  <a:prstClr val="white"/>
                </a:solidFill>
              </a:rPr>
              <a:t>V I</a:t>
            </a:r>
            <a:r>
              <a:rPr lang="pt-BR" spc="5" smtClean="0">
                <a:solidFill>
                  <a:prstClr val="white"/>
                </a:solidFill>
              </a:rPr>
              <a:t> </a:t>
            </a:r>
            <a:r>
              <a:rPr lang="pt-BR" spc="-5" smtClean="0">
                <a:solidFill>
                  <a:prstClr val="white"/>
                </a:solidFill>
              </a:rPr>
              <a:t>S</a:t>
            </a:r>
            <a:r>
              <a:rPr lang="pt-BR" spc="10" smtClean="0">
                <a:solidFill>
                  <a:prstClr val="white"/>
                </a:solidFill>
              </a:rPr>
              <a:t> </a:t>
            </a:r>
            <a:r>
              <a:rPr lang="pt-BR" spc="-5" smtClean="0">
                <a:solidFill>
                  <a:prstClr val="white"/>
                </a:solidFill>
              </a:rPr>
              <a:t>I</a:t>
            </a:r>
            <a:r>
              <a:rPr lang="pt-BR" spc="114" smtClean="0">
                <a:solidFill>
                  <a:prstClr val="white"/>
                </a:solidFill>
              </a:rPr>
              <a:t> </a:t>
            </a:r>
            <a:r>
              <a:rPr lang="pt-BR" spc="-5" smtClean="0">
                <a:solidFill>
                  <a:prstClr val="white"/>
                </a:solidFill>
              </a:rPr>
              <a:t>O</a:t>
            </a:r>
            <a:r>
              <a:rPr lang="pt-BR" spc="-10" smtClean="0">
                <a:solidFill>
                  <a:prstClr val="white"/>
                </a:solidFill>
              </a:rPr>
              <a:t> </a:t>
            </a:r>
            <a:r>
              <a:rPr lang="pt-BR" spc="-5" smtClean="0">
                <a:solidFill>
                  <a:prstClr val="white"/>
                </a:solidFill>
              </a:rPr>
              <a:t>N</a:t>
            </a:r>
            <a:endParaRPr lang="pt-BR" spc="-5" dirty="0">
              <a:solidFill>
                <a:prstClr val="white"/>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81703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23499F"/>
                </a:solidFill>
                <a:latin typeface="Arial Narrow"/>
                <a:cs typeface="Arial Narrow"/>
              </a:defRPr>
            </a:lvl1pPr>
          </a:lstStyle>
          <a:p>
            <a:endParaRPr/>
          </a:p>
        </p:txBody>
      </p:sp>
      <p:sp>
        <p:nvSpPr>
          <p:cNvPr id="3" name="Holder 3"/>
          <p:cNvSpPr>
            <a:spLocks noGrp="1"/>
          </p:cNvSpPr>
          <p:nvPr>
            <p:ph type="body" idx="1"/>
          </p:nvPr>
        </p:nvSpPr>
        <p:spPr/>
        <p:txBody>
          <a:bodyPr lIns="0" tIns="0" rIns="0" bIns="0"/>
          <a:lstStyle>
            <a:lvl1pPr>
              <a:defRPr sz="3200" b="1" i="0">
                <a:solidFill>
                  <a:srgbClr val="545454"/>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defRPr sz="1300" b="0" i="0">
                <a:solidFill>
                  <a:schemeClr val="bg1"/>
                </a:solidFill>
                <a:latin typeface="Arial Narrow"/>
                <a:cs typeface="Arial Narrow"/>
              </a:defRPr>
            </a:lvl1pPr>
          </a:lstStyle>
          <a:p>
            <a:pPr marL="12700"/>
            <a:r>
              <a:rPr spc="-5" dirty="0">
                <a:solidFill>
                  <a:prstClr val="white"/>
                </a:solidFill>
              </a:rPr>
              <a:t>C</a:t>
            </a:r>
            <a:r>
              <a:rPr spc="-45" dirty="0">
                <a:solidFill>
                  <a:prstClr val="white"/>
                </a:solidFill>
              </a:rPr>
              <a:t> </a:t>
            </a:r>
            <a:r>
              <a:rPr spc="-5" dirty="0">
                <a:solidFill>
                  <a:prstClr val="white"/>
                </a:solidFill>
              </a:rPr>
              <a:t>A</a:t>
            </a:r>
            <a:r>
              <a:rPr spc="-60" dirty="0">
                <a:solidFill>
                  <a:prstClr val="white"/>
                </a:solidFill>
              </a:rPr>
              <a:t> </a:t>
            </a:r>
            <a:r>
              <a:rPr spc="-5" dirty="0">
                <a:solidFill>
                  <a:prstClr val="white"/>
                </a:solidFill>
              </a:rPr>
              <a:t>L</a:t>
            </a:r>
            <a:r>
              <a:rPr spc="-40" dirty="0">
                <a:solidFill>
                  <a:prstClr val="white"/>
                </a:solidFill>
              </a:rPr>
              <a:t> </a:t>
            </a:r>
            <a:r>
              <a:rPr spc="-5" dirty="0">
                <a:solidFill>
                  <a:prstClr val="white"/>
                </a:solidFill>
              </a:rPr>
              <a:t>I</a:t>
            </a:r>
            <a:r>
              <a:rPr dirty="0">
                <a:solidFill>
                  <a:prstClr val="white"/>
                </a:solidFill>
              </a:rPr>
              <a:t> </a:t>
            </a:r>
            <a:r>
              <a:rPr spc="-5" dirty="0">
                <a:solidFill>
                  <a:prstClr val="white"/>
                </a:solidFill>
              </a:rPr>
              <a:t>F O</a:t>
            </a:r>
            <a:r>
              <a:rPr dirty="0">
                <a:solidFill>
                  <a:prstClr val="white"/>
                </a:solidFill>
              </a:rPr>
              <a:t> </a:t>
            </a:r>
            <a:r>
              <a:rPr spc="-5" dirty="0">
                <a:solidFill>
                  <a:prstClr val="white"/>
                </a:solidFill>
              </a:rPr>
              <a:t>R</a:t>
            </a:r>
            <a:r>
              <a:rPr dirty="0">
                <a:solidFill>
                  <a:prstClr val="white"/>
                </a:solidFill>
              </a:rPr>
              <a:t> </a:t>
            </a:r>
            <a:r>
              <a:rPr spc="-5" dirty="0">
                <a:solidFill>
                  <a:prstClr val="white"/>
                </a:solidFill>
              </a:rPr>
              <a:t>N</a:t>
            </a:r>
            <a:r>
              <a:rPr spc="10" dirty="0">
                <a:solidFill>
                  <a:prstClr val="white"/>
                </a:solidFill>
              </a:rPr>
              <a:t> </a:t>
            </a:r>
            <a:r>
              <a:rPr spc="-5" dirty="0">
                <a:solidFill>
                  <a:prstClr val="white"/>
                </a:solidFill>
              </a:rPr>
              <a:t>I</a:t>
            </a:r>
            <a:r>
              <a:rPr spc="-55" dirty="0">
                <a:solidFill>
                  <a:prstClr val="white"/>
                </a:solidFill>
              </a:rPr>
              <a:t> </a:t>
            </a:r>
            <a:r>
              <a:rPr spc="-5" dirty="0">
                <a:solidFill>
                  <a:prstClr val="white"/>
                </a:solidFill>
              </a:rPr>
              <a:t>A</a:t>
            </a:r>
            <a:r>
              <a:rPr dirty="0">
                <a:solidFill>
                  <a:prstClr val="white"/>
                </a:solidFill>
              </a:rPr>
              <a:t>  </a:t>
            </a:r>
            <a:r>
              <a:rPr spc="-45" dirty="0">
                <a:solidFill>
                  <a:prstClr val="white"/>
                </a:solidFill>
              </a:rPr>
              <a:t> </a:t>
            </a:r>
            <a:r>
              <a:rPr spc="-5" dirty="0">
                <a:solidFill>
                  <a:prstClr val="white"/>
                </a:solidFill>
              </a:rPr>
              <a:t>D</a:t>
            </a:r>
            <a:r>
              <a:rPr dirty="0">
                <a:solidFill>
                  <a:prstClr val="white"/>
                </a:solidFill>
              </a:rPr>
              <a:t> </a:t>
            </a:r>
            <a:r>
              <a:rPr spc="-5" dirty="0">
                <a:solidFill>
                  <a:prstClr val="white"/>
                </a:solidFill>
              </a:rPr>
              <a:t>E</a:t>
            </a:r>
            <a:r>
              <a:rPr spc="10" dirty="0">
                <a:solidFill>
                  <a:prstClr val="white"/>
                </a:solidFill>
              </a:rPr>
              <a:t> </a:t>
            </a:r>
            <a:r>
              <a:rPr spc="-5" dirty="0">
                <a:solidFill>
                  <a:prstClr val="white"/>
                </a:solidFill>
              </a:rPr>
              <a:t>P</a:t>
            </a:r>
            <a:r>
              <a:rPr spc="-70" dirty="0">
                <a:solidFill>
                  <a:prstClr val="white"/>
                </a:solidFill>
              </a:rPr>
              <a:t> </a:t>
            </a:r>
            <a:r>
              <a:rPr spc="-5" dirty="0">
                <a:solidFill>
                  <a:prstClr val="white"/>
                </a:solidFill>
              </a:rPr>
              <a:t>A</a:t>
            </a:r>
            <a:r>
              <a:rPr spc="-60" dirty="0">
                <a:solidFill>
                  <a:prstClr val="white"/>
                </a:solidFill>
              </a:rPr>
              <a:t> </a:t>
            </a:r>
            <a:r>
              <a:rPr spc="-5" dirty="0">
                <a:solidFill>
                  <a:prstClr val="white"/>
                </a:solidFill>
              </a:rPr>
              <a:t>R</a:t>
            </a:r>
            <a:r>
              <a:rPr spc="-10" dirty="0">
                <a:solidFill>
                  <a:prstClr val="white"/>
                </a:solidFill>
              </a:rPr>
              <a:t> </a:t>
            </a:r>
            <a:r>
              <a:rPr spc="-5" dirty="0">
                <a:solidFill>
                  <a:prstClr val="white"/>
                </a:solidFill>
              </a:rPr>
              <a:t>T</a:t>
            </a:r>
            <a:r>
              <a:rPr spc="-15" dirty="0">
                <a:solidFill>
                  <a:prstClr val="white"/>
                </a:solidFill>
              </a:rPr>
              <a:t> </a:t>
            </a:r>
            <a:r>
              <a:rPr spc="-5" dirty="0">
                <a:solidFill>
                  <a:prstClr val="white"/>
                </a:solidFill>
              </a:rPr>
              <a:t>M</a:t>
            </a:r>
            <a:r>
              <a:rPr spc="5" dirty="0">
                <a:solidFill>
                  <a:prstClr val="white"/>
                </a:solidFill>
              </a:rPr>
              <a:t> </a:t>
            </a:r>
            <a:r>
              <a:rPr spc="-5" dirty="0">
                <a:solidFill>
                  <a:prstClr val="white"/>
                </a:solidFill>
              </a:rPr>
              <a:t>E N</a:t>
            </a:r>
            <a:r>
              <a:rPr spc="-10" dirty="0">
                <a:solidFill>
                  <a:prstClr val="white"/>
                </a:solidFill>
              </a:rPr>
              <a:t> </a:t>
            </a:r>
            <a:r>
              <a:rPr spc="-5" dirty="0">
                <a:solidFill>
                  <a:prstClr val="white"/>
                </a:solidFill>
              </a:rPr>
              <a:t>T</a:t>
            </a:r>
            <a:r>
              <a:rPr dirty="0">
                <a:solidFill>
                  <a:prstClr val="white"/>
                </a:solidFill>
              </a:rPr>
              <a:t>  </a:t>
            </a:r>
            <a:r>
              <a:rPr spc="-10" dirty="0">
                <a:solidFill>
                  <a:prstClr val="white"/>
                </a:solidFill>
              </a:rPr>
              <a:t> </a:t>
            </a:r>
            <a:r>
              <a:rPr spc="-5" dirty="0">
                <a:solidFill>
                  <a:prstClr val="white"/>
                </a:solidFill>
              </a:rPr>
              <a:t>O</a:t>
            </a:r>
            <a:r>
              <a:rPr dirty="0">
                <a:solidFill>
                  <a:prstClr val="white"/>
                </a:solidFill>
              </a:rPr>
              <a:t> </a:t>
            </a:r>
            <a:r>
              <a:rPr spc="-5" dirty="0">
                <a:solidFill>
                  <a:prstClr val="white"/>
                </a:solidFill>
              </a:rPr>
              <a:t>F</a:t>
            </a:r>
            <a:r>
              <a:rPr dirty="0">
                <a:solidFill>
                  <a:prstClr val="white"/>
                </a:solidFill>
              </a:rPr>
              <a:t>  </a:t>
            </a:r>
            <a:r>
              <a:rPr spc="5" dirty="0">
                <a:solidFill>
                  <a:prstClr val="white"/>
                </a:solidFill>
              </a:rPr>
              <a:t> </a:t>
            </a:r>
            <a:r>
              <a:rPr spc="-5" dirty="0">
                <a:solidFill>
                  <a:prstClr val="white"/>
                </a:solidFill>
              </a:rPr>
              <a:t>G</a:t>
            </a:r>
            <a:r>
              <a:rPr spc="-10" dirty="0">
                <a:solidFill>
                  <a:prstClr val="white"/>
                </a:solidFill>
              </a:rPr>
              <a:t> </a:t>
            </a:r>
            <a:r>
              <a:rPr spc="-5" dirty="0">
                <a:solidFill>
                  <a:prstClr val="white"/>
                </a:solidFill>
              </a:rPr>
              <a:t>E</a:t>
            </a:r>
            <a:r>
              <a:rPr spc="10" dirty="0">
                <a:solidFill>
                  <a:prstClr val="white"/>
                </a:solidFill>
              </a:rPr>
              <a:t> </a:t>
            </a:r>
            <a:r>
              <a:rPr spc="-5" dirty="0">
                <a:solidFill>
                  <a:prstClr val="white"/>
                </a:solidFill>
              </a:rPr>
              <a:t>N</a:t>
            </a:r>
            <a:r>
              <a:rPr dirty="0">
                <a:solidFill>
                  <a:prstClr val="white"/>
                </a:solidFill>
              </a:rPr>
              <a:t> </a:t>
            </a:r>
            <a:r>
              <a:rPr spc="-5" dirty="0">
                <a:solidFill>
                  <a:prstClr val="white"/>
                </a:solidFill>
              </a:rPr>
              <a:t>E</a:t>
            </a:r>
            <a:r>
              <a:rPr spc="10" dirty="0">
                <a:solidFill>
                  <a:prstClr val="white"/>
                </a:solidFill>
              </a:rPr>
              <a:t> </a:t>
            </a:r>
            <a:r>
              <a:rPr spc="-5" dirty="0">
                <a:solidFill>
                  <a:prstClr val="white"/>
                </a:solidFill>
              </a:rPr>
              <a:t>R</a:t>
            </a:r>
            <a:r>
              <a:rPr spc="-60" dirty="0">
                <a:solidFill>
                  <a:prstClr val="white"/>
                </a:solidFill>
              </a:rPr>
              <a:t> </a:t>
            </a:r>
            <a:r>
              <a:rPr spc="-5" dirty="0">
                <a:solidFill>
                  <a:prstClr val="white"/>
                </a:solidFill>
              </a:rPr>
              <a:t>A</a:t>
            </a:r>
            <a:r>
              <a:rPr spc="-50" dirty="0">
                <a:solidFill>
                  <a:prstClr val="white"/>
                </a:solidFill>
              </a:rPr>
              <a:t> </a:t>
            </a:r>
            <a:r>
              <a:rPr spc="-5" dirty="0">
                <a:solidFill>
                  <a:prstClr val="white"/>
                </a:solidFill>
              </a:rPr>
              <a:t>L</a:t>
            </a:r>
            <a:r>
              <a:rPr dirty="0">
                <a:solidFill>
                  <a:prstClr val="white"/>
                </a:solidFill>
              </a:rPr>
              <a:t>  </a:t>
            </a:r>
            <a:r>
              <a:rPr spc="-35" dirty="0">
                <a:solidFill>
                  <a:prstClr val="white"/>
                </a:solidFill>
              </a:rPr>
              <a:t> </a:t>
            </a:r>
            <a:r>
              <a:rPr spc="-5" dirty="0">
                <a:solidFill>
                  <a:prstClr val="white"/>
                </a:solidFill>
              </a:rPr>
              <a:t>S E</a:t>
            </a:r>
            <a:r>
              <a:rPr spc="5" dirty="0">
                <a:solidFill>
                  <a:prstClr val="white"/>
                </a:solidFill>
              </a:rPr>
              <a:t> </a:t>
            </a:r>
            <a:r>
              <a:rPr spc="-5" dirty="0">
                <a:solidFill>
                  <a:prstClr val="white"/>
                </a:solidFill>
              </a:rPr>
              <a:t>R</a:t>
            </a:r>
            <a:r>
              <a:rPr spc="10" dirty="0">
                <a:solidFill>
                  <a:prstClr val="white"/>
                </a:solidFill>
              </a:rPr>
              <a:t> </a:t>
            </a:r>
            <a:r>
              <a:rPr spc="-5" dirty="0">
                <a:solidFill>
                  <a:prstClr val="white"/>
                </a:solidFill>
              </a:rPr>
              <a:t>V I</a:t>
            </a:r>
            <a:r>
              <a:rPr spc="5" dirty="0">
                <a:solidFill>
                  <a:prstClr val="white"/>
                </a:solidFill>
              </a:rPr>
              <a:t> </a:t>
            </a:r>
            <a:r>
              <a:rPr spc="-5" dirty="0">
                <a:solidFill>
                  <a:prstClr val="white"/>
                </a:solidFill>
              </a:rPr>
              <a:t>C</a:t>
            </a:r>
            <a:r>
              <a:rPr spc="10" dirty="0">
                <a:solidFill>
                  <a:prstClr val="white"/>
                </a:solidFill>
              </a:rPr>
              <a:t> </a:t>
            </a:r>
            <a:r>
              <a:rPr spc="-5" dirty="0">
                <a:solidFill>
                  <a:prstClr val="white"/>
                </a:solidFill>
              </a:rPr>
              <a:t>E S</a:t>
            </a:r>
          </a:p>
        </p:txBody>
      </p:sp>
      <p:sp>
        <p:nvSpPr>
          <p:cNvPr id="5" name="Holder 5"/>
          <p:cNvSpPr>
            <a:spLocks noGrp="1"/>
          </p:cNvSpPr>
          <p:nvPr>
            <p:ph type="dt" sz="half" idx="6"/>
          </p:nvPr>
        </p:nvSpPr>
        <p:spPr/>
        <p:txBody>
          <a:bodyPr lIns="0" tIns="0" rIns="0" bIns="0"/>
          <a:lstStyle>
            <a:lvl1pPr>
              <a:defRPr sz="1300" b="0" i="0">
                <a:solidFill>
                  <a:schemeClr val="bg1"/>
                </a:solidFill>
                <a:latin typeface="Arial Narrow"/>
                <a:cs typeface="Arial Narrow"/>
              </a:defRPr>
            </a:lvl1pPr>
          </a:lstStyle>
          <a:p>
            <a:pPr marL="12700"/>
            <a:r>
              <a:rPr spc="-5" dirty="0">
                <a:solidFill>
                  <a:prstClr val="white"/>
                </a:solidFill>
              </a:rPr>
              <a:t>•  </a:t>
            </a:r>
            <a:r>
              <a:rPr spc="5" dirty="0">
                <a:solidFill>
                  <a:prstClr val="white"/>
                </a:solidFill>
              </a:rPr>
              <a:t> </a:t>
            </a:r>
            <a:r>
              <a:rPr spc="-5" dirty="0">
                <a:solidFill>
                  <a:prstClr val="white"/>
                </a:solidFill>
              </a:rPr>
              <a:t>P</a:t>
            </a:r>
            <a:r>
              <a:rPr spc="-10" dirty="0">
                <a:solidFill>
                  <a:prstClr val="white"/>
                </a:solidFill>
              </a:rPr>
              <a:t> </a:t>
            </a:r>
            <a:r>
              <a:rPr spc="-5" dirty="0">
                <a:solidFill>
                  <a:prstClr val="white"/>
                </a:solidFill>
              </a:rPr>
              <a:t>R</a:t>
            </a:r>
            <a:r>
              <a:rPr dirty="0">
                <a:solidFill>
                  <a:prstClr val="white"/>
                </a:solidFill>
              </a:rPr>
              <a:t> </a:t>
            </a:r>
            <a:r>
              <a:rPr spc="-5" dirty="0">
                <a:solidFill>
                  <a:prstClr val="white"/>
                </a:solidFill>
              </a:rPr>
              <a:t>O</a:t>
            </a:r>
            <a:r>
              <a:rPr dirty="0">
                <a:solidFill>
                  <a:prstClr val="white"/>
                </a:solidFill>
              </a:rPr>
              <a:t> </a:t>
            </a:r>
            <a:r>
              <a:rPr spc="-5" dirty="0">
                <a:solidFill>
                  <a:prstClr val="white"/>
                </a:solidFill>
              </a:rPr>
              <a:t>C</a:t>
            </a:r>
            <a:r>
              <a:rPr spc="10" dirty="0">
                <a:solidFill>
                  <a:prstClr val="white"/>
                </a:solidFill>
              </a:rPr>
              <a:t> </a:t>
            </a:r>
            <a:r>
              <a:rPr spc="-5" dirty="0">
                <a:solidFill>
                  <a:prstClr val="white"/>
                </a:solidFill>
              </a:rPr>
              <a:t>U</a:t>
            </a:r>
            <a:r>
              <a:rPr dirty="0">
                <a:solidFill>
                  <a:prstClr val="white"/>
                </a:solidFill>
              </a:rPr>
              <a:t> </a:t>
            </a:r>
            <a:r>
              <a:rPr spc="-5" dirty="0">
                <a:solidFill>
                  <a:prstClr val="white"/>
                </a:solidFill>
              </a:rPr>
              <a:t>R</a:t>
            </a:r>
            <a:r>
              <a:rPr spc="10" dirty="0">
                <a:solidFill>
                  <a:prstClr val="white"/>
                </a:solidFill>
              </a:rPr>
              <a:t> </a:t>
            </a:r>
            <a:r>
              <a:rPr spc="-5" dirty="0">
                <a:solidFill>
                  <a:prstClr val="white"/>
                </a:solidFill>
              </a:rPr>
              <a:t>E M</a:t>
            </a:r>
            <a:r>
              <a:rPr spc="5" dirty="0">
                <a:solidFill>
                  <a:prstClr val="white"/>
                </a:solidFill>
              </a:rPr>
              <a:t> </a:t>
            </a:r>
            <a:r>
              <a:rPr spc="-5" dirty="0">
                <a:solidFill>
                  <a:prstClr val="white"/>
                </a:solidFill>
              </a:rPr>
              <a:t>E</a:t>
            </a:r>
            <a:r>
              <a:rPr spc="10" dirty="0">
                <a:solidFill>
                  <a:prstClr val="white"/>
                </a:solidFill>
              </a:rPr>
              <a:t> </a:t>
            </a:r>
            <a:r>
              <a:rPr spc="-5" dirty="0">
                <a:solidFill>
                  <a:prstClr val="white"/>
                </a:solidFill>
              </a:rPr>
              <a:t>N</a:t>
            </a:r>
            <a:r>
              <a:rPr spc="-10" dirty="0">
                <a:solidFill>
                  <a:prstClr val="white"/>
                </a:solidFill>
              </a:rPr>
              <a:t> </a:t>
            </a:r>
            <a:r>
              <a:rPr spc="-5" dirty="0">
                <a:solidFill>
                  <a:prstClr val="white"/>
                </a:solidFill>
              </a:rPr>
              <a:t>T</a:t>
            </a:r>
            <a:r>
              <a:rPr dirty="0">
                <a:solidFill>
                  <a:prstClr val="white"/>
                </a:solidFill>
              </a:rPr>
              <a:t>  </a:t>
            </a:r>
            <a:r>
              <a:rPr spc="-25" dirty="0">
                <a:solidFill>
                  <a:prstClr val="white"/>
                </a:solidFill>
              </a:rPr>
              <a:t> </a:t>
            </a:r>
            <a:r>
              <a:rPr spc="-5" dirty="0">
                <a:solidFill>
                  <a:prstClr val="white"/>
                </a:solidFill>
              </a:rPr>
              <a:t>D</a:t>
            </a:r>
            <a:r>
              <a:rPr spc="10" dirty="0">
                <a:solidFill>
                  <a:prstClr val="white"/>
                </a:solidFill>
              </a:rPr>
              <a:t> </a:t>
            </a:r>
            <a:r>
              <a:rPr spc="-5" dirty="0">
                <a:solidFill>
                  <a:prstClr val="white"/>
                </a:solidFill>
              </a:rPr>
              <a:t>I</a:t>
            </a:r>
            <a:r>
              <a:rPr dirty="0">
                <a:solidFill>
                  <a:prstClr val="white"/>
                </a:solidFill>
              </a:rPr>
              <a:t> </a:t>
            </a:r>
            <a:r>
              <a:rPr spc="-5" dirty="0">
                <a:solidFill>
                  <a:prstClr val="white"/>
                </a:solidFill>
              </a:rPr>
              <a:t>V I</a:t>
            </a:r>
            <a:r>
              <a:rPr spc="5" dirty="0">
                <a:solidFill>
                  <a:prstClr val="white"/>
                </a:solidFill>
              </a:rPr>
              <a:t> </a:t>
            </a:r>
            <a:r>
              <a:rPr spc="-5" dirty="0">
                <a:solidFill>
                  <a:prstClr val="white"/>
                </a:solidFill>
              </a:rPr>
              <a:t>S</a:t>
            </a:r>
            <a:r>
              <a:rPr spc="10" dirty="0">
                <a:solidFill>
                  <a:prstClr val="white"/>
                </a:solidFill>
              </a:rPr>
              <a:t> </a:t>
            </a:r>
            <a:r>
              <a:rPr spc="-5" dirty="0">
                <a:solidFill>
                  <a:prstClr val="white"/>
                </a:solidFill>
              </a:rPr>
              <a:t>I</a:t>
            </a:r>
            <a:r>
              <a:rPr spc="114" dirty="0">
                <a:solidFill>
                  <a:prstClr val="white"/>
                </a:solidFill>
              </a:rPr>
              <a:t> </a:t>
            </a:r>
            <a:r>
              <a:rPr spc="-5" dirty="0">
                <a:solidFill>
                  <a:prstClr val="white"/>
                </a:solidFill>
              </a:rPr>
              <a:t>O</a:t>
            </a:r>
            <a:r>
              <a:rPr spc="-10" dirty="0">
                <a:solidFill>
                  <a:prstClr val="white"/>
                </a:solidFill>
              </a:rPr>
              <a:t> </a:t>
            </a:r>
            <a:r>
              <a:rPr spc="-5" dirty="0">
                <a:solidFill>
                  <a:prstClr val="white"/>
                </a:solidFill>
              </a:rPr>
              <a:t>N</a:t>
            </a: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dirty="0">
              <a:solidFill>
                <a:prstClr val="black">
                  <a:tint val="75000"/>
                </a:prstClr>
              </a:solidFill>
            </a:endParaRPr>
          </a:p>
        </p:txBody>
      </p:sp>
    </p:spTree>
    <p:extLst>
      <p:ext uri="{BB962C8B-B14F-4D97-AF65-F5344CB8AC3E}">
        <p14:creationId xmlns:p14="http://schemas.microsoft.com/office/powerpoint/2010/main" val="2319429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23499F"/>
                </a:solidFill>
                <a:latin typeface="Arial Narrow"/>
                <a:cs typeface="Arial Narrow"/>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59"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300" b="0" i="0">
                <a:solidFill>
                  <a:schemeClr val="bg1"/>
                </a:solidFill>
                <a:latin typeface="Arial Narrow"/>
                <a:cs typeface="Arial Narrow"/>
              </a:defRPr>
            </a:lvl1pPr>
          </a:lstStyle>
          <a:p>
            <a:pPr marL="12700"/>
            <a:r>
              <a:rPr spc="-5" dirty="0">
                <a:solidFill>
                  <a:prstClr val="white"/>
                </a:solidFill>
              </a:rPr>
              <a:t>C</a:t>
            </a:r>
            <a:r>
              <a:rPr spc="-45" dirty="0">
                <a:solidFill>
                  <a:prstClr val="white"/>
                </a:solidFill>
              </a:rPr>
              <a:t> </a:t>
            </a:r>
            <a:r>
              <a:rPr spc="-5" dirty="0">
                <a:solidFill>
                  <a:prstClr val="white"/>
                </a:solidFill>
              </a:rPr>
              <a:t>A</a:t>
            </a:r>
            <a:r>
              <a:rPr spc="-60" dirty="0">
                <a:solidFill>
                  <a:prstClr val="white"/>
                </a:solidFill>
              </a:rPr>
              <a:t> </a:t>
            </a:r>
            <a:r>
              <a:rPr spc="-5" dirty="0">
                <a:solidFill>
                  <a:prstClr val="white"/>
                </a:solidFill>
              </a:rPr>
              <a:t>L</a:t>
            </a:r>
            <a:r>
              <a:rPr spc="-40" dirty="0">
                <a:solidFill>
                  <a:prstClr val="white"/>
                </a:solidFill>
              </a:rPr>
              <a:t> </a:t>
            </a:r>
            <a:r>
              <a:rPr spc="-5" dirty="0">
                <a:solidFill>
                  <a:prstClr val="white"/>
                </a:solidFill>
              </a:rPr>
              <a:t>I</a:t>
            </a:r>
            <a:r>
              <a:rPr dirty="0">
                <a:solidFill>
                  <a:prstClr val="white"/>
                </a:solidFill>
              </a:rPr>
              <a:t> </a:t>
            </a:r>
            <a:r>
              <a:rPr spc="-5" dirty="0">
                <a:solidFill>
                  <a:prstClr val="white"/>
                </a:solidFill>
              </a:rPr>
              <a:t>F O</a:t>
            </a:r>
            <a:r>
              <a:rPr dirty="0">
                <a:solidFill>
                  <a:prstClr val="white"/>
                </a:solidFill>
              </a:rPr>
              <a:t> </a:t>
            </a:r>
            <a:r>
              <a:rPr spc="-5" dirty="0">
                <a:solidFill>
                  <a:prstClr val="white"/>
                </a:solidFill>
              </a:rPr>
              <a:t>R</a:t>
            </a:r>
            <a:r>
              <a:rPr dirty="0">
                <a:solidFill>
                  <a:prstClr val="white"/>
                </a:solidFill>
              </a:rPr>
              <a:t> </a:t>
            </a:r>
            <a:r>
              <a:rPr spc="-5" dirty="0">
                <a:solidFill>
                  <a:prstClr val="white"/>
                </a:solidFill>
              </a:rPr>
              <a:t>N</a:t>
            </a:r>
            <a:r>
              <a:rPr spc="10" dirty="0">
                <a:solidFill>
                  <a:prstClr val="white"/>
                </a:solidFill>
              </a:rPr>
              <a:t> </a:t>
            </a:r>
            <a:r>
              <a:rPr spc="-5" dirty="0">
                <a:solidFill>
                  <a:prstClr val="white"/>
                </a:solidFill>
              </a:rPr>
              <a:t>I</a:t>
            </a:r>
            <a:r>
              <a:rPr spc="-55" dirty="0">
                <a:solidFill>
                  <a:prstClr val="white"/>
                </a:solidFill>
              </a:rPr>
              <a:t> </a:t>
            </a:r>
            <a:r>
              <a:rPr spc="-5" dirty="0">
                <a:solidFill>
                  <a:prstClr val="white"/>
                </a:solidFill>
              </a:rPr>
              <a:t>A</a:t>
            </a:r>
            <a:r>
              <a:rPr dirty="0">
                <a:solidFill>
                  <a:prstClr val="white"/>
                </a:solidFill>
              </a:rPr>
              <a:t>  </a:t>
            </a:r>
            <a:r>
              <a:rPr spc="-45" dirty="0">
                <a:solidFill>
                  <a:prstClr val="white"/>
                </a:solidFill>
              </a:rPr>
              <a:t> </a:t>
            </a:r>
            <a:r>
              <a:rPr spc="-5" dirty="0">
                <a:solidFill>
                  <a:prstClr val="white"/>
                </a:solidFill>
              </a:rPr>
              <a:t>D</a:t>
            </a:r>
            <a:r>
              <a:rPr dirty="0">
                <a:solidFill>
                  <a:prstClr val="white"/>
                </a:solidFill>
              </a:rPr>
              <a:t> </a:t>
            </a:r>
            <a:r>
              <a:rPr spc="-5" dirty="0">
                <a:solidFill>
                  <a:prstClr val="white"/>
                </a:solidFill>
              </a:rPr>
              <a:t>E</a:t>
            </a:r>
            <a:r>
              <a:rPr spc="10" dirty="0">
                <a:solidFill>
                  <a:prstClr val="white"/>
                </a:solidFill>
              </a:rPr>
              <a:t> </a:t>
            </a:r>
            <a:r>
              <a:rPr spc="-5" dirty="0">
                <a:solidFill>
                  <a:prstClr val="white"/>
                </a:solidFill>
              </a:rPr>
              <a:t>P</a:t>
            </a:r>
            <a:r>
              <a:rPr spc="-70" dirty="0">
                <a:solidFill>
                  <a:prstClr val="white"/>
                </a:solidFill>
              </a:rPr>
              <a:t> </a:t>
            </a:r>
            <a:r>
              <a:rPr spc="-5" dirty="0">
                <a:solidFill>
                  <a:prstClr val="white"/>
                </a:solidFill>
              </a:rPr>
              <a:t>A</a:t>
            </a:r>
            <a:r>
              <a:rPr spc="-60" dirty="0">
                <a:solidFill>
                  <a:prstClr val="white"/>
                </a:solidFill>
              </a:rPr>
              <a:t> </a:t>
            </a:r>
            <a:r>
              <a:rPr spc="-5" dirty="0">
                <a:solidFill>
                  <a:prstClr val="white"/>
                </a:solidFill>
              </a:rPr>
              <a:t>R</a:t>
            </a:r>
            <a:r>
              <a:rPr spc="-10" dirty="0">
                <a:solidFill>
                  <a:prstClr val="white"/>
                </a:solidFill>
              </a:rPr>
              <a:t> </a:t>
            </a:r>
            <a:r>
              <a:rPr spc="-5" dirty="0">
                <a:solidFill>
                  <a:prstClr val="white"/>
                </a:solidFill>
              </a:rPr>
              <a:t>T</a:t>
            </a:r>
            <a:r>
              <a:rPr spc="-15" dirty="0">
                <a:solidFill>
                  <a:prstClr val="white"/>
                </a:solidFill>
              </a:rPr>
              <a:t> </a:t>
            </a:r>
            <a:r>
              <a:rPr spc="-5" dirty="0">
                <a:solidFill>
                  <a:prstClr val="white"/>
                </a:solidFill>
              </a:rPr>
              <a:t>M</a:t>
            </a:r>
            <a:r>
              <a:rPr spc="5" dirty="0">
                <a:solidFill>
                  <a:prstClr val="white"/>
                </a:solidFill>
              </a:rPr>
              <a:t> </a:t>
            </a:r>
            <a:r>
              <a:rPr spc="-5" dirty="0">
                <a:solidFill>
                  <a:prstClr val="white"/>
                </a:solidFill>
              </a:rPr>
              <a:t>E N</a:t>
            </a:r>
            <a:r>
              <a:rPr spc="-10" dirty="0">
                <a:solidFill>
                  <a:prstClr val="white"/>
                </a:solidFill>
              </a:rPr>
              <a:t> </a:t>
            </a:r>
            <a:r>
              <a:rPr spc="-5" dirty="0">
                <a:solidFill>
                  <a:prstClr val="white"/>
                </a:solidFill>
              </a:rPr>
              <a:t>T</a:t>
            </a:r>
            <a:r>
              <a:rPr dirty="0">
                <a:solidFill>
                  <a:prstClr val="white"/>
                </a:solidFill>
              </a:rPr>
              <a:t>  </a:t>
            </a:r>
            <a:r>
              <a:rPr spc="-10" dirty="0">
                <a:solidFill>
                  <a:prstClr val="white"/>
                </a:solidFill>
              </a:rPr>
              <a:t> </a:t>
            </a:r>
            <a:r>
              <a:rPr spc="-5" dirty="0">
                <a:solidFill>
                  <a:prstClr val="white"/>
                </a:solidFill>
              </a:rPr>
              <a:t>O</a:t>
            </a:r>
            <a:r>
              <a:rPr dirty="0">
                <a:solidFill>
                  <a:prstClr val="white"/>
                </a:solidFill>
              </a:rPr>
              <a:t> </a:t>
            </a:r>
            <a:r>
              <a:rPr spc="-5" dirty="0">
                <a:solidFill>
                  <a:prstClr val="white"/>
                </a:solidFill>
              </a:rPr>
              <a:t>F</a:t>
            </a:r>
            <a:r>
              <a:rPr dirty="0">
                <a:solidFill>
                  <a:prstClr val="white"/>
                </a:solidFill>
              </a:rPr>
              <a:t>  </a:t>
            </a:r>
            <a:r>
              <a:rPr spc="5" dirty="0">
                <a:solidFill>
                  <a:prstClr val="white"/>
                </a:solidFill>
              </a:rPr>
              <a:t> </a:t>
            </a:r>
            <a:r>
              <a:rPr spc="-5" dirty="0">
                <a:solidFill>
                  <a:prstClr val="white"/>
                </a:solidFill>
              </a:rPr>
              <a:t>G</a:t>
            </a:r>
            <a:r>
              <a:rPr spc="-10" dirty="0">
                <a:solidFill>
                  <a:prstClr val="white"/>
                </a:solidFill>
              </a:rPr>
              <a:t> </a:t>
            </a:r>
            <a:r>
              <a:rPr spc="-5" dirty="0">
                <a:solidFill>
                  <a:prstClr val="white"/>
                </a:solidFill>
              </a:rPr>
              <a:t>E</a:t>
            </a:r>
            <a:r>
              <a:rPr spc="10" dirty="0">
                <a:solidFill>
                  <a:prstClr val="white"/>
                </a:solidFill>
              </a:rPr>
              <a:t> </a:t>
            </a:r>
            <a:r>
              <a:rPr spc="-5" dirty="0">
                <a:solidFill>
                  <a:prstClr val="white"/>
                </a:solidFill>
              </a:rPr>
              <a:t>N</a:t>
            </a:r>
            <a:r>
              <a:rPr dirty="0">
                <a:solidFill>
                  <a:prstClr val="white"/>
                </a:solidFill>
              </a:rPr>
              <a:t> </a:t>
            </a:r>
            <a:r>
              <a:rPr spc="-5" dirty="0">
                <a:solidFill>
                  <a:prstClr val="white"/>
                </a:solidFill>
              </a:rPr>
              <a:t>E</a:t>
            </a:r>
            <a:r>
              <a:rPr spc="10" dirty="0">
                <a:solidFill>
                  <a:prstClr val="white"/>
                </a:solidFill>
              </a:rPr>
              <a:t> </a:t>
            </a:r>
            <a:r>
              <a:rPr spc="-5" dirty="0">
                <a:solidFill>
                  <a:prstClr val="white"/>
                </a:solidFill>
              </a:rPr>
              <a:t>R</a:t>
            </a:r>
            <a:r>
              <a:rPr spc="-60" dirty="0">
                <a:solidFill>
                  <a:prstClr val="white"/>
                </a:solidFill>
              </a:rPr>
              <a:t> </a:t>
            </a:r>
            <a:r>
              <a:rPr spc="-5" dirty="0">
                <a:solidFill>
                  <a:prstClr val="white"/>
                </a:solidFill>
              </a:rPr>
              <a:t>A</a:t>
            </a:r>
            <a:r>
              <a:rPr spc="-50" dirty="0">
                <a:solidFill>
                  <a:prstClr val="white"/>
                </a:solidFill>
              </a:rPr>
              <a:t> </a:t>
            </a:r>
            <a:r>
              <a:rPr spc="-5" dirty="0">
                <a:solidFill>
                  <a:prstClr val="white"/>
                </a:solidFill>
              </a:rPr>
              <a:t>L</a:t>
            </a:r>
            <a:r>
              <a:rPr dirty="0">
                <a:solidFill>
                  <a:prstClr val="white"/>
                </a:solidFill>
              </a:rPr>
              <a:t>  </a:t>
            </a:r>
            <a:r>
              <a:rPr spc="-35" dirty="0">
                <a:solidFill>
                  <a:prstClr val="white"/>
                </a:solidFill>
              </a:rPr>
              <a:t> </a:t>
            </a:r>
            <a:r>
              <a:rPr spc="-5" dirty="0">
                <a:solidFill>
                  <a:prstClr val="white"/>
                </a:solidFill>
              </a:rPr>
              <a:t>S E</a:t>
            </a:r>
            <a:r>
              <a:rPr spc="5" dirty="0">
                <a:solidFill>
                  <a:prstClr val="white"/>
                </a:solidFill>
              </a:rPr>
              <a:t> </a:t>
            </a:r>
            <a:r>
              <a:rPr spc="-5" dirty="0">
                <a:solidFill>
                  <a:prstClr val="white"/>
                </a:solidFill>
              </a:rPr>
              <a:t>R</a:t>
            </a:r>
            <a:r>
              <a:rPr spc="10" dirty="0">
                <a:solidFill>
                  <a:prstClr val="white"/>
                </a:solidFill>
              </a:rPr>
              <a:t> </a:t>
            </a:r>
            <a:r>
              <a:rPr spc="-5" dirty="0">
                <a:solidFill>
                  <a:prstClr val="white"/>
                </a:solidFill>
              </a:rPr>
              <a:t>V I</a:t>
            </a:r>
            <a:r>
              <a:rPr spc="5" dirty="0">
                <a:solidFill>
                  <a:prstClr val="white"/>
                </a:solidFill>
              </a:rPr>
              <a:t> </a:t>
            </a:r>
            <a:r>
              <a:rPr spc="-5" dirty="0">
                <a:solidFill>
                  <a:prstClr val="white"/>
                </a:solidFill>
              </a:rPr>
              <a:t>C</a:t>
            </a:r>
            <a:r>
              <a:rPr spc="10" dirty="0">
                <a:solidFill>
                  <a:prstClr val="white"/>
                </a:solidFill>
              </a:rPr>
              <a:t> </a:t>
            </a:r>
            <a:r>
              <a:rPr spc="-5" dirty="0">
                <a:solidFill>
                  <a:prstClr val="white"/>
                </a:solidFill>
              </a:rPr>
              <a:t>E S</a:t>
            </a:r>
          </a:p>
        </p:txBody>
      </p:sp>
      <p:sp>
        <p:nvSpPr>
          <p:cNvPr id="6" name="Holder 6"/>
          <p:cNvSpPr>
            <a:spLocks noGrp="1"/>
          </p:cNvSpPr>
          <p:nvPr>
            <p:ph type="dt" sz="half" idx="6"/>
          </p:nvPr>
        </p:nvSpPr>
        <p:spPr/>
        <p:txBody>
          <a:bodyPr lIns="0" tIns="0" rIns="0" bIns="0"/>
          <a:lstStyle>
            <a:lvl1pPr>
              <a:defRPr sz="1300" b="0" i="0">
                <a:solidFill>
                  <a:schemeClr val="bg1"/>
                </a:solidFill>
                <a:latin typeface="Arial Narrow"/>
                <a:cs typeface="Arial Narrow"/>
              </a:defRPr>
            </a:lvl1pPr>
          </a:lstStyle>
          <a:p>
            <a:pPr marL="12700"/>
            <a:r>
              <a:rPr spc="-5" dirty="0">
                <a:solidFill>
                  <a:prstClr val="white"/>
                </a:solidFill>
              </a:rPr>
              <a:t>•  </a:t>
            </a:r>
            <a:r>
              <a:rPr spc="5" dirty="0">
                <a:solidFill>
                  <a:prstClr val="white"/>
                </a:solidFill>
              </a:rPr>
              <a:t> </a:t>
            </a:r>
            <a:r>
              <a:rPr spc="-5" dirty="0">
                <a:solidFill>
                  <a:prstClr val="white"/>
                </a:solidFill>
              </a:rPr>
              <a:t>P</a:t>
            </a:r>
            <a:r>
              <a:rPr spc="-10" dirty="0">
                <a:solidFill>
                  <a:prstClr val="white"/>
                </a:solidFill>
              </a:rPr>
              <a:t> </a:t>
            </a:r>
            <a:r>
              <a:rPr spc="-5" dirty="0">
                <a:solidFill>
                  <a:prstClr val="white"/>
                </a:solidFill>
              </a:rPr>
              <a:t>R</a:t>
            </a:r>
            <a:r>
              <a:rPr dirty="0">
                <a:solidFill>
                  <a:prstClr val="white"/>
                </a:solidFill>
              </a:rPr>
              <a:t> </a:t>
            </a:r>
            <a:r>
              <a:rPr spc="-5" dirty="0">
                <a:solidFill>
                  <a:prstClr val="white"/>
                </a:solidFill>
              </a:rPr>
              <a:t>O</a:t>
            </a:r>
            <a:r>
              <a:rPr dirty="0">
                <a:solidFill>
                  <a:prstClr val="white"/>
                </a:solidFill>
              </a:rPr>
              <a:t> </a:t>
            </a:r>
            <a:r>
              <a:rPr spc="-5" dirty="0">
                <a:solidFill>
                  <a:prstClr val="white"/>
                </a:solidFill>
              </a:rPr>
              <a:t>C</a:t>
            </a:r>
            <a:r>
              <a:rPr spc="10" dirty="0">
                <a:solidFill>
                  <a:prstClr val="white"/>
                </a:solidFill>
              </a:rPr>
              <a:t> </a:t>
            </a:r>
            <a:r>
              <a:rPr spc="-5" dirty="0">
                <a:solidFill>
                  <a:prstClr val="white"/>
                </a:solidFill>
              </a:rPr>
              <a:t>U</a:t>
            </a:r>
            <a:r>
              <a:rPr dirty="0">
                <a:solidFill>
                  <a:prstClr val="white"/>
                </a:solidFill>
              </a:rPr>
              <a:t> </a:t>
            </a:r>
            <a:r>
              <a:rPr spc="-5" dirty="0">
                <a:solidFill>
                  <a:prstClr val="white"/>
                </a:solidFill>
              </a:rPr>
              <a:t>R</a:t>
            </a:r>
            <a:r>
              <a:rPr spc="10" dirty="0">
                <a:solidFill>
                  <a:prstClr val="white"/>
                </a:solidFill>
              </a:rPr>
              <a:t> </a:t>
            </a:r>
            <a:r>
              <a:rPr spc="-5" dirty="0">
                <a:solidFill>
                  <a:prstClr val="white"/>
                </a:solidFill>
              </a:rPr>
              <a:t>E M</a:t>
            </a:r>
            <a:r>
              <a:rPr spc="5" dirty="0">
                <a:solidFill>
                  <a:prstClr val="white"/>
                </a:solidFill>
              </a:rPr>
              <a:t> </a:t>
            </a:r>
            <a:r>
              <a:rPr spc="-5" dirty="0">
                <a:solidFill>
                  <a:prstClr val="white"/>
                </a:solidFill>
              </a:rPr>
              <a:t>E</a:t>
            </a:r>
            <a:r>
              <a:rPr spc="10" dirty="0">
                <a:solidFill>
                  <a:prstClr val="white"/>
                </a:solidFill>
              </a:rPr>
              <a:t> </a:t>
            </a:r>
            <a:r>
              <a:rPr spc="-5" dirty="0">
                <a:solidFill>
                  <a:prstClr val="white"/>
                </a:solidFill>
              </a:rPr>
              <a:t>N</a:t>
            </a:r>
            <a:r>
              <a:rPr spc="-10" dirty="0">
                <a:solidFill>
                  <a:prstClr val="white"/>
                </a:solidFill>
              </a:rPr>
              <a:t> </a:t>
            </a:r>
            <a:r>
              <a:rPr spc="-5" dirty="0">
                <a:solidFill>
                  <a:prstClr val="white"/>
                </a:solidFill>
              </a:rPr>
              <a:t>T</a:t>
            </a:r>
            <a:r>
              <a:rPr dirty="0">
                <a:solidFill>
                  <a:prstClr val="white"/>
                </a:solidFill>
              </a:rPr>
              <a:t>  </a:t>
            </a:r>
            <a:r>
              <a:rPr spc="-25" dirty="0">
                <a:solidFill>
                  <a:prstClr val="white"/>
                </a:solidFill>
              </a:rPr>
              <a:t> </a:t>
            </a:r>
            <a:r>
              <a:rPr spc="-5" dirty="0">
                <a:solidFill>
                  <a:prstClr val="white"/>
                </a:solidFill>
              </a:rPr>
              <a:t>D</a:t>
            </a:r>
            <a:r>
              <a:rPr spc="10" dirty="0">
                <a:solidFill>
                  <a:prstClr val="white"/>
                </a:solidFill>
              </a:rPr>
              <a:t> </a:t>
            </a:r>
            <a:r>
              <a:rPr spc="-5" dirty="0">
                <a:solidFill>
                  <a:prstClr val="white"/>
                </a:solidFill>
              </a:rPr>
              <a:t>I</a:t>
            </a:r>
            <a:r>
              <a:rPr dirty="0">
                <a:solidFill>
                  <a:prstClr val="white"/>
                </a:solidFill>
              </a:rPr>
              <a:t> </a:t>
            </a:r>
            <a:r>
              <a:rPr spc="-5" dirty="0">
                <a:solidFill>
                  <a:prstClr val="white"/>
                </a:solidFill>
              </a:rPr>
              <a:t>V I</a:t>
            </a:r>
            <a:r>
              <a:rPr spc="5" dirty="0">
                <a:solidFill>
                  <a:prstClr val="white"/>
                </a:solidFill>
              </a:rPr>
              <a:t> </a:t>
            </a:r>
            <a:r>
              <a:rPr spc="-5" dirty="0">
                <a:solidFill>
                  <a:prstClr val="white"/>
                </a:solidFill>
              </a:rPr>
              <a:t>S</a:t>
            </a:r>
            <a:r>
              <a:rPr spc="10" dirty="0">
                <a:solidFill>
                  <a:prstClr val="white"/>
                </a:solidFill>
              </a:rPr>
              <a:t> </a:t>
            </a:r>
            <a:r>
              <a:rPr spc="-5" dirty="0">
                <a:solidFill>
                  <a:prstClr val="white"/>
                </a:solidFill>
              </a:rPr>
              <a:t>I</a:t>
            </a:r>
            <a:r>
              <a:rPr spc="114" dirty="0">
                <a:solidFill>
                  <a:prstClr val="white"/>
                </a:solidFill>
              </a:rPr>
              <a:t> </a:t>
            </a:r>
            <a:r>
              <a:rPr spc="-5" dirty="0">
                <a:solidFill>
                  <a:prstClr val="white"/>
                </a:solidFill>
              </a:rPr>
              <a:t>O</a:t>
            </a:r>
            <a:r>
              <a:rPr spc="-10" dirty="0">
                <a:solidFill>
                  <a:prstClr val="white"/>
                </a:solidFill>
              </a:rPr>
              <a:t> </a:t>
            </a:r>
            <a:r>
              <a:rPr spc="-5" dirty="0">
                <a:solidFill>
                  <a:prstClr val="white"/>
                </a:solidFill>
              </a:rPr>
              <a:t>N</a:t>
            </a:r>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dirty="0">
              <a:solidFill>
                <a:prstClr val="black">
                  <a:tint val="75000"/>
                </a:prstClr>
              </a:solidFill>
            </a:endParaRPr>
          </a:p>
        </p:txBody>
      </p:sp>
    </p:spTree>
    <p:extLst>
      <p:ext uri="{BB962C8B-B14F-4D97-AF65-F5344CB8AC3E}">
        <p14:creationId xmlns:p14="http://schemas.microsoft.com/office/powerpoint/2010/main" val="920713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dirty="0">
              <a:solidFill>
                <a:prstClr val="black"/>
              </a:solidFill>
            </a:endParaRPr>
          </a:p>
        </p:txBody>
      </p:sp>
      <p:sp>
        <p:nvSpPr>
          <p:cNvPr id="17" name="bk object 17"/>
          <p:cNvSpPr/>
          <p:nvPr/>
        </p:nvSpPr>
        <p:spPr>
          <a:xfrm>
            <a:off x="7027164" y="0"/>
            <a:ext cx="815340" cy="804672"/>
          </a:xfrm>
          <a:prstGeom prst="rect">
            <a:avLst/>
          </a:prstGeom>
          <a:blipFill>
            <a:blip r:embed="rId3" cstate="print"/>
            <a:stretch>
              <a:fillRect/>
            </a:stretch>
          </a:blipFill>
        </p:spPr>
        <p:txBody>
          <a:bodyPr wrap="square" lIns="0" tIns="0" rIns="0" bIns="0" rtlCol="0"/>
          <a:lstStyle/>
          <a:p>
            <a:endParaRPr dirty="0">
              <a:solidFill>
                <a:prstClr val="black"/>
              </a:solidFill>
            </a:endParaRPr>
          </a:p>
        </p:txBody>
      </p:sp>
      <p:sp>
        <p:nvSpPr>
          <p:cNvPr id="18" name="bk object 18"/>
          <p:cNvSpPr/>
          <p:nvPr/>
        </p:nvSpPr>
        <p:spPr>
          <a:xfrm>
            <a:off x="7103364" y="65531"/>
            <a:ext cx="662940" cy="662940"/>
          </a:xfrm>
          <a:prstGeom prst="rect">
            <a:avLst/>
          </a:prstGeom>
          <a:blipFill>
            <a:blip r:embed="rId4" cstate="print"/>
            <a:stretch>
              <a:fillRect/>
            </a:stretch>
          </a:blipFill>
        </p:spPr>
        <p:txBody>
          <a:bodyPr wrap="square" lIns="0" tIns="0" rIns="0" bIns="0" rtlCol="0"/>
          <a:lstStyle/>
          <a:p>
            <a:endParaRPr dirty="0">
              <a:solidFill>
                <a:prstClr val="black"/>
              </a:solidFill>
            </a:endParaRPr>
          </a:p>
        </p:txBody>
      </p:sp>
      <p:sp>
        <p:nvSpPr>
          <p:cNvPr id="19" name="bk object 19"/>
          <p:cNvSpPr/>
          <p:nvPr/>
        </p:nvSpPr>
        <p:spPr>
          <a:xfrm>
            <a:off x="7507223" y="2318004"/>
            <a:ext cx="1165859" cy="1071372"/>
          </a:xfrm>
          <a:prstGeom prst="rect">
            <a:avLst/>
          </a:prstGeom>
          <a:blipFill>
            <a:blip r:embed="rId5" cstate="print"/>
            <a:stretch>
              <a:fillRect/>
            </a:stretch>
          </a:blipFill>
        </p:spPr>
        <p:txBody>
          <a:bodyPr wrap="square" lIns="0" tIns="0" rIns="0" bIns="0" rtlCol="0"/>
          <a:lstStyle/>
          <a:p>
            <a:endParaRPr dirty="0">
              <a:solidFill>
                <a:prstClr val="black"/>
              </a:solidFill>
            </a:endParaRPr>
          </a:p>
        </p:txBody>
      </p:sp>
      <p:sp>
        <p:nvSpPr>
          <p:cNvPr id="20" name="bk object 20"/>
          <p:cNvSpPr/>
          <p:nvPr/>
        </p:nvSpPr>
        <p:spPr>
          <a:xfrm>
            <a:off x="7612697" y="2423350"/>
            <a:ext cx="955801" cy="861567"/>
          </a:xfrm>
          <a:prstGeom prst="rect">
            <a:avLst/>
          </a:prstGeom>
          <a:blipFill>
            <a:blip r:embed="rId6" cstate="print"/>
            <a:stretch>
              <a:fillRect/>
            </a:stretch>
          </a:blipFill>
        </p:spPr>
        <p:txBody>
          <a:bodyPr wrap="square" lIns="0" tIns="0" rIns="0" bIns="0" rtlCol="0"/>
          <a:lstStyle/>
          <a:p>
            <a:endParaRPr dirty="0">
              <a:solidFill>
                <a:prstClr val="black"/>
              </a:solidFill>
            </a:endParaRPr>
          </a:p>
        </p:txBody>
      </p:sp>
      <p:sp>
        <p:nvSpPr>
          <p:cNvPr id="21" name="bk object 21"/>
          <p:cNvSpPr/>
          <p:nvPr/>
        </p:nvSpPr>
        <p:spPr>
          <a:xfrm>
            <a:off x="8165592" y="879347"/>
            <a:ext cx="918972" cy="920496"/>
          </a:xfrm>
          <a:prstGeom prst="rect">
            <a:avLst/>
          </a:prstGeom>
          <a:blipFill>
            <a:blip r:embed="rId7" cstate="print"/>
            <a:stretch>
              <a:fillRect/>
            </a:stretch>
          </a:blipFill>
        </p:spPr>
        <p:txBody>
          <a:bodyPr wrap="square" lIns="0" tIns="0" rIns="0" bIns="0" rtlCol="0"/>
          <a:lstStyle/>
          <a:p>
            <a:endParaRPr dirty="0">
              <a:solidFill>
                <a:prstClr val="black"/>
              </a:solidFill>
            </a:endParaRPr>
          </a:p>
        </p:txBody>
      </p:sp>
      <p:sp>
        <p:nvSpPr>
          <p:cNvPr id="22" name="bk object 22"/>
          <p:cNvSpPr/>
          <p:nvPr/>
        </p:nvSpPr>
        <p:spPr>
          <a:xfrm>
            <a:off x="8270493" y="984758"/>
            <a:ext cx="708660" cy="710565"/>
          </a:xfrm>
          <a:custGeom>
            <a:avLst/>
            <a:gdLst/>
            <a:ahLst/>
            <a:cxnLst/>
            <a:rect l="l" t="t" r="r" b="b"/>
            <a:pathLst>
              <a:path w="708659" h="710564">
                <a:moveTo>
                  <a:pt x="308537" y="634364"/>
                </a:moveTo>
                <a:lnTo>
                  <a:pt x="262508" y="634364"/>
                </a:lnTo>
                <a:lnTo>
                  <a:pt x="256666" y="667512"/>
                </a:lnTo>
                <a:lnTo>
                  <a:pt x="253110" y="703071"/>
                </a:lnTo>
                <a:lnTo>
                  <a:pt x="253110" y="705612"/>
                </a:lnTo>
                <a:lnTo>
                  <a:pt x="272796" y="710311"/>
                </a:lnTo>
                <a:lnTo>
                  <a:pt x="272796" y="707897"/>
                </a:lnTo>
                <a:lnTo>
                  <a:pt x="288544" y="674624"/>
                </a:lnTo>
                <a:lnTo>
                  <a:pt x="299465" y="641476"/>
                </a:lnTo>
                <a:lnTo>
                  <a:pt x="312500" y="641476"/>
                </a:lnTo>
                <a:lnTo>
                  <a:pt x="308537" y="634364"/>
                </a:lnTo>
                <a:close/>
              </a:path>
              <a:path w="708659" h="710564">
                <a:moveTo>
                  <a:pt x="312500" y="641476"/>
                </a:moveTo>
                <a:lnTo>
                  <a:pt x="299465" y="641476"/>
                </a:lnTo>
                <a:lnTo>
                  <a:pt x="330453" y="691641"/>
                </a:lnTo>
                <a:lnTo>
                  <a:pt x="337692" y="686688"/>
                </a:lnTo>
                <a:lnTo>
                  <a:pt x="312500" y="641476"/>
                </a:lnTo>
                <a:close/>
              </a:path>
              <a:path w="708659" h="710564">
                <a:moveTo>
                  <a:pt x="333974" y="571372"/>
                </a:moveTo>
                <a:lnTo>
                  <a:pt x="317373" y="571372"/>
                </a:lnTo>
                <a:lnTo>
                  <a:pt x="375665" y="668019"/>
                </a:lnTo>
                <a:lnTo>
                  <a:pt x="385445" y="663066"/>
                </a:lnTo>
                <a:lnTo>
                  <a:pt x="333974" y="571372"/>
                </a:lnTo>
                <a:close/>
              </a:path>
              <a:path w="708659" h="710564">
                <a:moveTo>
                  <a:pt x="329269" y="562990"/>
                </a:moveTo>
                <a:lnTo>
                  <a:pt x="281812" y="562990"/>
                </a:lnTo>
                <a:lnTo>
                  <a:pt x="266191" y="618363"/>
                </a:lnTo>
                <a:lnTo>
                  <a:pt x="208660" y="654303"/>
                </a:lnTo>
                <a:lnTo>
                  <a:pt x="212344" y="660400"/>
                </a:lnTo>
                <a:lnTo>
                  <a:pt x="262508" y="634364"/>
                </a:lnTo>
                <a:lnTo>
                  <a:pt x="308537" y="634364"/>
                </a:lnTo>
                <a:lnTo>
                  <a:pt x="304291" y="626744"/>
                </a:lnTo>
                <a:lnTo>
                  <a:pt x="310260" y="598424"/>
                </a:lnTo>
                <a:lnTo>
                  <a:pt x="317373" y="571372"/>
                </a:lnTo>
                <a:lnTo>
                  <a:pt x="333974" y="571372"/>
                </a:lnTo>
                <a:lnTo>
                  <a:pt x="329269" y="562990"/>
                </a:lnTo>
                <a:close/>
              </a:path>
              <a:path w="708659" h="710564">
                <a:moveTo>
                  <a:pt x="477904" y="448309"/>
                </a:moveTo>
                <a:lnTo>
                  <a:pt x="380491" y="448309"/>
                </a:lnTo>
                <a:lnTo>
                  <a:pt x="389127" y="449452"/>
                </a:lnTo>
                <a:lnTo>
                  <a:pt x="400176" y="453136"/>
                </a:lnTo>
                <a:lnTo>
                  <a:pt x="422275" y="462788"/>
                </a:lnTo>
                <a:lnTo>
                  <a:pt x="445770" y="476122"/>
                </a:lnTo>
                <a:lnTo>
                  <a:pt x="470407" y="493140"/>
                </a:lnTo>
                <a:lnTo>
                  <a:pt x="474090" y="496824"/>
                </a:lnTo>
                <a:lnTo>
                  <a:pt x="482726" y="505332"/>
                </a:lnTo>
                <a:lnTo>
                  <a:pt x="485901" y="632967"/>
                </a:lnTo>
                <a:lnTo>
                  <a:pt x="496950" y="634111"/>
                </a:lnTo>
                <a:lnTo>
                  <a:pt x="497585" y="522477"/>
                </a:lnTo>
                <a:lnTo>
                  <a:pt x="551869" y="522477"/>
                </a:lnTo>
                <a:lnTo>
                  <a:pt x="542925" y="513588"/>
                </a:lnTo>
                <a:lnTo>
                  <a:pt x="521970" y="495300"/>
                </a:lnTo>
                <a:lnTo>
                  <a:pt x="636015" y="493394"/>
                </a:lnTo>
                <a:lnTo>
                  <a:pt x="636015" y="481202"/>
                </a:lnTo>
                <a:lnTo>
                  <a:pt x="504698" y="480694"/>
                </a:lnTo>
                <a:lnTo>
                  <a:pt x="497204" y="473328"/>
                </a:lnTo>
                <a:lnTo>
                  <a:pt x="491108" y="467232"/>
                </a:lnTo>
                <a:lnTo>
                  <a:pt x="477904" y="448309"/>
                </a:lnTo>
                <a:close/>
              </a:path>
              <a:path w="708659" h="710564">
                <a:moveTo>
                  <a:pt x="551869" y="522477"/>
                </a:moveTo>
                <a:lnTo>
                  <a:pt x="497585" y="522477"/>
                </a:lnTo>
                <a:lnTo>
                  <a:pt x="538226" y="562737"/>
                </a:lnTo>
                <a:lnTo>
                  <a:pt x="539876" y="630301"/>
                </a:lnTo>
                <a:lnTo>
                  <a:pt x="548512" y="631443"/>
                </a:lnTo>
                <a:lnTo>
                  <a:pt x="549401" y="573786"/>
                </a:lnTo>
                <a:lnTo>
                  <a:pt x="598839" y="573786"/>
                </a:lnTo>
                <a:lnTo>
                  <a:pt x="598551" y="573404"/>
                </a:lnTo>
                <a:lnTo>
                  <a:pt x="575055" y="545338"/>
                </a:lnTo>
                <a:lnTo>
                  <a:pt x="633856" y="544956"/>
                </a:lnTo>
                <a:lnTo>
                  <a:pt x="633856" y="535177"/>
                </a:lnTo>
                <a:lnTo>
                  <a:pt x="563879" y="534415"/>
                </a:lnTo>
                <a:lnTo>
                  <a:pt x="551869" y="522477"/>
                </a:lnTo>
                <a:close/>
              </a:path>
              <a:path w="708659" h="710564">
                <a:moveTo>
                  <a:pt x="598839" y="573786"/>
                </a:moveTo>
                <a:lnTo>
                  <a:pt x="549401" y="573786"/>
                </a:lnTo>
                <a:lnTo>
                  <a:pt x="575309" y="596900"/>
                </a:lnTo>
                <a:lnTo>
                  <a:pt x="606171" y="617601"/>
                </a:lnTo>
                <a:lnTo>
                  <a:pt x="608583" y="620013"/>
                </a:lnTo>
                <a:lnTo>
                  <a:pt x="610997" y="617601"/>
                </a:lnTo>
                <a:lnTo>
                  <a:pt x="613409" y="615061"/>
                </a:lnTo>
                <a:lnTo>
                  <a:pt x="623188" y="605154"/>
                </a:lnTo>
                <a:lnTo>
                  <a:pt x="620776" y="602741"/>
                </a:lnTo>
                <a:lnTo>
                  <a:pt x="598839" y="573786"/>
                </a:lnTo>
                <a:close/>
              </a:path>
              <a:path w="708659" h="710564">
                <a:moveTo>
                  <a:pt x="459142" y="415925"/>
                </a:moveTo>
                <a:lnTo>
                  <a:pt x="244094" y="415925"/>
                </a:lnTo>
                <a:lnTo>
                  <a:pt x="267461" y="417067"/>
                </a:lnTo>
                <a:lnTo>
                  <a:pt x="278510" y="420624"/>
                </a:lnTo>
                <a:lnTo>
                  <a:pt x="287147" y="424306"/>
                </a:lnTo>
                <a:lnTo>
                  <a:pt x="290829" y="432942"/>
                </a:lnTo>
                <a:lnTo>
                  <a:pt x="292141" y="444118"/>
                </a:lnTo>
                <a:lnTo>
                  <a:pt x="295909" y="467232"/>
                </a:lnTo>
                <a:lnTo>
                  <a:pt x="293877" y="523747"/>
                </a:lnTo>
                <a:lnTo>
                  <a:pt x="292607" y="529843"/>
                </a:lnTo>
                <a:lnTo>
                  <a:pt x="287781" y="542163"/>
                </a:lnTo>
                <a:lnTo>
                  <a:pt x="180212" y="609091"/>
                </a:lnTo>
                <a:lnTo>
                  <a:pt x="183896" y="617601"/>
                </a:lnTo>
                <a:lnTo>
                  <a:pt x="281812" y="562990"/>
                </a:lnTo>
                <a:lnTo>
                  <a:pt x="329269" y="562990"/>
                </a:lnTo>
                <a:lnTo>
                  <a:pt x="320928" y="548131"/>
                </a:lnTo>
                <a:lnTo>
                  <a:pt x="323341" y="538226"/>
                </a:lnTo>
                <a:lnTo>
                  <a:pt x="324484" y="529589"/>
                </a:lnTo>
                <a:lnTo>
                  <a:pt x="335406" y="508762"/>
                </a:lnTo>
                <a:lnTo>
                  <a:pt x="346328" y="487806"/>
                </a:lnTo>
                <a:lnTo>
                  <a:pt x="358521" y="470534"/>
                </a:lnTo>
                <a:lnTo>
                  <a:pt x="369570" y="456945"/>
                </a:lnTo>
                <a:lnTo>
                  <a:pt x="380491" y="448309"/>
                </a:lnTo>
                <a:lnTo>
                  <a:pt x="477904" y="448309"/>
                </a:lnTo>
                <a:lnTo>
                  <a:pt x="474979" y="444118"/>
                </a:lnTo>
                <a:lnTo>
                  <a:pt x="461390" y="420877"/>
                </a:lnTo>
                <a:lnTo>
                  <a:pt x="459142" y="415925"/>
                </a:lnTo>
                <a:close/>
              </a:path>
              <a:path w="708659" h="710564">
                <a:moveTo>
                  <a:pt x="165965" y="431291"/>
                </a:moveTo>
                <a:lnTo>
                  <a:pt x="148462" y="431291"/>
                </a:lnTo>
                <a:lnTo>
                  <a:pt x="93852" y="530987"/>
                </a:lnTo>
                <a:lnTo>
                  <a:pt x="103631" y="535813"/>
                </a:lnTo>
                <a:lnTo>
                  <a:pt x="165965" y="431291"/>
                </a:lnTo>
                <a:close/>
              </a:path>
              <a:path w="708659" h="710564">
                <a:moveTo>
                  <a:pt x="91115" y="451357"/>
                </a:moveTo>
                <a:lnTo>
                  <a:pt x="79882" y="451357"/>
                </a:lnTo>
                <a:lnTo>
                  <a:pt x="50673" y="503046"/>
                </a:lnTo>
                <a:lnTo>
                  <a:pt x="58038" y="507872"/>
                </a:lnTo>
                <a:lnTo>
                  <a:pt x="91115" y="451357"/>
                </a:lnTo>
                <a:close/>
              </a:path>
              <a:path w="708659" h="710564">
                <a:moveTo>
                  <a:pt x="22986" y="377951"/>
                </a:moveTo>
                <a:lnTo>
                  <a:pt x="18033" y="385444"/>
                </a:lnTo>
                <a:lnTo>
                  <a:pt x="67309" y="414527"/>
                </a:lnTo>
                <a:lnTo>
                  <a:pt x="35559" y="426974"/>
                </a:lnTo>
                <a:lnTo>
                  <a:pt x="2412" y="440689"/>
                </a:lnTo>
                <a:lnTo>
                  <a:pt x="0" y="443229"/>
                </a:lnTo>
                <a:lnTo>
                  <a:pt x="0" y="445642"/>
                </a:lnTo>
                <a:lnTo>
                  <a:pt x="3809" y="459104"/>
                </a:lnTo>
                <a:lnTo>
                  <a:pt x="5079" y="462788"/>
                </a:lnTo>
                <a:lnTo>
                  <a:pt x="8762" y="461517"/>
                </a:lnTo>
                <a:lnTo>
                  <a:pt x="44323" y="457707"/>
                </a:lnTo>
                <a:lnTo>
                  <a:pt x="79882" y="451357"/>
                </a:lnTo>
                <a:lnTo>
                  <a:pt x="91115" y="451357"/>
                </a:lnTo>
                <a:lnTo>
                  <a:pt x="93345" y="447547"/>
                </a:lnTo>
                <a:lnTo>
                  <a:pt x="122681" y="440054"/>
                </a:lnTo>
                <a:lnTo>
                  <a:pt x="148462" y="431291"/>
                </a:lnTo>
                <a:lnTo>
                  <a:pt x="165965" y="431291"/>
                </a:lnTo>
                <a:lnTo>
                  <a:pt x="217042" y="416178"/>
                </a:lnTo>
                <a:lnTo>
                  <a:pt x="459142" y="415925"/>
                </a:lnTo>
                <a:lnTo>
                  <a:pt x="456835" y="410844"/>
                </a:lnTo>
                <a:lnTo>
                  <a:pt x="83311" y="410844"/>
                </a:lnTo>
                <a:lnTo>
                  <a:pt x="22986" y="377951"/>
                </a:lnTo>
                <a:close/>
              </a:path>
              <a:path w="708659" h="710564">
                <a:moveTo>
                  <a:pt x="47244" y="331215"/>
                </a:moveTo>
                <a:lnTo>
                  <a:pt x="41148" y="339851"/>
                </a:lnTo>
                <a:lnTo>
                  <a:pt x="137159" y="395731"/>
                </a:lnTo>
                <a:lnTo>
                  <a:pt x="83311" y="410844"/>
                </a:lnTo>
                <a:lnTo>
                  <a:pt x="456835" y="410844"/>
                </a:lnTo>
                <a:lnTo>
                  <a:pt x="451357" y="398779"/>
                </a:lnTo>
                <a:lnTo>
                  <a:pt x="449352" y="390651"/>
                </a:lnTo>
                <a:lnTo>
                  <a:pt x="159257" y="390651"/>
                </a:lnTo>
                <a:lnTo>
                  <a:pt x="47244" y="331215"/>
                </a:lnTo>
                <a:close/>
              </a:path>
              <a:path w="708659" h="710564">
                <a:moveTo>
                  <a:pt x="103504" y="93979"/>
                </a:moveTo>
                <a:lnTo>
                  <a:pt x="101091" y="96519"/>
                </a:lnTo>
                <a:lnTo>
                  <a:pt x="91312" y="106299"/>
                </a:lnTo>
                <a:lnTo>
                  <a:pt x="88900" y="108838"/>
                </a:lnTo>
                <a:lnTo>
                  <a:pt x="90042" y="110108"/>
                </a:lnTo>
                <a:lnTo>
                  <a:pt x="109854" y="139445"/>
                </a:lnTo>
                <a:lnTo>
                  <a:pt x="133350" y="164972"/>
                </a:lnTo>
                <a:lnTo>
                  <a:pt x="75691" y="166624"/>
                </a:lnTo>
                <a:lnTo>
                  <a:pt x="74549" y="175132"/>
                </a:lnTo>
                <a:lnTo>
                  <a:pt x="144525" y="176021"/>
                </a:lnTo>
                <a:lnTo>
                  <a:pt x="165480" y="196722"/>
                </a:lnTo>
                <a:lnTo>
                  <a:pt x="186435" y="215011"/>
                </a:lnTo>
                <a:lnTo>
                  <a:pt x="72389" y="219328"/>
                </a:lnTo>
                <a:lnTo>
                  <a:pt x="72389" y="229234"/>
                </a:lnTo>
                <a:lnTo>
                  <a:pt x="202437" y="230886"/>
                </a:lnTo>
                <a:lnTo>
                  <a:pt x="233425" y="266318"/>
                </a:lnTo>
                <a:lnTo>
                  <a:pt x="256921" y="311530"/>
                </a:lnTo>
                <a:lnTo>
                  <a:pt x="260730" y="329945"/>
                </a:lnTo>
                <a:lnTo>
                  <a:pt x="252222" y="341121"/>
                </a:lnTo>
                <a:lnTo>
                  <a:pt x="237616" y="353440"/>
                </a:lnTo>
                <a:lnTo>
                  <a:pt x="220472" y="365759"/>
                </a:lnTo>
                <a:lnTo>
                  <a:pt x="199644" y="376936"/>
                </a:lnTo>
                <a:lnTo>
                  <a:pt x="176402" y="388112"/>
                </a:lnTo>
                <a:lnTo>
                  <a:pt x="171576" y="388112"/>
                </a:lnTo>
                <a:lnTo>
                  <a:pt x="159257" y="390651"/>
                </a:lnTo>
                <a:lnTo>
                  <a:pt x="449352" y="390651"/>
                </a:lnTo>
                <a:lnTo>
                  <a:pt x="448945" y="389000"/>
                </a:lnTo>
                <a:lnTo>
                  <a:pt x="447675" y="380364"/>
                </a:lnTo>
                <a:lnTo>
                  <a:pt x="487933" y="344550"/>
                </a:lnTo>
                <a:lnTo>
                  <a:pt x="530732" y="323468"/>
                </a:lnTo>
                <a:lnTo>
                  <a:pt x="549148" y="319658"/>
                </a:lnTo>
                <a:lnTo>
                  <a:pt x="579667" y="319658"/>
                </a:lnTo>
                <a:lnTo>
                  <a:pt x="571246" y="314578"/>
                </a:lnTo>
                <a:lnTo>
                  <a:pt x="626363" y="300863"/>
                </a:lnTo>
                <a:lnTo>
                  <a:pt x="649643" y="300863"/>
                </a:lnTo>
                <a:lnTo>
                  <a:pt x="641096" y="295782"/>
                </a:lnTo>
                <a:lnTo>
                  <a:pt x="644659" y="294386"/>
                </a:lnTo>
                <a:lnTo>
                  <a:pt x="464311" y="294386"/>
                </a:lnTo>
                <a:lnTo>
                  <a:pt x="440944" y="293369"/>
                </a:lnTo>
                <a:lnTo>
                  <a:pt x="422528" y="287274"/>
                </a:lnTo>
                <a:lnTo>
                  <a:pt x="417575" y="277494"/>
                </a:lnTo>
                <a:lnTo>
                  <a:pt x="415035" y="267715"/>
                </a:lnTo>
                <a:lnTo>
                  <a:pt x="414443" y="262000"/>
                </a:lnTo>
                <a:lnTo>
                  <a:pt x="327913" y="262000"/>
                </a:lnTo>
                <a:lnTo>
                  <a:pt x="286003" y="247522"/>
                </a:lnTo>
                <a:lnTo>
                  <a:pt x="236727" y="218439"/>
                </a:lnTo>
                <a:lnTo>
                  <a:pt x="234314" y="213487"/>
                </a:lnTo>
                <a:lnTo>
                  <a:pt x="225678" y="204977"/>
                </a:lnTo>
                <a:lnTo>
                  <a:pt x="225252" y="187832"/>
                </a:lnTo>
                <a:lnTo>
                  <a:pt x="210820" y="187832"/>
                </a:lnTo>
                <a:lnTo>
                  <a:pt x="170052" y="147574"/>
                </a:lnTo>
                <a:lnTo>
                  <a:pt x="169806" y="136651"/>
                </a:lnTo>
                <a:lnTo>
                  <a:pt x="159003" y="136651"/>
                </a:lnTo>
                <a:lnTo>
                  <a:pt x="131825" y="114680"/>
                </a:lnTo>
                <a:lnTo>
                  <a:pt x="104775" y="95250"/>
                </a:lnTo>
                <a:lnTo>
                  <a:pt x="103504" y="93979"/>
                </a:lnTo>
                <a:close/>
              </a:path>
              <a:path w="708659" h="710564">
                <a:moveTo>
                  <a:pt x="579667" y="319658"/>
                </a:moveTo>
                <a:lnTo>
                  <a:pt x="549148" y="319658"/>
                </a:lnTo>
                <a:lnTo>
                  <a:pt x="661161" y="379094"/>
                </a:lnTo>
                <a:lnTo>
                  <a:pt x="665987" y="371728"/>
                </a:lnTo>
                <a:lnTo>
                  <a:pt x="579667" y="319658"/>
                </a:lnTo>
                <a:close/>
              </a:path>
              <a:path w="708659" h="710564">
                <a:moveTo>
                  <a:pt x="649643" y="300863"/>
                </a:moveTo>
                <a:lnTo>
                  <a:pt x="626363" y="300863"/>
                </a:lnTo>
                <a:lnTo>
                  <a:pt x="685419" y="332358"/>
                </a:lnTo>
                <a:lnTo>
                  <a:pt x="690245" y="324992"/>
                </a:lnTo>
                <a:lnTo>
                  <a:pt x="649643" y="300863"/>
                </a:lnTo>
                <a:close/>
              </a:path>
              <a:path w="708659" h="710564">
                <a:moveTo>
                  <a:pt x="604774" y="174497"/>
                </a:moveTo>
                <a:lnTo>
                  <a:pt x="537845" y="286638"/>
                </a:lnTo>
                <a:lnTo>
                  <a:pt x="519556" y="292862"/>
                </a:lnTo>
                <a:lnTo>
                  <a:pt x="491235" y="294258"/>
                </a:lnTo>
                <a:lnTo>
                  <a:pt x="464311" y="294386"/>
                </a:lnTo>
                <a:lnTo>
                  <a:pt x="644659" y="294386"/>
                </a:lnTo>
                <a:lnTo>
                  <a:pt x="672846" y="283337"/>
                </a:lnTo>
                <a:lnTo>
                  <a:pt x="680183" y="280288"/>
                </a:lnTo>
                <a:lnTo>
                  <a:pt x="558673" y="280288"/>
                </a:lnTo>
                <a:lnTo>
                  <a:pt x="614552" y="179324"/>
                </a:lnTo>
                <a:lnTo>
                  <a:pt x="604774" y="174497"/>
                </a:lnTo>
                <a:close/>
              </a:path>
              <a:path w="708659" h="710564">
                <a:moveTo>
                  <a:pt x="649097" y="203707"/>
                </a:moveTo>
                <a:lnTo>
                  <a:pt x="615060" y="262763"/>
                </a:lnTo>
                <a:lnTo>
                  <a:pt x="585597" y="270382"/>
                </a:lnTo>
                <a:lnTo>
                  <a:pt x="558673" y="280288"/>
                </a:lnTo>
                <a:lnTo>
                  <a:pt x="680183" y="280288"/>
                </a:lnTo>
                <a:lnTo>
                  <a:pt x="705865" y="269620"/>
                </a:lnTo>
                <a:lnTo>
                  <a:pt x="708405" y="267207"/>
                </a:lnTo>
                <a:lnTo>
                  <a:pt x="705659" y="259079"/>
                </a:lnTo>
                <a:lnTo>
                  <a:pt x="628523" y="259079"/>
                </a:lnTo>
                <a:lnTo>
                  <a:pt x="657732" y="207390"/>
                </a:lnTo>
                <a:lnTo>
                  <a:pt x="649097" y="203707"/>
                </a:lnTo>
                <a:close/>
              </a:path>
              <a:path w="708659" h="710564">
                <a:moveTo>
                  <a:pt x="331470" y="43561"/>
                </a:moveTo>
                <a:lnTo>
                  <a:pt x="322960" y="47370"/>
                </a:lnTo>
                <a:lnTo>
                  <a:pt x="387476" y="162305"/>
                </a:lnTo>
                <a:lnTo>
                  <a:pt x="385063" y="172084"/>
                </a:lnTo>
                <a:lnTo>
                  <a:pt x="360806" y="221361"/>
                </a:lnTo>
                <a:lnTo>
                  <a:pt x="337565" y="252221"/>
                </a:lnTo>
                <a:lnTo>
                  <a:pt x="327913" y="262000"/>
                </a:lnTo>
                <a:lnTo>
                  <a:pt x="414443" y="262000"/>
                </a:lnTo>
                <a:lnTo>
                  <a:pt x="412496" y="243204"/>
                </a:lnTo>
                <a:lnTo>
                  <a:pt x="412263" y="218439"/>
                </a:lnTo>
                <a:lnTo>
                  <a:pt x="412330" y="215011"/>
                </a:lnTo>
                <a:lnTo>
                  <a:pt x="414527" y="186689"/>
                </a:lnTo>
                <a:lnTo>
                  <a:pt x="415798" y="180593"/>
                </a:lnTo>
                <a:lnTo>
                  <a:pt x="420624" y="168275"/>
                </a:lnTo>
                <a:lnTo>
                  <a:pt x="454303" y="147319"/>
                </a:lnTo>
                <a:lnTo>
                  <a:pt x="426592" y="147319"/>
                </a:lnTo>
                <a:lnTo>
                  <a:pt x="428963" y="138937"/>
                </a:lnTo>
                <a:lnTo>
                  <a:pt x="390905" y="138937"/>
                </a:lnTo>
                <a:lnTo>
                  <a:pt x="331470" y="43561"/>
                </a:lnTo>
                <a:close/>
              </a:path>
              <a:path w="708659" h="710564">
                <a:moveTo>
                  <a:pt x="702182" y="248792"/>
                </a:moveTo>
                <a:lnTo>
                  <a:pt x="699642" y="248792"/>
                </a:lnTo>
                <a:lnTo>
                  <a:pt x="664082" y="252729"/>
                </a:lnTo>
                <a:lnTo>
                  <a:pt x="628523" y="259079"/>
                </a:lnTo>
                <a:lnTo>
                  <a:pt x="705659" y="259079"/>
                </a:lnTo>
                <a:lnTo>
                  <a:pt x="702182" y="248792"/>
                </a:lnTo>
                <a:close/>
              </a:path>
              <a:path w="708659" h="710564">
                <a:moveTo>
                  <a:pt x="222503" y="77342"/>
                </a:moveTo>
                <a:lnTo>
                  <a:pt x="212598" y="77469"/>
                </a:lnTo>
                <a:lnTo>
                  <a:pt x="210820" y="187832"/>
                </a:lnTo>
                <a:lnTo>
                  <a:pt x="225252" y="187832"/>
                </a:lnTo>
                <a:lnTo>
                  <a:pt x="222503" y="77342"/>
                </a:lnTo>
                <a:close/>
              </a:path>
              <a:path w="708659" h="710564">
                <a:moveTo>
                  <a:pt x="524509" y="92709"/>
                </a:moveTo>
                <a:lnTo>
                  <a:pt x="426592" y="147319"/>
                </a:lnTo>
                <a:lnTo>
                  <a:pt x="454303" y="147319"/>
                </a:lnTo>
                <a:lnTo>
                  <a:pt x="528192" y="101345"/>
                </a:lnTo>
                <a:lnTo>
                  <a:pt x="524509" y="92709"/>
                </a:lnTo>
                <a:close/>
              </a:path>
              <a:path w="708659" h="710564">
                <a:moveTo>
                  <a:pt x="377951" y="18795"/>
                </a:moveTo>
                <a:lnTo>
                  <a:pt x="370585" y="23749"/>
                </a:lnTo>
                <a:lnTo>
                  <a:pt x="404113" y="83692"/>
                </a:lnTo>
                <a:lnTo>
                  <a:pt x="398145" y="111887"/>
                </a:lnTo>
                <a:lnTo>
                  <a:pt x="390905" y="138937"/>
                </a:lnTo>
                <a:lnTo>
                  <a:pt x="428963" y="138937"/>
                </a:lnTo>
                <a:lnTo>
                  <a:pt x="442213" y="92075"/>
                </a:lnTo>
                <a:lnTo>
                  <a:pt x="465998" y="77215"/>
                </a:lnTo>
                <a:lnTo>
                  <a:pt x="444626" y="77215"/>
                </a:lnTo>
                <a:lnTo>
                  <a:pt x="446365" y="68833"/>
                </a:lnTo>
                <a:lnTo>
                  <a:pt x="408939" y="68833"/>
                </a:lnTo>
                <a:lnTo>
                  <a:pt x="377951" y="18795"/>
                </a:lnTo>
                <a:close/>
              </a:path>
              <a:path w="708659" h="710564">
                <a:moveTo>
                  <a:pt x="168528" y="80137"/>
                </a:moveTo>
                <a:lnTo>
                  <a:pt x="161162" y="80137"/>
                </a:lnTo>
                <a:lnTo>
                  <a:pt x="159003" y="136651"/>
                </a:lnTo>
                <a:lnTo>
                  <a:pt x="169806" y="136651"/>
                </a:lnTo>
                <a:lnTo>
                  <a:pt x="168528" y="80137"/>
                </a:lnTo>
                <a:close/>
              </a:path>
              <a:path w="708659" h="710564">
                <a:moveTo>
                  <a:pt x="495934" y="49911"/>
                </a:moveTo>
                <a:lnTo>
                  <a:pt x="444626" y="77215"/>
                </a:lnTo>
                <a:lnTo>
                  <a:pt x="465998" y="77215"/>
                </a:lnTo>
                <a:lnTo>
                  <a:pt x="499745" y="56133"/>
                </a:lnTo>
                <a:lnTo>
                  <a:pt x="495934" y="49911"/>
                </a:lnTo>
                <a:close/>
              </a:path>
              <a:path w="708659" h="710564">
                <a:moveTo>
                  <a:pt x="435609" y="0"/>
                </a:moveTo>
                <a:lnTo>
                  <a:pt x="435609" y="2412"/>
                </a:lnTo>
                <a:lnTo>
                  <a:pt x="419861" y="35687"/>
                </a:lnTo>
                <a:lnTo>
                  <a:pt x="408939" y="68833"/>
                </a:lnTo>
                <a:lnTo>
                  <a:pt x="446365" y="68833"/>
                </a:lnTo>
                <a:lnTo>
                  <a:pt x="451738" y="42925"/>
                </a:lnTo>
                <a:lnTo>
                  <a:pt x="455295" y="7238"/>
                </a:lnTo>
                <a:lnTo>
                  <a:pt x="455167" y="4825"/>
                </a:lnTo>
                <a:lnTo>
                  <a:pt x="435609" y="0"/>
                </a:lnTo>
                <a:close/>
              </a:path>
            </a:pathLst>
          </a:custGeom>
          <a:solidFill>
            <a:srgbClr val="FDFFFF"/>
          </a:solidFill>
        </p:spPr>
        <p:txBody>
          <a:bodyPr wrap="square" lIns="0" tIns="0" rIns="0" bIns="0" rtlCol="0"/>
          <a:lstStyle/>
          <a:p>
            <a:endParaRPr dirty="0">
              <a:solidFill>
                <a:prstClr val="black"/>
              </a:solidFill>
            </a:endParaRPr>
          </a:p>
        </p:txBody>
      </p:sp>
      <p:sp>
        <p:nvSpPr>
          <p:cNvPr id="23" name="bk object 23"/>
          <p:cNvSpPr/>
          <p:nvPr/>
        </p:nvSpPr>
        <p:spPr>
          <a:xfrm>
            <a:off x="7214616" y="4044696"/>
            <a:ext cx="1185672" cy="1248155"/>
          </a:xfrm>
          <a:prstGeom prst="rect">
            <a:avLst/>
          </a:prstGeom>
          <a:blipFill>
            <a:blip r:embed="rId8" cstate="print"/>
            <a:stretch>
              <a:fillRect/>
            </a:stretch>
          </a:blipFill>
        </p:spPr>
        <p:txBody>
          <a:bodyPr wrap="square" lIns="0" tIns="0" rIns="0" bIns="0" rtlCol="0"/>
          <a:lstStyle/>
          <a:p>
            <a:endParaRPr dirty="0">
              <a:solidFill>
                <a:prstClr val="black"/>
              </a:solidFill>
            </a:endParaRPr>
          </a:p>
        </p:txBody>
      </p:sp>
      <p:sp>
        <p:nvSpPr>
          <p:cNvPr id="24" name="bk object 24"/>
          <p:cNvSpPr/>
          <p:nvPr/>
        </p:nvSpPr>
        <p:spPr>
          <a:xfrm>
            <a:off x="7319708" y="4150042"/>
            <a:ext cx="975995" cy="1037463"/>
          </a:xfrm>
          <a:prstGeom prst="rect">
            <a:avLst/>
          </a:prstGeom>
          <a:blipFill>
            <a:blip r:embed="rId9" cstate="print"/>
            <a:stretch>
              <a:fillRect/>
            </a:stretch>
          </a:blipFill>
        </p:spPr>
        <p:txBody>
          <a:bodyPr wrap="square" lIns="0" tIns="0" rIns="0" bIns="0" rtlCol="0"/>
          <a:lstStyle/>
          <a:p>
            <a:endParaRPr dirty="0">
              <a:solidFill>
                <a:prstClr val="black"/>
              </a:solidFill>
            </a:endParaRPr>
          </a:p>
        </p:txBody>
      </p:sp>
      <p:sp>
        <p:nvSpPr>
          <p:cNvPr id="25" name="bk object 25"/>
          <p:cNvSpPr/>
          <p:nvPr/>
        </p:nvSpPr>
        <p:spPr>
          <a:xfrm>
            <a:off x="7409688" y="5311138"/>
            <a:ext cx="1536192" cy="1505712"/>
          </a:xfrm>
          <a:prstGeom prst="rect">
            <a:avLst/>
          </a:prstGeom>
          <a:blipFill>
            <a:blip r:embed="rId10" cstate="print"/>
            <a:stretch>
              <a:fillRect/>
            </a:stretch>
          </a:blipFill>
        </p:spPr>
        <p:txBody>
          <a:bodyPr wrap="square" lIns="0" tIns="0" rIns="0" bIns="0" rtlCol="0"/>
          <a:lstStyle/>
          <a:p>
            <a:endParaRPr dirty="0">
              <a:solidFill>
                <a:prstClr val="black"/>
              </a:solidFill>
            </a:endParaRPr>
          </a:p>
        </p:txBody>
      </p:sp>
      <p:sp>
        <p:nvSpPr>
          <p:cNvPr id="26" name="bk object 26"/>
          <p:cNvSpPr/>
          <p:nvPr/>
        </p:nvSpPr>
        <p:spPr>
          <a:xfrm>
            <a:off x="7515479" y="5416930"/>
            <a:ext cx="1325245" cy="1295400"/>
          </a:xfrm>
          <a:custGeom>
            <a:avLst/>
            <a:gdLst/>
            <a:ahLst/>
            <a:cxnLst/>
            <a:rect l="l" t="t" r="r" b="b"/>
            <a:pathLst>
              <a:path w="1325245" h="1295400">
                <a:moveTo>
                  <a:pt x="548418" y="1154836"/>
                </a:moveTo>
                <a:lnTo>
                  <a:pt x="475615" y="1154836"/>
                </a:lnTo>
                <a:lnTo>
                  <a:pt x="437006" y="1284732"/>
                </a:lnTo>
                <a:lnTo>
                  <a:pt x="469900" y="1295311"/>
                </a:lnTo>
                <a:lnTo>
                  <a:pt x="515874" y="1161694"/>
                </a:lnTo>
                <a:lnTo>
                  <a:pt x="551811" y="1161694"/>
                </a:lnTo>
                <a:lnTo>
                  <a:pt x="548418" y="1154836"/>
                </a:lnTo>
                <a:close/>
              </a:path>
              <a:path w="1325245" h="1295400">
                <a:moveTo>
                  <a:pt x="551811" y="1161694"/>
                </a:moveTo>
                <a:lnTo>
                  <a:pt x="515874" y="1161694"/>
                </a:lnTo>
                <a:lnTo>
                  <a:pt x="568960" y="1260487"/>
                </a:lnTo>
                <a:lnTo>
                  <a:pt x="594232" y="1247444"/>
                </a:lnTo>
                <a:lnTo>
                  <a:pt x="551811" y="1161694"/>
                </a:lnTo>
                <a:close/>
              </a:path>
              <a:path w="1325245" h="1295400">
                <a:moveTo>
                  <a:pt x="583651" y="1077468"/>
                </a:moveTo>
                <a:lnTo>
                  <a:pt x="545973" y="1077468"/>
                </a:lnTo>
                <a:lnTo>
                  <a:pt x="617601" y="1212545"/>
                </a:lnTo>
                <a:lnTo>
                  <a:pt x="643001" y="1199502"/>
                </a:lnTo>
                <a:lnTo>
                  <a:pt x="583651" y="1077468"/>
                </a:lnTo>
                <a:close/>
              </a:path>
              <a:path w="1325245" h="1295400">
                <a:moveTo>
                  <a:pt x="579889" y="1069733"/>
                </a:moveTo>
                <a:lnTo>
                  <a:pt x="503047" y="1069733"/>
                </a:lnTo>
                <a:lnTo>
                  <a:pt x="488823" y="1113663"/>
                </a:lnTo>
                <a:lnTo>
                  <a:pt x="371982" y="1176032"/>
                </a:lnTo>
                <a:lnTo>
                  <a:pt x="383159" y="1197787"/>
                </a:lnTo>
                <a:lnTo>
                  <a:pt x="475615" y="1154836"/>
                </a:lnTo>
                <a:lnTo>
                  <a:pt x="548418" y="1154836"/>
                </a:lnTo>
                <a:lnTo>
                  <a:pt x="531876" y="1121397"/>
                </a:lnTo>
                <a:lnTo>
                  <a:pt x="545973" y="1077468"/>
                </a:lnTo>
                <a:lnTo>
                  <a:pt x="583651" y="1077468"/>
                </a:lnTo>
                <a:lnTo>
                  <a:pt x="579889" y="1069733"/>
                </a:lnTo>
                <a:close/>
              </a:path>
              <a:path w="1325245" h="1295400">
                <a:moveTo>
                  <a:pt x="1007363" y="994651"/>
                </a:moveTo>
                <a:lnTo>
                  <a:pt x="948054" y="994651"/>
                </a:lnTo>
                <a:lnTo>
                  <a:pt x="982979" y="1027087"/>
                </a:lnTo>
                <a:lnTo>
                  <a:pt x="979043" y="1162075"/>
                </a:lnTo>
                <a:lnTo>
                  <a:pt x="1002792" y="1163637"/>
                </a:lnTo>
                <a:lnTo>
                  <a:pt x="1009776" y="1056881"/>
                </a:lnTo>
                <a:lnTo>
                  <a:pt x="1063982" y="1056881"/>
                </a:lnTo>
                <a:lnTo>
                  <a:pt x="1037717" y="1026490"/>
                </a:lnTo>
                <a:lnTo>
                  <a:pt x="1148576" y="1026490"/>
                </a:lnTo>
                <a:lnTo>
                  <a:pt x="1150620" y="1005192"/>
                </a:lnTo>
                <a:lnTo>
                  <a:pt x="1008252" y="995807"/>
                </a:lnTo>
                <a:lnTo>
                  <a:pt x="1007363" y="994651"/>
                </a:lnTo>
                <a:close/>
              </a:path>
              <a:path w="1325245" h="1295400">
                <a:moveTo>
                  <a:pt x="1063982" y="1056881"/>
                </a:moveTo>
                <a:lnTo>
                  <a:pt x="1009776" y="1056881"/>
                </a:lnTo>
                <a:lnTo>
                  <a:pt x="1102105" y="1156169"/>
                </a:lnTo>
                <a:lnTo>
                  <a:pt x="1128268" y="1131265"/>
                </a:lnTo>
                <a:lnTo>
                  <a:pt x="1063982" y="1056881"/>
                </a:lnTo>
                <a:close/>
              </a:path>
              <a:path w="1325245" h="1295400">
                <a:moveTo>
                  <a:pt x="824987" y="782548"/>
                </a:moveTo>
                <a:lnTo>
                  <a:pt x="749680" y="782548"/>
                </a:lnTo>
                <a:lnTo>
                  <a:pt x="916686" y="960348"/>
                </a:lnTo>
                <a:lnTo>
                  <a:pt x="914019" y="1138174"/>
                </a:lnTo>
                <a:lnTo>
                  <a:pt x="940562" y="1140612"/>
                </a:lnTo>
                <a:lnTo>
                  <a:pt x="948054" y="994651"/>
                </a:lnTo>
                <a:lnTo>
                  <a:pt x="1007363" y="994651"/>
                </a:lnTo>
                <a:lnTo>
                  <a:pt x="980440" y="959650"/>
                </a:lnTo>
                <a:lnTo>
                  <a:pt x="1132749" y="959650"/>
                </a:lnTo>
                <a:lnTo>
                  <a:pt x="1132459" y="938834"/>
                </a:lnTo>
                <a:lnTo>
                  <a:pt x="949071" y="925334"/>
                </a:lnTo>
                <a:lnTo>
                  <a:pt x="824987" y="782548"/>
                </a:lnTo>
                <a:close/>
              </a:path>
              <a:path w="1325245" h="1295400">
                <a:moveTo>
                  <a:pt x="722087" y="789838"/>
                </a:moveTo>
                <a:lnTo>
                  <a:pt x="583819" y="789838"/>
                </a:lnTo>
                <a:lnTo>
                  <a:pt x="515239" y="1022184"/>
                </a:lnTo>
                <a:lnTo>
                  <a:pt x="360299" y="1108684"/>
                </a:lnTo>
                <a:lnTo>
                  <a:pt x="370586" y="1133195"/>
                </a:lnTo>
                <a:lnTo>
                  <a:pt x="503047" y="1069733"/>
                </a:lnTo>
                <a:lnTo>
                  <a:pt x="579889" y="1069733"/>
                </a:lnTo>
                <a:lnTo>
                  <a:pt x="560959" y="1030808"/>
                </a:lnTo>
                <a:lnTo>
                  <a:pt x="638682" y="807478"/>
                </a:lnTo>
                <a:lnTo>
                  <a:pt x="656885" y="807478"/>
                </a:lnTo>
                <a:lnTo>
                  <a:pt x="653161" y="800023"/>
                </a:lnTo>
                <a:lnTo>
                  <a:pt x="681389" y="800023"/>
                </a:lnTo>
                <a:lnTo>
                  <a:pt x="696087" y="798639"/>
                </a:lnTo>
                <a:lnTo>
                  <a:pt x="716026" y="792949"/>
                </a:lnTo>
                <a:lnTo>
                  <a:pt x="722087" y="789838"/>
                </a:lnTo>
                <a:close/>
              </a:path>
              <a:path w="1325245" h="1295400">
                <a:moveTo>
                  <a:pt x="656885" y="807478"/>
                </a:moveTo>
                <a:lnTo>
                  <a:pt x="638682" y="807478"/>
                </a:lnTo>
                <a:lnTo>
                  <a:pt x="729869" y="976071"/>
                </a:lnTo>
                <a:lnTo>
                  <a:pt x="726821" y="1032637"/>
                </a:lnTo>
                <a:lnTo>
                  <a:pt x="733298" y="1031646"/>
                </a:lnTo>
                <a:lnTo>
                  <a:pt x="737362" y="990574"/>
                </a:lnTo>
                <a:lnTo>
                  <a:pt x="745718" y="990574"/>
                </a:lnTo>
                <a:lnTo>
                  <a:pt x="737107" y="972337"/>
                </a:lnTo>
                <a:lnTo>
                  <a:pt x="738250" y="955090"/>
                </a:lnTo>
                <a:lnTo>
                  <a:pt x="730630" y="955090"/>
                </a:lnTo>
                <a:lnTo>
                  <a:pt x="656885" y="807478"/>
                </a:lnTo>
                <a:close/>
              </a:path>
              <a:path w="1325245" h="1295400">
                <a:moveTo>
                  <a:pt x="1148576" y="1026490"/>
                </a:moveTo>
                <a:lnTo>
                  <a:pt x="1037717" y="1026490"/>
                </a:lnTo>
                <a:lnTo>
                  <a:pt x="1148079" y="1031659"/>
                </a:lnTo>
                <a:lnTo>
                  <a:pt x="1148576" y="1026490"/>
                </a:lnTo>
                <a:close/>
              </a:path>
              <a:path w="1325245" h="1295400">
                <a:moveTo>
                  <a:pt x="745718" y="990574"/>
                </a:moveTo>
                <a:lnTo>
                  <a:pt x="737362" y="990574"/>
                </a:lnTo>
                <a:lnTo>
                  <a:pt x="756030" y="1026845"/>
                </a:lnTo>
                <a:lnTo>
                  <a:pt x="762380" y="1025867"/>
                </a:lnTo>
                <a:lnTo>
                  <a:pt x="745718" y="990574"/>
                </a:lnTo>
                <a:close/>
              </a:path>
              <a:path w="1325245" h="1295400">
                <a:moveTo>
                  <a:pt x="1132749" y="959650"/>
                </a:moveTo>
                <a:lnTo>
                  <a:pt x="980440" y="959650"/>
                </a:lnTo>
                <a:lnTo>
                  <a:pt x="1132840" y="966177"/>
                </a:lnTo>
                <a:lnTo>
                  <a:pt x="1132749" y="959650"/>
                </a:lnTo>
                <a:close/>
              </a:path>
              <a:path w="1325245" h="1295400">
                <a:moveTo>
                  <a:pt x="749609" y="783628"/>
                </a:moveTo>
                <a:lnTo>
                  <a:pt x="734187" y="783628"/>
                </a:lnTo>
                <a:lnTo>
                  <a:pt x="730630" y="955090"/>
                </a:lnTo>
                <a:lnTo>
                  <a:pt x="738250" y="955090"/>
                </a:lnTo>
                <a:lnTo>
                  <a:pt x="749609" y="783628"/>
                </a:lnTo>
                <a:close/>
              </a:path>
              <a:path w="1325245" h="1295400">
                <a:moveTo>
                  <a:pt x="408980" y="882129"/>
                </a:moveTo>
                <a:lnTo>
                  <a:pt x="399669" y="882129"/>
                </a:lnTo>
                <a:lnTo>
                  <a:pt x="376427" y="917028"/>
                </a:lnTo>
                <a:lnTo>
                  <a:pt x="381000" y="921537"/>
                </a:lnTo>
                <a:lnTo>
                  <a:pt x="408980" y="882129"/>
                </a:lnTo>
                <a:close/>
              </a:path>
              <a:path w="1325245" h="1295400">
                <a:moveTo>
                  <a:pt x="268721" y="760895"/>
                </a:moveTo>
                <a:lnTo>
                  <a:pt x="229743" y="760895"/>
                </a:lnTo>
                <a:lnTo>
                  <a:pt x="149098" y="889431"/>
                </a:lnTo>
                <a:lnTo>
                  <a:pt x="171069" y="905611"/>
                </a:lnTo>
                <a:lnTo>
                  <a:pt x="268721" y="760895"/>
                </a:lnTo>
                <a:close/>
              </a:path>
              <a:path w="1325245" h="1295400">
                <a:moveTo>
                  <a:pt x="570472" y="704964"/>
                </a:moveTo>
                <a:lnTo>
                  <a:pt x="508126" y="704964"/>
                </a:lnTo>
                <a:lnTo>
                  <a:pt x="407797" y="866533"/>
                </a:lnTo>
                <a:lnTo>
                  <a:pt x="356107" y="895375"/>
                </a:lnTo>
                <a:lnTo>
                  <a:pt x="360679" y="899883"/>
                </a:lnTo>
                <a:lnTo>
                  <a:pt x="399669" y="882129"/>
                </a:lnTo>
                <a:lnTo>
                  <a:pt x="408980" y="882129"/>
                </a:lnTo>
                <a:lnTo>
                  <a:pt x="414274" y="874674"/>
                </a:lnTo>
                <a:lnTo>
                  <a:pt x="449147" y="857224"/>
                </a:lnTo>
                <a:lnTo>
                  <a:pt x="425830" y="857224"/>
                </a:lnTo>
                <a:lnTo>
                  <a:pt x="522859" y="715746"/>
                </a:lnTo>
                <a:lnTo>
                  <a:pt x="579058" y="715746"/>
                </a:lnTo>
                <a:lnTo>
                  <a:pt x="570472" y="704964"/>
                </a:lnTo>
                <a:close/>
              </a:path>
              <a:path w="1325245" h="1295400">
                <a:moveTo>
                  <a:pt x="177946" y="778268"/>
                </a:moveTo>
                <a:lnTo>
                  <a:pt x="142367" y="778268"/>
                </a:lnTo>
                <a:lnTo>
                  <a:pt x="82296" y="871016"/>
                </a:lnTo>
                <a:lnTo>
                  <a:pt x="104394" y="887196"/>
                </a:lnTo>
                <a:lnTo>
                  <a:pt x="177946" y="778268"/>
                </a:lnTo>
                <a:close/>
              </a:path>
              <a:path w="1325245" h="1295400">
                <a:moveTo>
                  <a:pt x="579058" y="715746"/>
                </a:moveTo>
                <a:lnTo>
                  <a:pt x="522859" y="715746"/>
                </a:lnTo>
                <a:lnTo>
                  <a:pt x="532129" y="733869"/>
                </a:lnTo>
                <a:lnTo>
                  <a:pt x="545084" y="750150"/>
                </a:lnTo>
                <a:lnTo>
                  <a:pt x="558926" y="763676"/>
                </a:lnTo>
                <a:lnTo>
                  <a:pt x="576326" y="775335"/>
                </a:lnTo>
                <a:lnTo>
                  <a:pt x="425830" y="857224"/>
                </a:lnTo>
                <a:lnTo>
                  <a:pt x="449147" y="857224"/>
                </a:lnTo>
                <a:lnTo>
                  <a:pt x="583819" y="789838"/>
                </a:lnTo>
                <a:lnTo>
                  <a:pt x="722087" y="789838"/>
                </a:lnTo>
                <a:lnTo>
                  <a:pt x="734187" y="783628"/>
                </a:lnTo>
                <a:lnTo>
                  <a:pt x="749609" y="783628"/>
                </a:lnTo>
                <a:lnTo>
                  <a:pt x="749680" y="782548"/>
                </a:lnTo>
                <a:lnTo>
                  <a:pt x="824987" y="782548"/>
                </a:lnTo>
                <a:lnTo>
                  <a:pt x="800387" y="754240"/>
                </a:lnTo>
                <a:lnTo>
                  <a:pt x="670941" y="754240"/>
                </a:lnTo>
                <a:lnTo>
                  <a:pt x="649986" y="753554"/>
                </a:lnTo>
                <a:lnTo>
                  <a:pt x="627126" y="749249"/>
                </a:lnTo>
                <a:lnTo>
                  <a:pt x="608838" y="740333"/>
                </a:lnTo>
                <a:lnTo>
                  <a:pt x="588645" y="727786"/>
                </a:lnTo>
                <a:lnTo>
                  <a:pt x="579058" y="715746"/>
                </a:lnTo>
                <a:close/>
              </a:path>
              <a:path w="1325245" h="1295400">
                <a:moveTo>
                  <a:pt x="56261" y="659765"/>
                </a:moveTo>
                <a:lnTo>
                  <a:pt x="41021" y="679081"/>
                </a:lnTo>
                <a:lnTo>
                  <a:pt x="128270" y="737387"/>
                </a:lnTo>
                <a:lnTo>
                  <a:pt x="0" y="768883"/>
                </a:lnTo>
                <a:lnTo>
                  <a:pt x="6730" y="804379"/>
                </a:lnTo>
                <a:lnTo>
                  <a:pt x="142367" y="778268"/>
                </a:lnTo>
                <a:lnTo>
                  <a:pt x="177946" y="778268"/>
                </a:lnTo>
                <a:lnTo>
                  <a:pt x="185039" y="767765"/>
                </a:lnTo>
                <a:lnTo>
                  <a:pt x="229743" y="760895"/>
                </a:lnTo>
                <a:lnTo>
                  <a:pt x="268721" y="760895"/>
                </a:lnTo>
                <a:lnTo>
                  <a:pt x="275209" y="751281"/>
                </a:lnTo>
                <a:lnTo>
                  <a:pt x="384036" y="729640"/>
                </a:lnTo>
                <a:lnTo>
                  <a:pt x="170052" y="729640"/>
                </a:lnTo>
                <a:lnTo>
                  <a:pt x="56261" y="659765"/>
                </a:lnTo>
                <a:close/>
              </a:path>
              <a:path w="1325245" h="1295400">
                <a:moveTo>
                  <a:pt x="681389" y="800023"/>
                </a:moveTo>
                <a:lnTo>
                  <a:pt x="653161" y="800023"/>
                </a:lnTo>
                <a:lnTo>
                  <a:pt x="674243" y="800696"/>
                </a:lnTo>
                <a:lnTo>
                  <a:pt x="681389" y="800023"/>
                </a:lnTo>
                <a:close/>
              </a:path>
              <a:path w="1325245" h="1295400">
                <a:moveTo>
                  <a:pt x="1009129" y="744702"/>
                </a:moveTo>
                <a:lnTo>
                  <a:pt x="792099" y="744702"/>
                </a:lnTo>
                <a:lnTo>
                  <a:pt x="983615" y="751713"/>
                </a:lnTo>
                <a:lnTo>
                  <a:pt x="1031367" y="782193"/>
                </a:lnTo>
                <a:lnTo>
                  <a:pt x="1036827" y="774839"/>
                </a:lnTo>
                <a:lnTo>
                  <a:pt x="999109" y="750633"/>
                </a:lnTo>
                <a:lnTo>
                  <a:pt x="1043499" y="750633"/>
                </a:lnTo>
                <a:lnTo>
                  <a:pt x="1042924" y="746506"/>
                </a:lnTo>
                <a:lnTo>
                  <a:pt x="1009129" y="744702"/>
                </a:lnTo>
                <a:close/>
              </a:path>
              <a:path w="1325245" h="1295400">
                <a:moveTo>
                  <a:pt x="774087" y="532892"/>
                </a:moveTo>
                <a:lnTo>
                  <a:pt x="651128" y="532892"/>
                </a:lnTo>
                <a:lnTo>
                  <a:pt x="674877" y="534454"/>
                </a:lnTo>
                <a:lnTo>
                  <a:pt x="695071" y="537870"/>
                </a:lnTo>
                <a:lnTo>
                  <a:pt x="733551" y="559333"/>
                </a:lnTo>
                <a:lnTo>
                  <a:pt x="762126" y="592759"/>
                </a:lnTo>
                <a:lnTo>
                  <a:pt x="773556" y="632752"/>
                </a:lnTo>
                <a:lnTo>
                  <a:pt x="772032" y="656475"/>
                </a:lnTo>
                <a:lnTo>
                  <a:pt x="758825" y="697649"/>
                </a:lnTo>
                <a:lnTo>
                  <a:pt x="729996" y="730796"/>
                </a:lnTo>
                <a:lnTo>
                  <a:pt x="693674" y="749427"/>
                </a:lnTo>
                <a:lnTo>
                  <a:pt x="670941" y="754240"/>
                </a:lnTo>
                <a:lnTo>
                  <a:pt x="800387" y="754240"/>
                </a:lnTo>
                <a:lnTo>
                  <a:pt x="792099" y="744702"/>
                </a:lnTo>
                <a:lnTo>
                  <a:pt x="1009129" y="744702"/>
                </a:lnTo>
                <a:lnTo>
                  <a:pt x="986281" y="743483"/>
                </a:lnTo>
                <a:lnTo>
                  <a:pt x="981105" y="740054"/>
                </a:lnTo>
                <a:lnTo>
                  <a:pt x="966216" y="740054"/>
                </a:lnTo>
                <a:lnTo>
                  <a:pt x="793750" y="730097"/>
                </a:lnTo>
                <a:lnTo>
                  <a:pt x="805434" y="712647"/>
                </a:lnTo>
                <a:lnTo>
                  <a:pt x="812546" y="690676"/>
                </a:lnTo>
                <a:lnTo>
                  <a:pt x="818642" y="671461"/>
                </a:lnTo>
                <a:lnTo>
                  <a:pt x="819276" y="650494"/>
                </a:lnTo>
                <a:lnTo>
                  <a:pt x="845916" y="650494"/>
                </a:lnTo>
                <a:lnTo>
                  <a:pt x="826516" y="637641"/>
                </a:lnTo>
                <a:lnTo>
                  <a:pt x="1055495" y="582155"/>
                </a:lnTo>
                <a:lnTo>
                  <a:pt x="814070" y="582155"/>
                </a:lnTo>
                <a:lnTo>
                  <a:pt x="820164" y="572262"/>
                </a:lnTo>
                <a:lnTo>
                  <a:pt x="802131" y="572262"/>
                </a:lnTo>
                <a:lnTo>
                  <a:pt x="792734" y="554126"/>
                </a:lnTo>
                <a:lnTo>
                  <a:pt x="779779" y="537857"/>
                </a:lnTo>
                <a:lnTo>
                  <a:pt x="774087" y="532892"/>
                </a:lnTo>
                <a:close/>
              </a:path>
              <a:path w="1325245" h="1295400">
                <a:moveTo>
                  <a:pt x="1043499" y="750633"/>
                </a:moveTo>
                <a:lnTo>
                  <a:pt x="999109" y="750633"/>
                </a:lnTo>
                <a:lnTo>
                  <a:pt x="1043813" y="752881"/>
                </a:lnTo>
                <a:lnTo>
                  <a:pt x="1043499" y="750633"/>
                </a:lnTo>
                <a:close/>
              </a:path>
              <a:path w="1325245" h="1295400">
                <a:moveTo>
                  <a:pt x="845916" y="650494"/>
                </a:moveTo>
                <a:lnTo>
                  <a:pt x="819276" y="650494"/>
                </a:lnTo>
                <a:lnTo>
                  <a:pt x="966216" y="740054"/>
                </a:lnTo>
                <a:lnTo>
                  <a:pt x="981105" y="740054"/>
                </a:lnTo>
                <a:lnTo>
                  <a:pt x="845916" y="650494"/>
                </a:lnTo>
                <a:close/>
              </a:path>
              <a:path w="1325245" h="1295400">
                <a:moveTo>
                  <a:pt x="107696" y="612698"/>
                </a:moveTo>
                <a:lnTo>
                  <a:pt x="94234" y="635647"/>
                </a:lnTo>
                <a:lnTo>
                  <a:pt x="213741" y="716394"/>
                </a:lnTo>
                <a:lnTo>
                  <a:pt x="170052" y="729640"/>
                </a:lnTo>
                <a:lnTo>
                  <a:pt x="384036" y="729640"/>
                </a:lnTo>
                <a:lnTo>
                  <a:pt x="498994" y="706780"/>
                </a:lnTo>
                <a:lnTo>
                  <a:pt x="259206" y="706780"/>
                </a:lnTo>
                <a:lnTo>
                  <a:pt x="107696" y="612698"/>
                </a:lnTo>
                <a:close/>
              </a:path>
              <a:path w="1325245" h="1295400">
                <a:moveTo>
                  <a:pt x="281940" y="532371"/>
                </a:moveTo>
                <a:lnTo>
                  <a:pt x="282067" y="541489"/>
                </a:lnTo>
                <a:lnTo>
                  <a:pt x="338581" y="544525"/>
                </a:lnTo>
                <a:lnTo>
                  <a:pt x="495680" y="649478"/>
                </a:lnTo>
                <a:lnTo>
                  <a:pt x="259206" y="706780"/>
                </a:lnTo>
                <a:lnTo>
                  <a:pt x="498994" y="706780"/>
                </a:lnTo>
                <a:lnTo>
                  <a:pt x="508126" y="704964"/>
                </a:lnTo>
                <a:lnTo>
                  <a:pt x="570472" y="704964"/>
                </a:lnTo>
                <a:lnTo>
                  <a:pt x="562737" y="695248"/>
                </a:lnTo>
                <a:lnTo>
                  <a:pt x="554227" y="674370"/>
                </a:lnTo>
                <a:lnTo>
                  <a:pt x="552196" y="652500"/>
                </a:lnTo>
                <a:lnTo>
                  <a:pt x="552649" y="637514"/>
                </a:lnTo>
                <a:lnTo>
                  <a:pt x="505587" y="637514"/>
                </a:lnTo>
                <a:lnTo>
                  <a:pt x="356743" y="544322"/>
                </a:lnTo>
                <a:lnTo>
                  <a:pt x="611170" y="544322"/>
                </a:lnTo>
                <a:lnTo>
                  <a:pt x="620396" y="540562"/>
                </a:lnTo>
                <a:lnTo>
                  <a:pt x="533653" y="540562"/>
                </a:lnTo>
                <a:lnTo>
                  <a:pt x="341249" y="536282"/>
                </a:lnTo>
                <a:lnTo>
                  <a:pt x="337269" y="533742"/>
                </a:lnTo>
                <a:lnTo>
                  <a:pt x="323850" y="533742"/>
                </a:lnTo>
                <a:lnTo>
                  <a:pt x="281940" y="532371"/>
                </a:lnTo>
                <a:close/>
              </a:path>
              <a:path w="1325245" h="1295400">
                <a:moveTo>
                  <a:pt x="1127838" y="580339"/>
                </a:moveTo>
                <a:lnTo>
                  <a:pt x="1062990" y="580339"/>
                </a:lnTo>
                <a:lnTo>
                  <a:pt x="1215263" y="671677"/>
                </a:lnTo>
                <a:lnTo>
                  <a:pt x="1231519" y="649617"/>
                </a:lnTo>
                <a:lnTo>
                  <a:pt x="1127838" y="580339"/>
                </a:lnTo>
                <a:close/>
              </a:path>
              <a:path w="1325245" h="1295400">
                <a:moveTo>
                  <a:pt x="611170" y="544322"/>
                </a:moveTo>
                <a:lnTo>
                  <a:pt x="356743" y="544322"/>
                </a:lnTo>
                <a:lnTo>
                  <a:pt x="531114" y="557911"/>
                </a:lnTo>
                <a:lnTo>
                  <a:pt x="519429" y="575360"/>
                </a:lnTo>
                <a:lnTo>
                  <a:pt x="513334" y="594575"/>
                </a:lnTo>
                <a:lnTo>
                  <a:pt x="506222" y="616534"/>
                </a:lnTo>
                <a:lnTo>
                  <a:pt x="505587" y="637514"/>
                </a:lnTo>
                <a:lnTo>
                  <a:pt x="552649" y="637514"/>
                </a:lnTo>
                <a:lnTo>
                  <a:pt x="552830" y="631532"/>
                </a:lnTo>
                <a:lnTo>
                  <a:pt x="557149" y="608685"/>
                </a:lnTo>
                <a:lnTo>
                  <a:pt x="566166" y="590346"/>
                </a:lnTo>
                <a:lnTo>
                  <a:pt x="578612" y="570153"/>
                </a:lnTo>
                <a:lnTo>
                  <a:pt x="592201" y="556323"/>
                </a:lnTo>
                <a:lnTo>
                  <a:pt x="611170" y="544322"/>
                </a:lnTo>
                <a:close/>
              </a:path>
              <a:path w="1325245" h="1295400">
                <a:moveTo>
                  <a:pt x="1206849" y="558368"/>
                </a:moveTo>
                <a:lnTo>
                  <a:pt x="1154811" y="558368"/>
                </a:lnTo>
                <a:lnTo>
                  <a:pt x="1268602" y="628230"/>
                </a:lnTo>
                <a:lnTo>
                  <a:pt x="1281176" y="608037"/>
                </a:lnTo>
                <a:lnTo>
                  <a:pt x="1206849" y="558368"/>
                </a:lnTo>
                <a:close/>
              </a:path>
              <a:path w="1325245" h="1295400">
                <a:moveTo>
                  <a:pt x="1153795" y="382397"/>
                </a:moveTo>
                <a:lnTo>
                  <a:pt x="1049654" y="536727"/>
                </a:lnTo>
                <a:lnTo>
                  <a:pt x="814070" y="582155"/>
                </a:lnTo>
                <a:lnTo>
                  <a:pt x="1055495" y="582155"/>
                </a:lnTo>
                <a:lnTo>
                  <a:pt x="1062990" y="580339"/>
                </a:lnTo>
                <a:lnTo>
                  <a:pt x="1127838" y="580339"/>
                </a:lnTo>
                <a:lnTo>
                  <a:pt x="1109345" y="567982"/>
                </a:lnTo>
                <a:lnTo>
                  <a:pt x="1154811" y="558368"/>
                </a:lnTo>
                <a:lnTo>
                  <a:pt x="1206849" y="558368"/>
                </a:lnTo>
                <a:lnTo>
                  <a:pt x="1193927" y="549732"/>
                </a:lnTo>
                <a:lnTo>
                  <a:pt x="1290704" y="527100"/>
                </a:lnTo>
                <a:lnTo>
                  <a:pt x="1095121" y="527100"/>
                </a:lnTo>
                <a:lnTo>
                  <a:pt x="1175766" y="398564"/>
                </a:lnTo>
                <a:lnTo>
                  <a:pt x="1153795" y="382397"/>
                </a:lnTo>
                <a:close/>
              </a:path>
              <a:path w="1325245" h="1295400">
                <a:moveTo>
                  <a:pt x="909006" y="428040"/>
                </a:moveTo>
                <a:lnTo>
                  <a:pt x="899922" y="428040"/>
                </a:lnTo>
                <a:lnTo>
                  <a:pt x="802131" y="572262"/>
                </a:lnTo>
                <a:lnTo>
                  <a:pt x="820164" y="572262"/>
                </a:lnTo>
                <a:lnTo>
                  <a:pt x="909006" y="428040"/>
                </a:lnTo>
                <a:close/>
              </a:path>
              <a:path w="1325245" h="1295400">
                <a:moveTo>
                  <a:pt x="173990" y="255460"/>
                </a:moveTo>
                <a:lnTo>
                  <a:pt x="174371" y="282816"/>
                </a:lnTo>
                <a:lnTo>
                  <a:pt x="313944" y="291312"/>
                </a:lnTo>
                <a:lnTo>
                  <a:pt x="345313" y="325615"/>
                </a:lnTo>
                <a:lnTo>
                  <a:pt x="191678" y="325615"/>
                </a:lnTo>
                <a:lnTo>
                  <a:pt x="189611" y="348297"/>
                </a:lnTo>
                <a:lnTo>
                  <a:pt x="375793" y="362661"/>
                </a:lnTo>
                <a:lnTo>
                  <a:pt x="533653" y="540562"/>
                </a:lnTo>
                <a:lnTo>
                  <a:pt x="620396" y="540562"/>
                </a:lnTo>
                <a:lnTo>
                  <a:pt x="632078" y="535825"/>
                </a:lnTo>
                <a:lnTo>
                  <a:pt x="651128" y="532892"/>
                </a:lnTo>
                <a:lnTo>
                  <a:pt x="774087" y="532892"/>
                </a:lnTo>
                <a:lnTo>
                  <a:pt x="763270" y="523455"/>
                </a:lnTo>
                <a:lnTo>
                  <a:pt x="745744" y="511784"/>
                </a:lnTo>
                <a:lnTo>
                  <a:pt x="759024" y="504571"/>
                </a:lnTo>
                <a:lnTo>
                  <a:pt x="572516" y="504571"/>
                </a:lnTo>
                <a:lnTo>
                  <a:pt x="405511" y="326783"/>
                </a:lnTo>
                <a:lnTo>
                  <a:pt x="405546" y="325615"/>
                </a:lnTo>
                <a:lnTo>
                  <a:pt x="345313" y="325615"/>
                </a:lnTo>
                <a:lnTo>
                  <a:pt x="192024" y="321830"/>
                </a:lnTo>
                <a:lnTo>
                  <a:pt x="405660" y="321830"/>
                </a:lnTo>
                <a:lnTo>
                  <a:pt x="406545" y="292481"/>
                </a:lnTo>
                <a:lnTo>
                  <a:pt x="374142" y="292481"/>
                </a:lnTo>
                <a:lnTo>
                  <a:pt x="341884" y="260921"/>
                </a:lnTo>
                <a:lnTo>
                  <a:pt x="341946" y="258775"/>
                </a:lnTo>
                <a:lnTo>
                  <a:pt x="288036" y="258775"/>
                </a:lnTo>
                <a:lnTo>
                  <a:pt x="173990" y="255460"/>
                </a:lnTo>
                <a:close/>
              </a:path>
              <a:path w="1325245" h="1295400">
                <a:moveTo>
                  <a:pt x="293497" y="505802"/>
                </a:moveTo>
                <a:lnTo>
                  <a:pt x="288925" y="510413"/>
                </a:lnTo>
                <a:lnTo>
                  <a:pt x="323850" y="533742"/>
                </a:lnTo>
                <a:lnTo>
                  <a:pt x="337269" y="533742"/>
                </a:lnTo>
                <a:lnTo>
                  <a:pt x="293497" y="505802"/>
                </a:lnTo>
                <a:close/>
              </a:path>
              <a:path w="1325245" h="1295400">
                <a:moveTo>
                  <a:pt x="1220470" y="400812"/>
                </a:moveTo>
                <a:lnTo>
                  <a:pt x="1140714" y="517486"/>
                </a:lnTo>
                <a:lnTo>
                  <a:pt x="1095121" y="527100"/>
                </a:lnTo>
                <a:lnTo>
                  <a:pt x="1290704" y="527100"/>
                </a:lnTo>
                <a:lnTo>
                  <a:pt x="1324864" y="519112"/>
                </a:lnTo>
                <a:lnTo>
                  <a:pt x="1323086" y="509739"/>
                </a:lnTo>
                <a:lnTo>
                  <a:pt x="1182497" y="509739"/>
                </a:lnTo>
                <a:lnTo>
                  <a:pt x="1239901" y="416102"/>
                </a:lnTo>
                <a:lnTo>
                  <a:pt x="1220470" y="400812"/>
                </a:lnTo>
                <a:close/>
              </a:path>
              <a:path w="1325245" h="1295400">
                <a:moveTo>
                  <a:pt x="1318132" y="483628"/>
                </a:moveTo>
                <a:lnTo>
                  <a:pt x="1182497" y="509739"/>
                </a:lnTo>
                <a:lnTo>
                  <a:pt x="1323086" y="509739"/>
                </a:lnTo>
                <a:lnTo>
                  <a:pt x="1318132" y="483628"/>
                </a:lnTo>
                <a:close/>
              </a:path>
              <a:path w="1325245" h="1295400">
                <a:moveTo>
                  <a:pt x="566166" y="260273"/>
                </a:moveTo>
                <a:lnTo>
                  <a:pt x="559816" y="261264"/>
                </a:lnTo>
                <a:lnTo>
                  <a:pt x="585851" y="312039"/>
                </a:lnTo>
                <a:lnTo>
                  <a:pt x="572516" y="504571"/>
                </a:lnTo>
                <a:lnTo>
                  <a:pt x="759024" y="504571"/>
                </a:lnTo>
                <a:lnTo>
                  <a:pt x="759398" y="504367"/>
                </a:lnTo>
                <a:lnTo>
                  <a:pt x="590676" y="504367"/>
                </a:lnTo>
                <a:lnTo>
                  <a:pt x="595122" y="330174"/>
                </a:lnTo>
                <a:lnTo>
                  <a:pt x="604858" y="330174"/>
                </a:lnTo>
                <a:lnTo>
                  <a:pt x="595049" y="312039"/>
                </a:lnTo>
                <a:lnTo>
                  <a:pt x="595059" y="297434"/>
                </a:lnTo>
                <a:lnTo>
                  <a:pt x="587501" y="297434"/>
                </a:lnTo>
                <a:lnTo>
                  <a:pt x="566166" y="260273"/>
                </a:lnTo>
                <a:close/>
              </a:path>
              <a:path w="1325245" h="1295400">
                <a:moveTo>
                  <a:pt x="647953" y="486422"/>
                </a:moveTo>
                <a:lnTo>
                  <a:pt x="628776" y="489369"/>
                </a:lnTo>
                <a:lnTo>
                  <a:pt x="608838" y="495058"/>
                </a:lnTo>
                <a:lnTo>
                  <a:pt x="590676" y="504367"/>
                </a:lnTo>
                <a:lnTo>
                  <a:pt x="759398" y="504367"/>
                </a:lnTo>
                <a:lnTo>
                  <a:pt x="772445" y="497281"/>
                </a:lnTo>
                <a:lnTo>
                  <a:pt x="738377" y="497281"/>
                </a:lnTo>
                <a:lnTo>
                  <a:pt x="741387" y="487095"/>
                </a:lnTo>
                <a:lnTo>
                  <a:pt x="668909" y="487095"/>
                </a:lnTo>
                <a:lnTo>
                  <a:pt x="647953" y="486422"/>
                </a:lnTo>
                <a:close/>
              </a:path>
              <a:path w="1325245" h="1295400">
                <a:moveTo>
                  <a:pt x="941070" y="365582"/>
                </a:moveTo>
                <a:lnTo>
                  <a:pt x="910717" y="413334"/>
                </a:lnTo>
                <a:lnTo>
                  <a:pt x="738377" y="497281"/>
                </a:lnTo>
                <a:lnTo>
                  <a:pt x="772445" y="497281"/>
                </a:lnTo>
                <a:lnTo>
                  <a:pt x="899922" y="428040"/>
                </a:lnTo>
                <a:lnTo>
                  <a:pt x="909006" y="428040"/>
                </a:lnTo>
                <a:lnTo>
                  <a:pt x="915289" y="417842"/>
                </a:lnTo>
                <a:lnTo>
                  <a:pt x="938586" y="405879"/>
                </a:lnTo>
                <a:lnTo>
                  <a:pt x="925195" y="405879"/>
                </a:lnTo>
                <a:lnTo>
                  <a:pt x="946657" y="367347"/>
                </a:lnTo>
                <a:lnTo>
                  <a:pt x="941070" y="365582"/>
                </a:lnTo>
                <a:close/>
              </a:path>
              <a:path w="1325245" h="1295400">
                <a:moveTo>
                  <a:pt x="604858" y="330174"/>
                </a:moveTo>
                <a:lnTo>
                  <a:pt x="595122" y="330174"/>
                </a:lnTo>
                <a:lnTo>
                  <a:pt x="668909" y="487095"/>
                </a:lnTo>
                <a:lnTo>
                  <a:pt x="741387" y="487095"/>
                </a:lnTo>
                <a:lnTo>
                  <a:pt x="743328" y="480529"/>
                </a:lnTo>
                <a:lnTo>
                  <a:pt x="686180" y="480529"/>
                </a:lnTo>
                <a:lnTo>
                  <a:pt x="604858" y="330174"/>
                </a:lnTo>
                <a:close/>
              </a:path>
              <a:path w="1325245" h="1295400">
                <a:moveTo>
                  <a:pt x="704469" y="74549"/>
                </a:moveTo>
                <a:lnTo>
                  <a:pt x="681863" y="88519"/>
                </a:lnTo>
                <a:lnTo>
                  <a:pt x="762126" y="253568"/>
                </a:lnTo>
                <a:lnTo>
                  <a:pt x="686180" y="480529"/>
                </a:lnTo>
                <a:lnTo>
                  <a:pt x="743328" y="480529"/>
                </a:lnTo>
                <a:lnTo>
                  <a:pt x="807847" y="262191"/>
                </a:lnTo>
                <a:lnTo>
                  <a:pt x="890925" y="218262"/>
                </a:lnTo>
                <a:lnTo>
                  <a:pt x="821944" y="218262"/>
                </a:lnTo>
                <a:lnTo>
                  <a:pt x="824426" y="210527"/>
                </a:lnTo>
                <a:lnTo>
                  <a:pt x="778891" y="210527"/>
                </a:lnTo>
                <a:lnTo>
                  <a:pt x="704469" y="74549"/>
                </a:lnTo>
                <a:close/>
              </a:path>
              <a:path w="1325245" h="1295400">
                <a:moveTo>
                  <a:pt x="961390" y="387248"/>
                </a:moveTo>
                <a:lnTo>
                  <a:pt x="925195" y="405879"/>
                </a:lnTo>
                <a:lnTo>
                  <a:pt x="938586" y="405879"/>
                </a:lnTo>
                <a:lnTo>
                  <a:pt x="966089" y="391756"/>
                </a:lnTo>
                <a:lnTo>
                  <a:pt x="961390" y="387248"/>
                </a:lnTo>
                <a:close/>
              </a:path>
              <a:path w="1325245" h="1295400">
                <a:moveTo>
                  <a:pt x="589788" y="252730"/>
                </a:moveTo>
                <a:lnTo>
                  <a:pt x="587501" y="297434"/>
                </a:lnTo>
                <a:lnTo>
                  <a:pt x="595059" y="297434"/>
                </a:lnTo>
                <a:lnTo>
                  <a:pt x="595249" y="254495"/>
                </a:lnTo>
                <a:lnTo>
                  <a:pt x="589788" y="252730"/>
                </a:lnTo>
                <a:close/>
              </a:path>
              <a:path w="1325245" h="1295400">
                <a:moveTo>
                  <a:pt x="384301" y="147447"/>
                </a:moveTo>
                <a:lnTo>
                  <a:pt x="374142" y="292481"/>
                </a:lnTo>
                <a:lnTo>
                  <a:pt x="406545" y="292481"/>
                </a:lnTo>
                <a:lnTo>
                  <a:pt x="410845" y="149860"/>
                </a:lnTo>
                <a:lnTo>
                  <a:pt x="384301" y="147447"/>
                </a:lnTo>
                <a:close/>
              </a:path>
              <a:path w="1325245" h="1295400">
                <a:moveTo>
                  <a:pt x="222757" y="131826"/>
                </a:moveTo>
                <a:lnTo>
                  <a:pt x="196596" y="156718"/>
                </a:lnTo>
                <a:lnTo>
                  <a:pt x="288036" y="258775"/>
                </a:lnTo>
                <a:lnTo>
                  <a:pt x="341946" y="258775"/>
                </a:lnTo>
                <a:lnTo>
                  <a:pt x="342859" y="227495"/>
                </a:lnTo>
                <a:lnTo>
                  <a:pt x="313181" y="227495"/>
                </a:lnTo>
                <a:lnTo>
                  <a:pt x="222757" y="131826"/>
                </a:lnTo>
                <a:close/>
              </a:path>
              <a:path w="1325245" h="1295400">
                <a:moveTo>
                  <a:pt x="319404" y="123444"/>
                </a:moveTo>
                <a:lnTo>
                  <a:pt x="313181" y="227495"/>
                </a:lnTo>
                <a:lnTo>
                  <a:pt x="342859" y="227495"/>
                </a:lnTo>
                <a:lnTo>
                  <a:pt x="345821" y="125984"/>
                </a:lnTo>
                <a:lnTo>
                  <a:pt x="319404" y="123444"/>
                </a:lnTo>
                <a:close/>
              </a:path>
              <a:path w="1325245" h="1295400">
                <a:moveTo>
                  <a:pt x="951611" y="153924"/>
                </a:moveTo>
                <a:lnTo>
                  <a:pt x="821944" y="218262"/>
                </a:lnTo>
                <a:lnTo>
                  <a:pt x="890925" y="218262"/>
                </a:lnTo>
                <a:lnTo>
                  <a:pt x="964565" y="179324"/>
                </a:lnTo>
                <a:lnTo>
                  <a:pt x="951611" y="153924"/>
                </a:lnTo>
                <a:close/>
              </a:path>
              <a:path w="1325245" h="1295400">
                <a:moveTo>
                  <a:pt x="752348" y="29337"/>
                </a:moveTo>
                <a:lnTo>
                  <a:pt x="730630" y="40513"/>
                </a:lnTo>
                <a:lnTo>
                  <a:pt x="793115" y="166624"/>
                </a:lnTo>
                <a:lnTo>
                  <a:pt x="778891" y="210527"/>
                </a:lnTo>
                <a:lnTo>
                  <a:pt x="824426" y="210527"/>
                </a:lnTo>
                <a:lnTo>
                  <a:pt x="836041" y="174345"/>
                </a:lnTo>
                <a:lnTo>
                  <a:pt x="909792" y="135001"/>
                </a:lnTo>
                <a:lnTo>
                  <a:pt x="845566" y="135001"/>
                </a:lnTo>
                <a:lnTo>
                  <a:pt x="847604" y="128143"/>
                </a:lnTo>
                <a:lnTo>
                  <a:pt x="805434" y="128143"/>
                </a:lnTo>
                <a:lnTo>
                  <a:pt x="752348" y="29337"/>
                </a:lnTo>
                <a:close/>
              </a:path>
              <a:path w="1325245" h="1295400">
                <a:moveTo>
                  <a:pt x="939926" y="86614"/>
                </a:moveTo>
                <a:lnTo>
                  <a:pt x="845566" y="135001"/>
                </a:lnTo>
                <a:lnTo>
                  <a:pt x="909792" y="135001"/>
                </a:lnTo>
                <a:lnTo>
                  <a:pt x="952880" y="112014"/>
                </a:lnTo>
                <a:lnTo>
                  <a:pt x="939926" y="86614"/>
                </a:lnTo>
                <a:close/>
              </a:path>
              <a:path w="1325245" h="1295400">
                <a:moveTo>
                  <a:pt x="849629" y="0"/>
                </a:moveTo>
                <a:lnTo>
                  <a:pt x="805434" y="128143"/>
                </a:lnTo>
                <a:lnTo>
                  <a:pt x="847604" y="128143"/>
                </a:lnTo>
                <a:lnTo>
                  <a:pt x="882523" y="10668"/>
                </a:lnTo>
                <a:lnTo>
                  <a:pt x="849629" y="0"/>
                </a:lnTo>
                <a:close/>
              </a:path>
            </a:pathLst>
          </a:custGeom>
          <a:solidFill>
            <a:srgbClr val="FDFFFF"/>
          </a:solidFill>
        </p:spPr>
        <p:txBody>
          <a:bodyPr wrap="square" lIns="0" tIns="0" rIns="0" bIns="0" rtlCol="0"/>
          <a:lstStyle/>
          <a:p>
            <a:endParaRPr dirty="0">
              <a:solidFill>
                <a:prstClr val="black"/>
              </a:solidFill>
            </a:endParaRPr>
          </a:p>
        </p:txBody>
      </p:sp>
      <p:sp>
        <p:nvSpPr>
          <p:cNvPr id="27" name="bk object 27"/>
          <p:cNvSpPr/>
          <p:nvPr/>
        </p:nvSpPr>
        <p:spPr>
          <a:xfrm>
            <a:off x="6829043" y="1837944"/>
            <a:ext cx="917448" cy="920496"/>
          </a:xfrm>
          <a:prstGeom prst="rect">
            <a:avLst/>
          </a:prstGeom>
          <a:blipFill>
            <a:blip r:embed="rId11" cstate="print"/>
            <a:stretch>
              <a:fillRect/>
            </a:stretch>
          </a:blipFill>
        </p:spPr>
        <p:txBody>
          <a:bodyPr wrap="square" lIns="0" tIns="0" rIns="0" bIns="0" rtlCol="0"/>
          <a:lstStyle/>
          <a:p>
            <a:endParaRPr dirty="0">
              <a:solidFill>
                <a:prstClr val="black"/>
              </a:solidFill>
            </a:endParaRPr>
          </a:p>
        </p:txBody>
      </p:sp>
      <p:sp>
        <p:nvSpPr>
          <p:cNvPr id="28" name="bk object 28"/>
          <p:cNvSpPr/>
          <p:nvPr/>
        </p:nvSpPr>
        <p:spPr>
          <a:xfrm>
            <a:off x="6933438" y="1943100"/>
            <a:ext cx="708660" cy="710565"/>
          </a:xfrm>
          <a:custGeom>
            <a:avLst/>
            <a:gdLst/>
            <a:ahLst/>
            <a:cxnLst/>
            <a:rect l="l" t="t" r="r" b="b"/>
            <a:pathLst>
              <a:path w="708659" h="710564">
                <a:moveTo>
                  <a:pt x="308537" y="634364"/>
                </a:moveTo>
                <a:lnTo>
                  <a:pt x="262508" y="634364"/>
                </a:lnTo>
                <a:lnTo>
                  <a:pt x="256666" y="667512"/>
                </a:lnTo>
                <a:lnTo>
                  <a:pt x="253110" y="703199"/>
                </a:lnTo>
                <a:lnTo>
                  <a:pt x="253110" y="705612"/>
                </a:lnTo>
                <a:lnTo>
                  <a:pt x="272795" y="710438"/>
                </a:lnTo>
                <a:lnTo>
                  <a:pt x="272795" y="707898"/>
                </a:lnTo>
                <a:lnTo>
                  <a:pt x="288543" y="674751"/>
                </a:lnTo>
                <a:lnTo>
                  <a:pt x="299465" y="641476"/>
                </a:lnTo>
                <a:lnTo>
                  <a:pt x="312500" y="641476"/>
                </a:lnTo>
                <a:lnTo>
                  <a:pt x="308537" y="634364"/>
                </a:lnTo>
                <a:close/>
              </a:path>
              <a:path w="708659" h="710564">
                <a:moveTo>
                  <a:pt x="312500" y="641476"/>
                </a:moveTo>
                <a:lnTo>
                  <a:pt x="299465" y="641476"/>
                </a:lnTo>
                <a:lnTo>
                  <a:pt x="330453" y="691641"/>
                </a:lnTo>
                <a:lnTo>
                  <a:pt x="337692" y="686688"/>
                </a:lnTo>
                <a:lnTo>
                  <a:pt x="312500" y="641476"/>
                </a:lnTo>
                <a:close/>
              </a:path>
              <a:path w="708659" h="710564">
                <a:moveTo>
                  <a:pt x="334046" y="571500"/>
                </a:moveTo>
                <a:lnTo>
                  <a:pt x="317372" y="571500"/>
                </a:lnTo>
                <a:lnTo>
                  <a:pt x="375665" y="668020"/>
                </a:lnTo>
                <a:lnTo>
                  <a:pt x="385444" y="663066"/>
                </a:lnTo>
                <a:lnTo>
                  <a:pt x="334046" y="571500"/>
                </a:lnTo>
                <a:close/>
              </a:path>
              <a:path w="708659" h="710564">
                <a:moveTo>
                  <a:pt x="329341" y="563117"/>
                </a:moveTo>
                <a:lnTo>
                  <a:pt x="281812" y="563117"/>
                </a:lnTo>
                <a:lnTo>
                  <a:pt x="266191" y="618363"/>
                </a:lnTo>
                <a:lnTo>
                  <a:pt x="208660" y="654303"/>
                </a:lnTo>
                <a:lnTo>
                  <a:pt x="212343" y="660400"/>
                </a:lnTo>
                <a:lnTo>
                  <a:pt x="262508" y="634364"/>
                </a:lnTo>
                <a:lnTo>
                  <a:pt x="308537" y="634364"/>
                </a:lnTo>
                <a:lnTo>
                  <a:pt x="304291" y="626745"/>
                </a:lnTo>
                <a:lnTo>
                  <a:pt x="310260" y="598551"/>
                </a:lnTo>
                <a:lnTo>
                  <a:pt x="317372" y="571500"/>
                </a:lnTo>
                <a:lnTo>
                  <a:pt x="334046" y="571500"/>
                </a:lnTo>
                <a:lnTo>
                  <a:pt x="329341" y="563117"/>
                </a:lnTo>
                <a:close/>
              </a:path>
              <a:path w="708659" h="710564">
                <a:moveTo>
                  <a:pt x="477888" y="448310"/>
                </a:moveTo>
                <a:lnTo>
                  <a:pt x="380491" y="448310"/>
                </a:lnTo>
                <a:lnTo>
                  <a:pt x="389127" y="449579"/>
                </a:lnTo>
                <a:lnTo>
                  <a:pt x="400176" y="453136"/>
                </a:lnTo>
                <a:lnTo>
                  <a:pt x="445769" y="476250"/>
                </a:lnTo>
                <a:lnTo>
                  <a:pt x="482726" y="505460"/>
                </a:lnTo>
                <a:lnTo>
                  <a:pt x="485901" y="633095"/>
                </a:lnTo>
                <a:lnTo>
                  <a:pt x="496950" y="634238"/>
                </a:lnTo>
                <a:lnTo>
                  <a:pt x="497585" y="522477"/>
                </a:lnTo>
                <a:lnTo>
                  <a:pt x="551795" y="522477"/>
                </a:lnTo>
                <a:lnTo>
                  <a:pt x="542925" y="513714"/>
                </a:lnTo>
                <a:lnTo>
                  <a:pt x="521969" y="495426"/>
                </a:lnTo>
                <a:lnTo>
                  <a:pt x="636015" y="493522"/>
                </a:lnTo>
                <a:lnTo>
                  <a:pt x="636015" y="481202"/>
                </a:lnTo>
                <a:lnTo>
                  <a:pt x="504697" y="480695"/>
                </a:lnTo>
                <a:lnTo>
                  <a:pt x="497204" y="473455"/>
                </a:lnTo>
                <a:lnTo>
                  <a:pt x="491108" y="467360"/>
                </a:lnTo>
                <a:lnTo>
                  <a:pt x="477888" y="448310"/>
                </a:lnTo>
                <a:close/>
              </a:path>
              <a:path w="708659" h="710564">
                <a:moveTo>
                  <a:pt x="551795" y="522477"/>
                </a:moveTo>
                <a:lnTo>
                  <a:pt x="497585" y="522477"/>
                </a:lnTo>
                <a:lnTo>
                  <a:pt x="538352" y="562737"/>
                </a:lnTo>
                <a:lnTo>
                  <a:pt x="539876" y="630301"/>
                </a:lnTo>
                <a:lnTo>
                  <a:pt x="548512" y="631444"/>
                </a:lnTo>
                <a:lnTo>
                  <a:pt x="549401" y="573786"/>
                </a:lnTo>
                <a:lnTo>
                  <a:pt x="598744" y="573786"/>
                </a:lnTo>
                <a:lnTo>
                  <a:pt x="598551" y="573532"/>
                </a:lnTo>
                <a:lnTo>
                  <a:pt x="575055" y="545338"/>
                </a:lnTo>
                <a:lnTo>
                  <a:pt x="633856" y="545084"/>
                </a:lnTo>
                <a:lnTo>
                  <a:pt x="633856" y="535177"/>
                </a:lnTo>
                <a:lnTo>
                  <a:pt x="563879" y="534415"/>
                </a:lnTo>
                <a:lnTo>
                  <a:pt x="551795" y="522477"/>
                </a:lnTo>
                <a:close/>
              </a:path>
              <a:path w="708659" h="710564">
                <a:moveTo>
                  <a:pt x="598744" y="573786"/>
                </a:moveTo>
                <a:lnTo>
                  <a:pt x="549401" y="573786"/>
                </a:lnTo>
                <a:lnTo>
                  <a:pt x="575309" y="596900"/>
                </a:lnTo>
                <a:lnTo>
                  <a:pt x="606170" y="617601"/>
                </a:lnTo>
                <a:lnTo>
                  <a:pt x="608583" y="620013"/>
                </a:lnTo>
                <a:lnTo>
                  <a:pt x="610996" y="617601"/>
                </a:lnTo>
                <a:lnTo>
                  <a:pt x="613409" y="615061"/>
                </a:lnTo>
                <a:lnTo>
                  <a:pt x="623188" y="605282"/>
                </a:lnTo>
                <a:lnTo>
                  <a:pt x="620776" y="602741"/>
                </a:lnTo>
                <a:lnTo>
                  <a:pt x="598744" y="573786"/>
                </a:lnTo>
                <a:close/>
              </a:path>
              <a:path w="708659" h="710564">
                <a:moveTo>
                  <a:pt x="459199" y="416051"/>
                </a:moveTo>
                <a:lnTo>
                  <a:pt x="244093" y="416051"/>
                </a:lnTo>
                <a:lnTo>
                  <a:pt x="267461" y="417067"/>
                </a:lnTo>
                <a:lnTo>
                  <a:pt x="278510" y="420750"/>
                </a:lnTo>
                <a:lnTo>
                  <a:pt x="287146" y="424307"/>
                </a:lnTo>
                <a:lnTo>
                  <a:pt x="290829" y="432942"/>
                </a:lnTo>
                <a:lnTo>
                  <a:pt x="292120" y="444119"/>
                </a:lnTo>
                <a:lnTo>
                  <a:pt x="295909" y="467233"/>
                </a:lnTo>
                <a:lnTo>
                  <a:pt x="293877" y="523748"/>
                </a:lnTo>
                <a:lnTo>
                  <a:pt x="292607" y="529844"/>
                </a:lnTo>
                <a:lnTo>
                  <a:pt x="287781" y="542163"/>
                </a:lnTo>
                <a:lnTo>
                  <a:pt x="180212" y="609091"/>
                </a:lnTo>
                <a:lnTo>
                  <a:pt x="183895" y="617601"/>
                </a:lnTo>
                <a:lnTo>
                  <a:pt x="281812" y="563117"/>
                </a:lnTo>
                <a:lnTo>
                  <a:pt x="329341" y="563117"/>
                </a:lnTo>
                <a:lnTo>
                  <a:pt x="320928" y="548132"/>
                </a:lnTo>
                <a:lnTo>
                  <a:pt x="323341" y="538226"/>
                </a:lnTo>
                <a:lnTo>
                  <a:pt x="324484" y="529716"/>
                </a:lnTo>
                <a:lnTo>
                  <a:pt x="346328" y="487807"/>
                </a:lnTo>
                <a:lnTo>
                  <a:pt x="358520" y="470535"/>
                </a:lnTo>
                <a:lnTo>
                  <a:pt x="369569" y="456946"/>
                </a:lnTo>
                <a:lnTo>
                  <a:pt x="380491" y="448310"/>
                </a:lnTo>
                <a:lnTo>
                  <a:pt x="477888" y="448310"/>
                </a:lnTo>
                <a:lnTo>
                  <a:pt x="474905" y="443991"/>
                </a:lnTo>
                <a:lnTo>
                  <a:pt x="461390" y="420877"/>
                </a:lnTo>
                <a:lnTo>
                  <a:pt x="459199" y="416051"/>
                </a:lnTo>
                <a:close/>
              </a:path>
              <a:path w="708659" h="710564">
                <a:moveTo>
                  <a:pt x="166088" y="431291"/>
                </a:moveTo>
                <a:lnTo>
                  <a:pt x="148462" y="431291"/>
                </a:lnTo>
                <a:lnTo>
                  <a:pt x="93852" y="530987"/>
                </a:lnTo>
                <a:lnTo>
                  <a:pt x="103631" y="535939"/>
                </a:lnTo>
                <a:lnTo>
                  <a:pt x="166088" y="431291"/>
                </a:lnTo>
                <a:close/>
              </a:path>
              <a:path w="708659" h="710564">
                <a:moveTo>
                  <a:pt x="91115" y="451358"/>
                </a:moveTo>
                <a:lnTo>
                  <a:pt x="79882" y="451358"/>
                </a:lnTo>
                <a:lnTo>
                  <a:pt x="50672" y="503047"/>
                </a:lnTo>
                <a:lnTo>
                  <a:pt x="58038" y="507873"/>
                </a:lnTo>
                <a:lnTo>
                  <a:pt x="91115" y="451358"/>
                </a:lnTo>
                <a:close/>
              </a:path>
              <a:path w="708659" h="710564">
                <a:moveTo>
                  <a:pt x="22986" y="378078"/>
                </a:moveTo>
                <a:lnTo>
                  <a:pt x="18033" y="385445"/>
                </a:lnTo>
                <a:lnTo>
                  <a:pt x="67309" y="414654"/>
                </a:lnTo>
                <a:lnTo>
                  <a:pt x="35559" y="427100"/>
                </a:lnTo>
                <a:lnTo>
                  <a:pt x="2412" y="440816"/>
                </a:lnTo>
                <a:lnTo>
                  <a:pt x="0" y="443229"/>
                </a:lnTo>
                <a:lnTo>
                  <a:pt x="0" y="445642"/>
                </a:lnTo>
                <a:lnTo>
                  <a:pt x="3809" y="459104"/>
                </a:lnTo>
                <a:lnTo>
                  <a:pt x="5079" y="462788"/>
                </a:lnTo>
                <a:lnTo>
                  <a:pt x="8762" y="461645"/>
                </a:lnTo>
                <a:lnTo>
                  <a:pt x="44322" y="457708"/>
                </a:lnTo>
                <a:lnTo>
                  <a:pt x="79882" y="451358"/>
                </a:lnTo>
                <a:lnTo>
                  <a:pt x="91115" y="451358"/>
                </a:lnTo>
                <a:lnTo>
                  <a:pt x="93344" y="447548"/>
                </a:lnTo>
                <a:lnTo>
                  <a:pt x="122681" y="440054"/>
                </a:lnTo>
                <a:lnTo>
                  <a:pt x="148462" y="431291"/>
                </a:lnTo>
                <a:lnTo>
                  <a:pt x="166088" y="431291"/>
                </a:lnTo>
                <a:lnTo>
                  <a:pt x="170560" y="423799"/>
                </a:lnTo>
                <a:lnTo>
                  <a:pt x="188848" y="417575"/>
                </a:lnTo>
                <a:lnTo>
                  <a:pt x="217042" y="416178"/>
                </a:lnTo>
                <a:lnTo>
                  <a:pt x="459199" y="416051"/>
                </a:lnTo>
                <a:lnTo>
                  <a:pt x="456835" y="410845"/>
                </a:lnTo>
                <a:lnTo>
                  <a:pt x="83311" y="410845"/>
                </a:lnTo>
                <a:lnTo>
                  <a:pt x="22986" y="378078"/>
                </a:lnTo>
                <a:close/>
              </a:path>
              <a:path w="708659" h="710564">
                <a:moveTo>
                  <a:pt x="47243" y="331215"/>
                </a:moveTo>
                <a:lnTo>
                  <a:pt x="41147" y="339851"/>
                </a:lnTo>
                <a:lnTo>
                  <a:pt x="137159" y="395732"/>
                </a:lnTo>
                <a:lnTo>
                  <a:pt x="83311" y="410845"/>
                </a:lnTo>
                <a:lnTo>
                  <a:pt x="456835" y="410845"/>
                </a:lnTo>
                <a:lnTo>
                  <a:pt x="451357" y="398779"/>
                </a:lnTo>
                <a:lnTo>
                  <a:pt x="449383" y="390778"/>
                </a:lnTo>
                <a:lnTo>
                  <a:pt x="159257" y="390778"/>
                </a:lnTo>
                <a:lnTo>
                  <a:pt x="47243" y="331215"/>
                </a:lnTo>
                <a:close/>
              </a:path>
              <a:path w="708659" h="710564">
                <a:moveTo>
                  <a:pt x="103504" y="94107"/>
                </a:moveTo>
                <a:lnTo>
                  <a:pt x="101091" y="96520"/>
                </a:lnTo>
                <a:lnTo>
                  <a:pt x="91312" y="106425"/>
                </a:lnTo>
                <a:lnTo>
                  <a:pt x="88900" y="108838"/>
                </a:lnTo>
                <a:lnTo>
                  <a:pt x="90042" y="110109"/>
                </a:lnTo>
                <a:lnTo>
                  <a:pt x="109854" y="139446"/>
                </a:lnTo>
                <a:lnTo>
                  <a:pt x="133350" y="165100"/>
                </a:lnTo>
                <a:lnTo>
                  <a:pt x="75691" y="166624"/>
                </a:lnTo>
                <a:lnTo>
                  <a:pt x="74548" y="175260"/>
                </a:lnTo>
                <a:lnTo>
                  <a:pt x="144525" y="176022"/>
                </a:lnTo>
                <a:lnTo>
                  <a:pt x="165480" y="196723"/>
                </a:lnTo>
                <a:lnTo>
                  <a:pt x="186435" y="215011"/>
                </a:lnTo>
                <a:lnTo>
                  <a:pt x="72389" y="219455"/>
                </a:lnTo>
                <a:lnTo>
                  <a:pt x="72389" y="229235"/>
                </a:lnTo>
                <a:lnTo>
                  <a:pt x="202564" y="230886"/>
                </a:lnTo>
                <a:lnTo>
                  <a:pt x="233425" y="266319"/>
                </a:lnTo>
                <a:lnTo>
                  <a:pt x="256920" y="311658"/>
                </a:lnTo>
                <a:lnTo>
                  <a:pt x="260730" y="329946"/>
                </a:lnTo>
                <a:lnTo>
                  <a:pt x="252221" y="341122"/>
                </a:lnTo>
                <a:lnTo>
                  <a:pt x="237616" y="353440"/>
                </a:lnTo>
                <a:lnTo>
                  <a:pt x="220471" y="365887"/>
                </a:lnTo>
                <a:lnTo>
                  <a:pt x="199643" y="377063"/>
                </a:lnTo>
                <a:lnTo>
                  <a:pt x="176402" y="388238"/>
                </a:lnTo>
                <a:lnTo>
                  <a:pt x="171576" y="388238"/>
                </a:lnTo>
                <a:lnTo>
                  <a:pt x="159257" y="390778"/>
                </a:lnTo>
                <a:lnTo>
                  <a:pt x="449383" y="390778"/>
                </a:lnTo>
                <a:lnTo>
                  <a:pt x="448944" y="389000"/>
                </a:lnTo>
                <a:lnTo>
                  <a:pt x="447675" y="380491"/>
                </a:lnTo>
                <a:lnTo>
                  <a:pt x="487933" y="344677"/>
                </a:lnTo>
                <a:lnTo>
                  <a:pt x="530732" y="323469"/>
                </a:lnTo>
                <a:lnTo>
                  <a:pt x="549147" y="319659"/>
                </a:lnTo>
                <a:lnTo>
                  <a:pt x="579456" y="319659"/>
                </a:lnTo>
                <a:lnTo>
                  <a:pt x="571245" y="314705"/>
                </a:lnTo>
                <a:lnTo>
                  <a:pt x="626363" y="300863"/>
                </a:lnTo>
                <a:lnTo>
                  <a:pt x="649466" y="300863"/>
                </a:lnTo>
                <a:lnTo>
                  <a:pt x="641095" y="295910"/>
                </a:lnTo>
                <a:lnTo>
                  <a:pt x="644944" y="294386"/>
                </a:lnTo>
                <a:lnTo>
                  <a:pt x="464311" y="294386"/>
                </a:lnTo>
                <a:lnTo>
                  <a:pt x="440943" y="293370"/>
                </a:lnTo>
                <a:lnTo>
                  <a:pt x="422528" y="287274"/>
                </a:lnTo>
                <a:lnTo>
                  <a:pt x="417575" y="277495"/>
                </a:lnTo>
                <a:lnTo>
                  <a:pt x="415035" y="267715"/>
                </a:lnTo>
                <a:lnTo>
                  <a:pt x="414456" y="262127"/>
                </a:lnTo>
                <a:lnTo>
                  <a:pt x="327913" y="262127"/>
                </a:lnTo>
                <a:lnTo>
                  <a:pt x="286003" y="247650"/>
                </a:lnTo>
                <a:lnTo>
                  <a:pt x="236854" y="218439"/>
                </a:lnTo>
                <a:lnTo>
                  <a:pt x="234314" y="213613"/>
                </a:lnTo>
                <a:lnTo>
                  <a:pt x="225678" y="204977"/>
                </a:lnTo>
                <a:lnTo>
                  <a:pt x="225255" y="187960"/>
                </a:lnTo>
                <a:lnTo>
                  <a:pt x="210819" y="187960"/>
                </a:lnTo>
                <a:lnTo>
                  <a:pt x="170052" y="147700"/>
                </a:lnTo>
                <a:lnTo>
                  <a:pt x="169803" y="136651"/>
                </a:lnTo>
                <a:lnTo>
                  <a:pt x="159003" y="136651"/>
                </a:lnTo>
                <a:lnTo>
                  <a:pt x="131825" y="114808"/>
                </a:lnTo>
                <a:lnTo>
                  <a:pt x="104775" y="95250"/>
                </a:lnTo>
                <a:lnTo>
                  <a:pt x="103504" y="94107"/>
                </a:lnTo>
                <a:close/>
              </a:path>
              <a:path w="708659" h="710564">
                <a:moveTo>
                  <a:pt x="579456" y="319659"/>
                </a:moveTo>
                <a:lnTo>
                  <a:pt x="549147" y="319659"/>
                </a:lnTo>
                <a:lnTo>
                  <a:pt x="661161" y="379222"/>
                </a:lnTo>
                <a:lnTo>
                  <a:pt x="665987" y="371855"/>
                </a:lnTo>
                <a:lnTo>
                  <a:pt x="579456" y="319659"/>
                </a:lnTo>
                <a:close/>
              </a:path>
              <a:path w="708659" h="710564">
                <a:moveTo>
                  <a:pt x="649466" y="300863"/>
                </a:moveTo>
                <a:lnTo>
                  <a:pt x="626363" y="300863"/>
                </a:lnTo>
                <a:lnTo>
                  <a:pt x="685418" y="332359"/>
                </a:lnTo>
                <a:lnTo>
                  <a:pt x="690244" y="324992"/>
                </a:lnTo>
                <a:lnTo>
                  <a:pt x="649466" y="300863"/>
                </a:lnTo>
                <a:close/>
              </a:path>
              <a:path w="708659" h="710564">
                <a:moveTo>
                  <a:pt x="604773" y="174498"/>
                </a:moveTo>
                <a:lnTo>
                  <a:pt x="537844" y="286638"/>
                </a:lnTo>
                <a:lnTo>
                  <a:pt x="519556" y="292862"/>
                </a:lnTo>
                <a:lnTo>
                  <a:pt x="491235" y="294259"/>
                </a:lnTo>
                <a:lnTo>
                  <a:pt x="464311" y="294386"/>
                </a:lnTo>
                <a:lnTo>
                  <a:pt x="644944" y="294386"/>
                </a:lnTo>
                <a:lnTo>
                  <a:pt x="672845" y="283337"/>
                </a:lnTo>
                <a:lnTo>
                  <a:pt x="679971" y="280415"/>
                </a:lnTo>
                <a:lnTo>
                  <a:pt x="558672" y="280415"/>
                </a:lnTo>
                <a:lnTo>
                  <a:pt x="614552" y="179450"/>
                </a:lnTo>
                <a:lnTo>
                  <a:pt x="604773" y="174498"/>
                </a:lnTo>
                <a:close/>
              </a:path>
              <a:path w="708659" h="710564">
                <a:moveTo>
                  <a:pt x="649096" y="203708"/>
                </a:moveTo>
                <a:lnTo>
                  <a:pt x="615060" y="262889"/>
                </a:lnTo>
                <a:lnTo>
                  <a:pt x="585596" y="270383"/>
                </a:lnTo>
                <a:lnTo>
                  <a:pt x="558672" y="280415"/>
                </a:lnTo>
                <a:lnTo>
                  <a:pt x="679971" y="280415"/>
                </a:lnTo>
                <a:lnTo>
                  <a:pt x="705992" y="269748"/>
                </a:lnTo>
                <a:lnTo>
                  <a:pt x="708405" y="267208"/>
                </a:lnTo>
                <a:lnTo>
                  <a:pt x="705659" y="259079"/>
                </a:lnTo>
                <a:lnTo>
                  <a:pt x="628522" y="259079"/>
                </a:lnTo>
                <a:lnTo>
                  <a:pt x="657732" y="207390"/>
                </a:lnTo>
                <a:lnTo>
                  <a:pt x="649096" y="203708"/>
                </a:lnTo>
                <a:close/>
              </a:path>
              <a:path w="708659" h="710564">
                <a:moveTo>
                  <a:pt x="331469" y="43561"/>
                </a:moveTo>
                <a:lnTo>
                  <a:pt x="322960" y="47371"/>
                </a:lnTo>
                <a:lnTo>
                  <a:pt x="387476" y="162305"/>
                </a:lnTo>
                <a:lnTo>
                  <a:pt x="385063" y="172212"/>
                </a:lnTo>
                <a:lnTo>
                  <a:pt x="360806" y="221361"/>
                </a:lnTo>
                <a:lnTo>
                  <a:pt x="337692" y="252222"/>
                </a:lnTo>
                <a:lnTo>
                  <a:pt x="327913" y="262127"/>
                </a:lnTo>
                <a:lnTo>
                  <a:pt x="414456" y="262127"/>
                </a:lnTo>
                <a:lnTo>
                  <a:pt x="412495" y="243204"/>
                </a:lnTo>
                <a:lnTo>
                  <a:pt x="412263" y="218439"/>
                </a:lnTo>
                <a:lnTo>
                  <a:pt x="412330" y="215011"/>
                </a:lnTo>
                <a:lnTo>
                  <a:pt x="414527" y="186689"/>
                </a:lnTo>
                <a:lnTo>
                  <a:pt x="415797" y="180594"/>
                </a:lnTo>
                <a:lnTo>
                  <a:pt x="420623" y="168275"/>
                </a:lnTo>
                <a:lnTo>
                  <a:pt x="454303" y="147320"/>
                </a:lnTo>
                <a:lnTo>
                  <a:pt x="426592" y="147320"/>
                </a:lnTo>
                <a:lnTo>
                  <a:pt x="428963" y="138937"/>
                </a:lnTo>
                <a:lnTo>
                  <a:pt x="390905" y="138937"/>
                </a:lnTo>
                <a:lnTo>
                  <a:pt x="331469" y="43561"/>
                </a:lnTo>
                <a:close/>
              </a:path>
              <a:path w="708659" h="710564">
                <a:moveTo>
                  <a:pt x="702182" y="248792"/>
                </a:moveTo>
                <a:lnTo>
                  <a:pt x="699642" y="248920"/>
                </a:lnTo>
                <a:lnTo>
                  <a:pt x="664082" y="252729"/>
                </a:lnTo>
                <a:lnTo>
                  <a:pt x="628522" y="259079"/>
                </a:lnTo>
                <a:lnTo>
                  <a:pt x="705659" y="259079"/>
                </a:lnTo>
                <a:lnTo>
                  <a:pt x="702182" y="248792"/>
                </a:lnTo>
                <a:close/>
              </a:path>
              <a:path w="708659" h="710564">
                <a:moveTo>
                  <a:pt x="222503" y="77342"/>
                </a:moveTo>
                <a:lnTo>
                  <a:pt x="212597" y="77470"/>
                </a:lnTo>
                <a:lnTo>
                  <a:pt x="210819" y="187960"/>
                </a:lnTo>
                <a:lnTo>
                  <a:pt x="225255" y="187960"/>
                </a:lnTo>
                <a:lnTo>
                  <a:pt x="222503" y="77342"/>
                </a:lnTo>
                <a:close/>
              </a:path>
              <a:path w="708659" h="710564">
                <a:moveTo>
                  <a:pt x="524509" y="92837"/>
                </a:moveTo>
                <a:lnTo>
                  <a:pt x="426592" y="147320"/>
                </a:lnTo>
                <a:lnTo>
                  <a:pt x="454303" y="147320"/>
                </a:lnTo>
                <a:lnTo>
                  <a:pt x="528192" y="101346"/>
                </a:lnTo>
                <a:lnTo>
                  <a:pt x="524509" y="92837"/>
                </a:lnTo>
                <a:close/>
              </a:path>
              <a:path w="708659" h="710564">
                <a:moveTo>
                  <a:pt x="377951" y="18796"/>
                </a:moveTo>
                <a:lnTo>
                  <a:pt x="370712" y="23749"/>
                </a:lnTo>
                <a:lnTo>
                  <a:pt x="404113" y="83692"/>
                </a:lnTo>
                <a:lnTo>
                  <a:pt x="398144" y="112013"/>
                </a:lnTo>
                <a:lnTo>
                  <a:pt x="390905" y="138937"/>
                </a:lnTo>
                <a:lnTo>
                  <a:pt x="428963" y="138937"/>
                </a:lnTo>
                <a:lnTo>
                  <a:pt x="442213" y="92075"/>
                </a:lnTo>
                <a:lnTo>
                  <a:pt x="465795" y="77342"/>
                </a:lnTo>
                <a:lnTo>
                  <a:pt x="444626" y="77342"/>
                </a:lnTo>
                <a:lnTo>
                  <a:pt x="446359" y="68961"/>
                </a:lnTo>
                <a:lnTo>
                  <a:pt x="408939" y="68961"/>
                </a:lnTo>
                <a:lnTo>
                  <a:pt x="377951" y="18796"/>
                </a:lnTo>
                <a:close/>
              </a:path>
              <a:path w="708659" h="710564">
                <a:moveTo>
                  <a:pt x="168528" y="80137"/>
                </a:moveTo>
                <a:lnTo>
                  <a:pt x="161162" y="80263"/>
                </a:lnTo>
                <a:lnTo>
                  <a:pt x="159003" y="136651"/>
                </a:lnTo>
                <a:lnTo>
                  <a:pt x="169803" y="136651"/>
                </a:lnTo>
                <a:lnTo>
                  <a:pt x="168528" y="80137"/>
                </a:lnTo>
                <a:close/>
              </a:path>
              <a:path w="708659" h="710564">
                <a:moveTo>
                  <a:pt x="495934" y="50037"/>
                </a:moveTo>
                <a:lnTo>
                  <a:pt x="444626" y="77342"/>
                </a:lnTo>
                <a:lnTo>
                  <a:pt x="465795" y="77342"/>
                </a:lnTo>
                <a:lnTo>
                  <a:pt x="499744" y="56134"/>
                </a:lnTo>
                <a:lnTo>
                  <a:pt x="495934" y="50037"/>
                </a:lnTo>
                <a:close/>
              </a:path>
              <a:path w="708659" h="710564">
                <a:moveTo>
                  <a:pt x="435609" y="0"/>
                </a:moveTo>
                <a:lnTo>
                  <a:pt x="435609" y="2539"/>
                </a:lnTo>
                <a:lnTo>
                  <a:pt x="419861" y="35687"/>
                </a:lnTo>
                <a:lnTo>
                  <a:pt x="408939" y="68961"/>
                </a:lnTo>
                <a:lnTo>
                  <a:pt x="446359" y="68961"/>
                </a:lnTo>
                <a:lnTo>
                  <a:pt x="451738" y="42925"/>
                </a:lnTo>
                <a:lnTo>
                  <a:pt x="455294" y="7238"/>
                </a:lnTo>
                <a:lnTo>
                  <a:pt x="455167" y="4825"/>
                </a:lnTo>
                <a:lnTo>
                  <a:pt x="435609" y="0"/>
                </a:lnTo>
                <a:close/>
              </a:path>
            </a:pathLst>
          </a:custGeom>
          <a:solidFill>
            <a:srgbClr val="FDFFFF"/>
          </a:solidFill>
        </p:spPr>
        <p:txBody>
          <a:bodyPr wrap="square" lIns="0" tIns="0" rIns="0" bIns="0" rtlCol="0"/>
          <a:lstStyle/>
          <a:p>
            <a:endParaRPr dirty="0">
              <a:solidFill>
                <a:prstClr val="black"/>
              </a:solidFill>
            </a:endParaRPr>
          </a:p>
        </p:txBody>
      </p:sp>
      <p:sp>
        <p:nvSpPr>
          <p:cNvPr id="29" name="bk object 29"/>
          <p:cNvSpPr/>
          <p:nvPr/>
        </p:nvSpPr>
        <p:spPr>
          <a:xfrm>
            <a:off x="7734300" y="4143755"/>
            <a:ext cx="1216152" cy="1199388"/>
          </a:xfrm>
          <a:prstGeom prst="rect">
            <a:avLst/>
          </a:prstGeom>
          <a:blipFill>
            <a:blip r:embed="rId12" cstate="print"/>
            <a:stretch>
              <a:fillRect/>
            </a:stretch>
          </a:blipFill>
        </p:spPr>
        <p:txBody>
          <a:bodyPr wrap="square" lIns="0" tIns="0" rIns="0" bIns="0" rtlCol="0"/>
          <a:lstStyle/>
          <a:p>
            <a:endParaRPr dirty="0">
              <a:solidFill>
                <a:prstClr val="black"/>
              </a:solidFill>
            </a:endParaRPr>
          </a:p>
        </p:txBody>
      </p:sp>
      <p:sp>
        <p:nvSpPr>
          <p:cNvPr id="30" name="bk object 30"/>
          <p:cNvSpPr/>
          <p:nvPr/>
        </p:nvSpPr>
        <p:spPr>
          <a:xfrm>
            <a:off x="7810500" y="4219955"/>
            <a:ext cx="1063752" cy="1046988"/>
          </a:xfrm>
          <a:prstGeom prst="rect">
            <a:avLst/>
          </a:prstGeom>
          <a:blipFill>
            <a:blip r:embed="rId13" cstate="print"/>
            <a:stretch>
              <a:fillRect/>
            </a:stretch>
          </a:blipFill>
        </p:spPr>
        <p:txBody>
          <a:bodyPr wrap="square" lIns="0" tIns="0" rIns="0" bIns="0" rtlCol="0"/>
          <a:lstStyle/>
          <a:p>
            <a:endParaRPr dirty="0">
              <a:solidFill>
                <a:prstClr val="black"/>
              </a:solidFill>
            </a:endParaRPr>
          </a:p>
        </p:txBody>
      </p:sp>
      <p:sp>
        <p:nvSpPr>
          <p:cNvPr id="31" name="bk object 31"/>
          <p:cNvSpPr/>
          <p:nvPr/>
        </p:nvSpPr>
        <p:spPr>
          <a:xfrm>
            <a:off x="7513319" y="1024127"/>
            <a:ext cx="1211579" cy="1147572"/>
          </a:xfrm>
          <a:prstGeom prst="rect">
            <a:avLst/>
          </a:prstGeom>
          <a:blipFill>
            <a:blip r:embed="rId14" cstate="print"/>
            <a:stretch>
              <a:fillRect/>
            </a:stretch>
          </a:blipFill>
        </p:spPr>
        <p:txBody>
          <a:bodyPr wrap="square" lIns="0" tIns="0" rIns="0" bIns="0" rtlCol="0"/>
          <a:lstStyle/>
          <a:p>
            <a:endParaRPr dirty="0">
              <a:solidFill>
                <a:prstClr val="black"/>
              </a:solidFill>
            </a:endParaRPr>
          </a:p>
        </p:txBody>
      </p:sp>
      <p:sp>
        <p:nvSpPr>
          <p:cNvPr id="32" name="bk object 32"/>
          <p:cNvSpPr/>
          <p:nvPr/>
        </p:nvSpPr>
        <p:spPr>
          <a:xfrm>
            <a:off x="7629143" y="1139952"/>
            <a:ext cx="979931" cy="915924"/>
          </a:xfrm>
          <a:prstGeom prst="rect">
            <a:avLst/>
          </a:prstGeom>
          <a:blipFill>
            <a:blip r:embed="rId15" cstate="print"/>
            <a:stretch>
              <a:fillRect/>
            </a:stretch>
          </a:blipFill>
        </p:spPr>
        <p:txBody>
          <a:bodyPr wrap="square" lIns="0" tIns="0" rIns="0" bIns="0" rtlCol="0"/>
          <a:lstStyle/>
          <a:p>
            <a:endParaRPr dirty="0">
              <a:solidFill>
                <a:prstClr val="black"/>
              </a:solidFill>
            </a:endParaRPr>
          </a:p>
        </p:txBody>
      </p:sp>
      <p:sp>
        <p:nvSpPr>
          <p:cNvPr id="33" name="bk object 33"/>
          <p:cNvSpPr/>
          <p:nvPr/>
        </p:nvSpPr>
        <p:spPr>
          <a:xfrm>
            <a:off x="8212835" y="82296"/>
            <a:ext cx="931164" cy="912876"/>
          </a:xfrm>
          <a:prstGeom prst="rect">
            <a:avLst/>
          </a:prstGeom>
          <a:blipFill>
            <a:blip r:embed="rId16" cstate="print"/>
            <a:stretch>
              <a:fillRect/>
            </a:stretch>
          </a:blipFill>
        </p:spPr>
        <p:txBody>
          <a:bodyPr wrap="square" lIns="0" tIns="0" rIns="0" bIns="0" rtlCol="0"/>
          <a:lstStyle/>
          <a:p>
            <a:endParaRPr dirty="0">
              <a:solidFill>
                <a:prstClr val="black"/>
              </a:solidFill>
            </a:endParaRPr>
          </a:p>
        </p:txBody>
      </p:sp>
      <p:sp>
        <p:nvSpPr>
          <p:cNvPr id="34" name="bk object 34"/>
          <p:cNvSpPr/>
          <p:nvPr/>
        </p:nvSpPr>
        <p:spPr>
          <a:xfrm>
            <a:off x="8289035" y="158495"/>
            <a:ext cx="842772" cy="760476"/>
          </a:xfrm>
          <a:prstGeom prst="rect">
            <a:avLst/>
          </a:prstGeom>
          <a:blipFill>
            <a:blip r:embed="rId17" cstate="print"/>
            <a:stretch>
              <a:fillRect/>
            </a:stretch>
          </a:blipFill>
        </p:spPr>
        <p:txBody>
          <a:bodyPr wrap="square" lIns="0" tIns="0" rIns="0" bIns="0" rtlCol="0"/>
          <a:lstStyle/>
          <a:p>
            <a:endParaRPr dirty="0">
              <a:solidFill>
                <a:prstClr val="black"/>
              </a:solidFill>
            </a:endParaRPr>
          </a:p>
        </p:txBody>
      </p:sp>
      <p:sp>
        <p:nvSpPr>
          <p:cNvPr id="35" name="bk object 35"/>
          <p:cNvSpPr/>
          <p:nvPr/>
        </p:nvSpPr>
        <p:spPr>
          <a:xfrm>
            <a:off x="8294623" y="3322065"/>
            <a:ext cx="551815" cy="534670"/>
          </a:xfrm>
          <a:custGeom>
            <a:avLst/>
            <a:gdLst/>
            <a:ahLst/>
            <a:cxnLst/>
            <a:rect l="l" t="t" r="r" b="b"/>
            <a:pathLst>
              <a:path w="551815" h="534670">
                <a:moveTo>
                  <a:pt x="220234" y="473710"/>
                </a:moveTo>
                <a:lnTo>
                  <a:pt x="187451" y="473710"/>
                </a:lnTo>
                <a:lnTo>
                  <a:pt x="179577" y="500126"/>
                </a:lnTo>
                <a:lnTo>
                  <a:pt x="175768" y="526669"/>
                </a:lnTo>
                <a:lnTo>
                  <a:pt x="174878" y="529082"/>
                </a:lnTo>
                <a:lnTo>
                  <a:pt x="187325" y="533527"/>
                </a:lnTo>
                <a:lnTo>
                  <a:pt x="189737" y="534289"/>
                </a:lnTo>
                <a:lnTo>
                  <a:pt x="190626" y="531876"/>
                </a:lnTo>
                <a:lnTo>
                  <a:pt x="204724" y="507619"/>
                </a:lnTo>
                <a:lnTo>
                  <a:pt x="215010" y="482092"/>
                </a:lnTo>
                <a:lnTo>
                  <a:pt x="224092" y="482092"/>
                </a:lnTo>
                <a:lnTo>
                  <a:pt x="220234" y="473710"/>
                </a:lnTo>
                <a:close/>
              </a:path>
              <a:path w="551815" h="534670">
                <a:moveTo>
                  <a:pt x="224092" y="482092"/>
                </a:moveTo>
                <a:lnTo>
                  <a:pt x="215010" y="482092"/>
                </a:lnTo>
                <a:lnTo>
                  <a:pt x="235584" y="522605"/>
                </a:lnTo>
                <a:lnTo>
                  <a:pt x="241046" y="518922"/>
                </a:lnTo>
                <a:lnTo>
                  <a:pt x="224092" y="482092"/>
                </a:lnTo>
                <a:close/>
              </a:path>
              <a:path w="551815" h="534670">
                <a:moveTo>
                  <a:pt x="244292" y="428498"/>
                </a:moveTo>
                <a:lnTo>
                  <a:pt x="232536" y="428498"/>
                </a:lnTo>
                <a:lnTo>
                  <a:pt x="271525" y="507492"/>
                </a:lnTo>
                <a:lnTo>
                  <a:pt x="278129" y="504190"/>
                </a:lnTo>
                <a:lnTo>
                  <a:pt x="244292" y="428498"/>
                </a:lnTo>
                <a:close/>
              </a:path>
              <a:path w="551815" h="534670">
                <a:moveTo>
                  <a:pt x="241283" y="421767"/>
                </a:moveTo>
                <a:lnTo>
                  <a:pt x="205612" y="421767"/>
                </a:lnTo>
                <a:lnTo>
                  <a:pt x="198627" y="441579"/>
                </a:lnTo>
                <a:lnTo>
                  <a:pt x="191261" y="462661"/>
                </a:lnTo>
                <a:lnTo>
                  <a:pt x="144525" y="485140"/>
                </a:lnTo>
                <a:lnTo>
                  <a:pt x="147700" y="491744"/>
                </a:lnTo>
                <a:lnTo>
                  <a:pt x="187451" y="473710"/>
                </a:lnTo>
                <a:lnTo>
                  <a:pt x="220234" y="473710"/>
                </a:lnTo>
                <a:lnTo>
                  <a:pt x="218948" y="470916"/>
                </a:lnTo>
                <a:lnTo>
                  <a:pt x="226314" y="449961"/>
                </a:lnTo>
                <a:lnTo>
                  <a:pt x="232536" y="428498"/>
                </a:lnTo>
                <a:lnTo>
                  <a:pt x="244292" y="428498"/>
                </a:lnTo>
                <a:lnTo>
                  <a:pt x="241283" y="421767"/>
                </a:lnTo>
                <a:close/>
              </a:path>
              <a:path w="551815" h="534670">
                <a:moveTo>
                  <a:pt x="411694" y="404495"/>
                </a:moveTo>
                <a:lnTo>
                  <a:pt x="374269" y="404495"/>
                </a:lnTo>
                <a:lnTo>
                  <a:pt x="387730" y="421767"/>
                </a:lnTo>
                <a:lnTo>
                  <a:pt x="401574" y="437769"/>
                </a:lnTo>
                <a:lnTo>
                  <a:pt x="398652" y="489585"/>
                </a:lnTo>
                <a:lnTo>
                  <a:pt x="405256" y="490474"/>
                </a:lnTo>
                <a:lnTo>
                  <a:pt x="409321" y="447421"/>
                </a:lnTo>
                <a:lnTo>
                  <a:pt x="445788" y="447421"/>
                </a:lnTo>
                <a:lnTo>
                  <a:pt x="431546" y="427482"/>
                </a:lnTo>
                <a:lnTo>
                  <a:pt x="476939" y="427482"/>
                </a:lnTo>
                <a:lnTo>
                  <a:pt x="477266" y="424053"/>
                </a:lnTo>
                <a:lnTo>
                  <a:pt x="423799" y="417830"/>
                </a:lnTo>
                <a:lnTo>
                  <a:pt x="411694" y="404495"/>
                </a:lnTo>
                <a:close/>
              </a:path>
              <a:path w="551815" h="534670">
                <a:moveTo>
                  <a:pt x="311682" y="294767"/>
                </a:moveTo>
                <a:lnTo>
                  <a:pt x="279400" y="294767"/>
                </a:lnTo>
                <a:lnTo>
                  <a:pt x="301498" y="315087"/>
                </a:lnTo>
                <a:lnTo>
                  <a:pt x="321436" y="337312"/>
                </a:lnTo>
                <a:lnTo>
                  <a:pt x="358012" y="383540"/>
                </a:lnTo>
                <a:lnTo>
                  <a:pt x="363727" y="391160"/>
                </a:lnTo>
                <a:lnTo>
                  <a:pt x="358394" y="489331"/>
                </a:lnTo>
                <a:lnTo>
                  <a:pt x="366775" y="489458"/>
                </a:lnTo>
                <a:lnTo>
                  <a:pt x="374269" y="404495"/>
                </a:lnTo>
                <a:lnTo>
                  <a:pt x="411694" y="404495"/>
                </a:lnTo>
                <a:lnTo>
                  <a:pt x="408812" y="401320"/>
                </a:lnTo>
                <a:lnTo>
                  <a:pt x="393700" y="384937"/>
                </a:lnTo>
                <a:lnTo>
                  <a:pt x="481679" y="384937"/>
                </a:lnTo>
                <a:lnTo>
                  <a:pt x="482092" y="382651"/>
                </a:lnTo>
                <a:lnTo>
                  <a:pt x="382650" y="372745"/>
                </a:lnTo>
                <a:lnTo>
                  <a:pt x="335787" y="324358"/>
                </a:lnTo>
                <a:lnTo>
                  <a:pt x="316992" y="302387"/>
                </a:lnTo>
                <a:lnTo>
                  <a:pt x="311682" y="294767"/>
                </a:lnTo>
                <a:close/>
              </a:path>
              <a:path w="551815" h="534670">
                <a:moveTo>
                  <a:pt x="445788" y="447421"/>
                </a:moveTo>
                <a:lnTo>
                  <a:pt x="409321" y="447421"/>
                </a:lnTo>
                <a:lnTo>
                  <a:pt x="449325" y="483743"/>
                </a:lnTo>
                <a:lnTo>
                  <a:pt x="451866" y="484505"/>
                </a:lnTo>
                <a:lnTo>
                  <a:pt x="459867" y="477647"/>
                </a:lnTo>
                <a:lnTo>
                  <a:pt x="460248" y="476377"/>
                </a:lnTo>
                <a:lnTo>
                  <a:pt x="463550" y="474853"/>
                </a:lnTo>
                <a:lnTo>
                  <a:pt x="461518" y="472694"/>
                </a:lnTo>
                <a:lnTo>
                  <a:pt x="447421" y="449707"/>
                </a:lnTo>
                <a:lnTo>
                  <a:pt x="445788" y="447421"/>
                </a:lnTo>
                <a:close/>
              </a:path>
              <a:path w="551815" h="534670">
                <a:moveTo>
                  <a:pt x="304514" y="284480"/>
                </a:moveTo>
                <a:lnTo>
                  <a:pt x="253873" y="284480"/>
                </a:lnTo>
                <a:lnTo>
                  <a:pt x="246760" y="312547"/>
                </a:lnTo>
                <a:lnTo>
                  <a:pt x="237998" y="341376"/>
                </a:lnTo>
                <a:lnTo>
                  <a:pt x="226822" y="369443"/>
                </a:lnTo>
                <a:lnTo>
                  <a:pt x="216026" y="396240"/>
                </a:lnTo>
                <a:lnTo>
                  <a:pt x="212471" y="406146"/>
                </a:lnTo>
                <a:lnTo>
                  <a:pt x="124714" y="450342"/>
                </a:lnTo>
                <a:lnTo>
                  <a:pt x="127889" y="457073"/>
                </a:lnTo>
                <a:lnTo>
                  <a:pt x="205612" y="421767"/>
                </a:lnTo>
                <a:lnTo>
                  <a:pt x="241283" y="421767"/>
                </a:lnTo>
                <a:lnTo>
                  <a:pt x="236854" y="411861"/>
                </a:lnTo>
                <a:lnTo>
                  <a:pt x="239522" y="404495"/>
                </a:lnTo>
                <a:lnTo>
                  <a:pt x="247776" y="376809"/>
                </a:lnTo>
                <a:lnTo>
                  <a:pt x="256158" y="349123"/>
                </a:lnTo>
                <a:lnTo>
                  <a:pt x="266065" y="320675"/>
                </a:lnTo>
                <a:lnTo>
                  <a:pt x="279400" y="294767"/>
                </a:lnTo>
                <a:lnTo>
                  <a:pt x="311682" y="294767"/>
                </a:lnTo>
                <a:lnTo>
                  <a:pt x="304514" y="284480"/>
                </a:lnTo>
                <a:close/>
              </a:path>
              <a:path w="551815" h="534670">
                <a:moveTo>
                  <a:pt x="476939" y="427482"/>
                </a:moveTo>
                <a:lnTo>
                  <a:pt x="431546" y="427482"/>
                </a:lnTo>
                <a:lnTo>
                  <a:pt x="476757" y="429387"/>
                </a:lnTo>
                <a:lnTo>
                  <a:pt x="476939" y="427482"/>
                </a:lnTo>
                <a:close/>
              </a:path>
              <a:path w="551815" h="534670">
                <a:moveTo>
                  <a:pt x="481679" y="384937"/>
                </a:moveTo>
                <a:lnTo>
                  <a:pt x="393700" y="384937"/>
                </a:lnTo>
                <a:lnTo>
                  <a:pt x="480695" y="390398"/>
                </a:lnTo>
                <a:lnTo>
                  <a:pt x="481679" y="384937"/>
                </a:lnTo>
                <a:close/>
              </a:path>
              <a:path w="551815" h="534670">
                <a:moveTo>
                  <a:pt x="127105" y="311658"/>
                </a:moveTo>
                <a:lnTo>
                  <a:pt x="113665" y="311658"/>
                </a:lnTo>
                <a:lnTo>
                  <a:pt x="66040" y="383921"/>
                </a:lnTo>
                <a:lnTo>
                  <a:pt x="72644" y="389001"/>
                </a:lnTo>
                <a:lnTo>
                  <a:pt x="127105" y="311658"/>
                </a:lnTo>
                <a:close/>
              </a:path>
              <a:path w="551815" h="534670">
                <a:moveTo>
                  <a:pt x="69661" y="323215"/>
                </a:moveTo>
                <a:lnTo>
                  <a:pt x="59562" y="323215"/>
                </a:lnTo>
                <a:lnTo>
                  <a:pt x="34035" y="360172"/>
                </a:lnTo>
                <a:lnTo>
                  <a:pt x="39877" y="363601"/>
                </a:lnTo>
                <a:lnTo>
                  <a:pt x="69661" y="323215"/>
                </a:lnTo>
                <a:close/>
              </a:path>
              <a:path w="551815" h="534670">
                <a:moveTo>
                  <a:pt x="20700" y="263779"/>
                </a:moveTo>
                <a:lnTo>
                  <a:pt x="17652" y="268224"/>
                </a:lnTo>
                <a:lnTo>
                  <a:pt x="52958" y="294513"/>
                </a:lnTo>
                <a:lnTo>
                  <a:pt x="27177" y="300736"/>
                </a:lnTo>
                <a:lnTo>
                  <a:pt x="1650" y="309880"/>
                </a:lnTo>
                <a:lnTo>
                  <a:pt x="0" y="310769"/>
                </a:lnTo>
                <a:lnTo>
                  <a:pt x="634" y="320675"/>
                </a:lnTo>
                <a:lnTo>
                  <a:pt x="1016" y="323596"/>
                </a:lnTo>
                <a:lnTo>
                  <a:pt x="1904" y="325247"/>
                </a:lnTo>
                <a:lnTo>
                  <a:pt x="4318" y="326136"/>
                </a:lnTo>
                <a:lnTo>
                  <a:pt x="32130" y="326136"/>
                </a:lnTo>
                <a:lnTo>
                  <a:pt x="59562" y="323215"/>
                </a:lnTo>
                <a:lnTo>
                  <a:pt x="69661" y="323215"/>
                </a:lnTo>
                <a:lnTo>
                  <a:pt x="71627" y="320548"/>
                </a:lnTo>
                <a:lnTo>
                  <a:pt x="92455" y="316738"/>
                </a:lnTo>
                <a:lnTo>
                  <a:pt x="113665" y="311658"/>
                </a:lnTo>
                <a:lnTo>
                  <a:pt x="127105" y="311658"/>
                </a:lnTo>
                <a:lnTo>
                  <a:pt x="130682" y="306578"/>
                </a:lnTo>
                <a:lnTo>
                  <a:pt x="138175" y="305054"/>
                </a:lnTo>
                <a:lnTo>
                  <a:pt x="167385" y="297180"/>
                </a:lnTo>
                <a:lnTo>
                  <a:pt x="197661" y="291465"/>
                </a:lnTo>
                <a:lnTo>
                  <a:pt x="63753" y="291465"/>
                </a:lnTo>
                <a:lnTo>
                  <a:pt x="20700" y="263779"/>
                </a:lnTo>
                <a:close/>
              </a:path>
              <a:path w="551815" h="534670">
                <a:moveTo>
                  <a:pt x="447226" y="253619"/>
                </a:moveTo>
                <a:lnTo>
                  <a:pt x="427227" y="253619"/>
                </a:lnTo>
                <a:lnTo>
                  <a:pt x="509016" y="305943"/>
                </a:lnTo>
                <a:lnTo>
                  <a:pt x="512445" y="300101"/>
                </a:lnTo>
                <a:lnTo>
                  <a:pt x="447226" y="253619"/>
                </a:lnTo>
                <a:close/>
              </a:path>
              <a:path w="551815" h="534670">
                <a:moveTo>
                  <a:pt x="42799" y="228473"/>
                </a:moveTo>
                <a:lnTo>
                  <a:pt x="37719" y="234950"/>
                </a:lnTo>
                <a:lnTo>
                  <a:pt x="107823" y="284607"/>
                </a:lnTo>
                <a:lnTo>
                  <a:pt x="63753" y="291465"/>
                </a:lnTo>
                <a:lnTo>
                  <a:pt x="197661" y="291465"/>
                </a:lnTo>
                <a:lnTo>
                  <a:pt x="223900" y="286512"/>
                </a:lnTo>
                <a:lnTo>
                  <a:pt x="253873" y="284480"/>
                </a:lnTo>
                <a:lnTo>
                  <a:pt x="304514" y="284480"/>
                </a:lnTo>
                <a:lnTo>
                  <a:pt x="302744" y="281939"/>
                </a:lnTo>
                <a:lnTo>
                  <a:pt x="124078" y="281939"/>
                </a:lnTo>
                <a:lnTo>
                  <a:pt x="42799" y="228473"/>
                </a:lnTo>
                <a:close/>
              </a:path>
              <a:path w="551815" h="534670">
                <a:moveTo>
                  <a:pt x="69469" y="144653"/>
                </a:moveTo>
                <a:lnTo>
                  <a:pt x="69723" y="151764"/>
                </a:lnTo>
                <a:lnTo>
                  <a:pt x="169036" y="161544"/>
                </a:lnTo>
                <a:lnTo>
                  <a:pt x="175259" y="167894"/>
                </a:lnTo>
                <a:lnTo>
                  <a:pt x="195579" y="188975"/>
                </a:lnTo>
                <a:lnTo>
                  <a:pt x="214756" y="209550"/>
                </a:lnTo>
                <a:lnTo>
                  <a:pt x="233045" y="232663"/>
                </a:lnTo>
                <a:lnTo>
                  <a:pt x="250951" y="257048"/>
                </a:lnTo>
                <a:lnTo>
                  <a:pt x="221360" y="266064"/>
                </a:lnTo>
                <a:lnTo>
                  <a:pt x="192658" y="272669"/>
                </a:lnTo>
                <a:lnTo>
                  <a:pt x="163575" y="276351"/>
                </a:lnTo>
                <a:lnTo>
                  <a:pt x="133984" y="281305"/>
                </a:lnTo>
                <a:lnTo>
                  <a:pt x="124078" y="281939"/>
                </a:lnTo>
                <a:lnTo>
                  <a:pt x="302744" y="281939"/>
                </a:lnTo>
                <a:lnTo>
                  <a:pt x="300354" y="278511"/>
                </a:lnTo>
                <a:lnTo>
                  <a:pt x="329946" y="269494"/>
                </a:lnTo>
                <a:lnTo>
                  <a:pt x="358648" y="262889"/>
                </a:lnTo>
                <a:lnTo>
                  <a:pt x="388239" y="257937"/>
                </a:lnTo>
                <a:lnTo>
                  <a:pt x="417322" y="254254"/>
                </a:lnTo>
                <a:lnTo>
                  <a:pt x="427227" y="253619"/>
                </a:lnTo>
                <a:lnTo>
                  <a:pt x="447226" y="253619"/>
                </a:lnTo>
                <a:lnTo>
                  <a:pt x="443662" y="251079"/>
                </a:lnTo>
                <a:lnTo>
                  <a:pt x="297433" y="251079"/>
                </a:lnTo>
                <a:lnTo>
                  <a:pt x="299632" y="240792"/>
                </a:lnTo>
                <a:lnTo>
                  <a:pt x="271906" y="240792"/>
                </a:lnTo>
                <a:lnTo>
                  <a:pt x="249808" y="220472"/>
                </a:lnTo>
                <a:lnTo>
                  <a:pt x="229870" y="198247"/>
                </a:lnTo>
                <a:lnTo>
                  <a:pt x="193294" y="152019"/>
                </a:lnTo>
                <a:lnTo>
                  <a:pt x="191482" y="148971"/>
                </a:lnTo>
                <a:lnTo>
                  <a:pt x="156845" y="148971"/>
                </a:lnTo>
                <a:lnTo>
                  <a:pt x="69469" y="144653"/>
                </a:lnTo>
                <a:close/>
              </a:path>
              <a:path w="551815" h="534670">
                <a:moveTo>
                  <a:pt x="502152" y="243712"/>
                </a:moveTo>
                <a:lnTo>
                  <a:pt x="486282" y="243712"/>
                </a:lnTo>
                <a:lnTo>
                  <a:pt x="530605" y="271780"/>
                </a:lnTo>
                <a:lnTo>
                  <a:pt x="534034" y="266064"/>
                </a:lnTo>
                <a:lnTo>
                  <a:pt x="502152" y="243712"/>
                </a:lnTo>
                <a:close/>
              </a:path>
              <a:path w="551815" h="534670">
                <a:moveTo>
                  <a:pt x="478662" y="146558"/>
                </a:moveTo>
                <a:lnTo>
                  <a:pt x="419861" y="227330"/>
                </a:lnTo>
                <a:lnTo>
                  <a:pt x="355726" y="243712"/>
                </a:lnTo>
                <a:lnTo>
                  <a:pt x="297433" y="251079"/>
                </a:lnTo>
                <a:lnTo>
                  <a:pt x="443662" y="251079"/>
                </a:lnTo>
                <a:lnTo>
                  <a:pt x="443483" y="250951"/>
                </a:lnTo>
                <a:lnTo>
                  <a:pt x="486282" y="243712"/>
                </a:lnTo>
                <a:lnTo>
                  <a:pt x="502152" y="243712"/>
                </a:lnTo>
                <a:lnTo>
                  <a:pt x="498348" y="241046"/>
                </a:lnTo>
                <a:lnTo>
                  <a:pt x="524636" y="233553"/>
                </a:lnTo>
                <a:lnTo>
                  <a:pt x="550036" y="224409"/>
                </a:lnTo>
                <a:lnTo>
                  <a:pt x="551687" y="223647"/>
                </a:lnTo>
                <a:lnTo>
                  <a:pt x="551570" y="223393"/>
                </a:lnTo>
                <a:lnTo>
                  <a:pt x="436499" y="223393"/>
                </a:lnTo>
                <a:lnTo>
                  <a:pt x="485648" y="150368"/>
                </a:lnTo>
                <a:lnTo>
                  <a:pt x="478662" y="146558"/>
                </a:lnTo>
                <a:close/>
              </a:path>
              <a:path w="551815" h="534670">
                <a:moveTo>
                  <a:pt x="278637" y="27686"/>
                </a:moveTo>
                <a:lnTo>
                  <a:pt x="271906" y="30861"/>
                </a:lnTo>
                <a:lnTo>
                  <a:pt x="313690" y="121920"/>
                </a:lnTo>
                <a:lnTo>
                  <a:pt x="311784" y="131063"/>
                </a:lnTo>
                <a:lnTo>
                  <a:pt x="303529" y="158750"/>
                </a:lnTo>
                <a:lnTo>
                  <a:pt x="295148" y="186436"/>
                </a:lnTo>
                <a:lnTo>
                  <a:pt x="284352" y="213233"/>
                </a:lnTo>
                <a:lnTo>
                  <a:pt x="271906" y="240792"/>
                </a:lnTo>
                <a:lnTo>
                  <a:pt x="299632" y="240792"/>
                </a:lnTo>
                <a:lnTo>
                  <a:pt x="303783" y="221361"/>
                </a:lnTo>
                <a:lnTo>
                  <a:pt x="313817" y="192912"/>
                </a:lnTo>
                <a:lnTo>
                  <a:pt x="323342" y="165735"/>
                </a:lnTo>
                <a:lnTo>
                  <a:pt x="334518" y="137668"/>
                </a:lnTo>
                <a:lnTo>
                  <a:pt x="338835" y="129412"/>
                </a:lnTo>
                <a:lnTo>
                  <a:pt x="369057" y="113792"/>
                </a:lnTo>
                <a:lnTo>
                  <a:pt x="345694" y="113792"/>
                </a:lnTo>
                <a:lnTo>
                  <a:pt x="348635" y="105410"/>
                </a:lnTo>
                <a:lnTo>
                  <a:pt x="318007" y="105410"/>
                </a:lnTo>
                <a:lnTo>
                  <a:pt x="278637" y="27686"/>
                </a:lnTo>
                <a:close/>
              </a:path>
              <a:path w="551815" h="534670">
                <a:moveTo>
                  <a:pt x="510667" y="170307"/>
                </a:moveTo>
                <a:lnTo>
                  <a:pt x="480186" y="213741"/>
                </a:lnTo>
                <a:lnTo>
                  <a:pt x="458977" y="218821"/>
                </a:lnTo>
                <a:lnTo>
                  <a:pt x="436499" y="223393"/>
                </a:lnTo>
                <a:lnTo>
                  <a:pt x="551570" y="223393"/>
                </a:lnTo>
                <a:lnTo>
                  <a:pt x="550926" y="221996"/>
                </a:lnTo>
                <a:lnTo>
                  <a:pt x="550672" y="214884"/>
                </a:lnTo>
                <a:lnTo>
                  <a:pt x="549842" y="212344"/>
                </a:lnTo>
                <a:lnTo>
                  <a:pt x="491744" y="212344"/>
                </a:lnTo>
                <a:lnTo>
                  <a:pt x="516000" y="174879"/>
                </a:lnTo>
                <a:lnTo>
                  <a:pt x="510667" y="170307"/>
                </a:lnTo>
                <a:close/>
              </a:path>
              <a:path w="551815" h="534670">
                <a:moveTo>
                  <a:pt x="548640" y="208661"/>
                </a:moveTo>
                <a:lnTo>
                  <a:pt x="546989" y="209423"/>
                </a:lnTo>
                <a:lnTo>
                  <a:pt x="519175" y="209423"/>
                </a:lnTo>
                <a:lnTo>
                  <a:pt x="491744" y="212344"/>
                </a:lnTo>
                <a:lnTo>
                  <a:pt x="549842" y="212344"/>
                </a:lnTo>
                <a:lnTo>
                  <a:pt x="548640" y="208661"/>
                </a:lnTo>
                <a:close/>
              </a:path>
              <a:path w="551815" h="534670">
                <a:moveTo>
                  <a:pt x="75056" y="104901"/>
                </a:moveTo>
                <a:lnTo>
                  <a:pt x="74041" y="111633"/>
                </a:lnTo>
                <a:lnTo>
                  <a:pt x="127507" y="117856"/>
                </a:lnTo>
                <a:lnTo>
                  <a:pt x="141350" y="133731"/>
                </a:lnTo>
                <a:lnTo>
                  <a:pt x="156845" y="148971"/>
                </a:lnTo>
                <a:lnTo>
                  <a:pt x="191482" y="148971"/>
                </a:lnTo>
                <a:lnTo>
                  <a:pt x="188086" y="143256"/>
                </a:lnTo>
                <a:lnTo>
                  <a:pt x="188693" y="131063"/>
                </a:lnTo>
                <a:lnTo>
                  <a:pt x="177037" y="131063"/>
                </a:lnTo>
                <a:lnTo>
                  <a:pt x="158666" y="108204"/>
                </a:lnTo>
                <a:lnTo>
                  <a:pt x="119760" y="108204"/>
                </a:lnTo>
                <a:lnTo>
                  <a:pt x="75056" y="104901"/>
                </a:lnTo>
                <a:close/>
              </a:path>
              <a:path w="551815" h="534670">
                <a:moveTo>
                  <a:pt x="185039" y="44831"/>
                </a:moveTo>
                <a:lnTo>
                  <a:pt x="177037" y="131063"/>
                </a:lnTo>
                <a:lnTo>
                  <a:pt x="188693" y="131063"/>
                </a:lnTo>
                <a:lnTo>
                  <a:pt x="192912" y="46228"/>
                </a:lnTo>
                <a:lnTo>
                  <a:pt x="185039" y="44831"/>
                </a:lnTo>
                <a:close/>
              </a:path>
              <a:path w="551815" h="534670">
                <a:moveTo>
                  <a:pt x="422148" y="78105"/>
                </a:moveTo>
                <a:lnTo>
                  <a:pt x="345694" y="113792"/>
                </a:lnTo>
                <a:lnTo>
                  <a:pt x="369057" y="113792"/>
                </a:lnTo>
                <a:lnTo>
                  <a:pt x="425323" y="84709"/>
                </a:lnTo>
                <a:lnTo>
                  <a:pt x="422148" y="78105"/>
                </a:lnTo>
                <a:close/>
              </a:path>
              <a:path w="551815" h="534670">
                <a:moveTo>
                  <a:pt x="99949" y="49784"/>
                </a:moveTo>
                <a:lnTo>
                  <a:pt x="97790" y="51816"/>
                </a:lnTo>
                <a:lnTo>
                  <a:pt x="89789" y="58674"/>
                </a:lnTo>
                <a:lnTo>
                  <a:pt x="88137" y="59562"/>
                </a:lnTo>
                <a:lnTo>
                  <a:pt x="89026" y="61213"/>
                </a:lnTo>
                <a:lnTo>
                  <a:pt x="103885" y="85979"/>
                </a:lnTo>
                <a:lnTo>
                  <a:pt x="119760" y="108204"/>
                </a:lnTo>
                <a:lnTo>
                  <a:pt x="158666" y="108204"/>
                </a:lnTo>
                <a:lnTo>
                  <a:pt x="148971" y="96138"/>
                </a:lnTo>
                <a:lnTo>
                  <a:pt x="149443" y="87757"/>
                </a:lnTo>
                <a:lnTo>
                  <a:pt x="140843" y="87757"/>
                </a:lnTo>
                <a:lnTo>
                  <a:pt x="122427" y="68834"/>
                </a:lnTo>
                <a:lnTo>
                  <a:pt x="100710" y="51435"/>
                </a:lnTo>
                <a:lnTo>
                  <a:pt x="99949" y="49784"/>
                </a:lnTo>
                <a:close/>
              </a:path>
              <a:path w="551815" h="534670">
                <a:moveTo>
                  <a:pt x="315722" y="12954"/>
                </a:moveTo>
                <a:lnTo>
                  <a:pt x="309499" y="14859"/>
                </a:lnTo>
                <a:lnTo>
                  <a:pt x="331089" y="64135"/>
                </a:lnTo>
                <a:lnTo>
                  <a:pt x="325374" y="84455"/>
                </a:lnTo>
                <a:lnTo>
                  <a:pt x="318007" y="105410"/>
                </a:lnTo>
                <a:lnTo>
                  <a:pt x="348635" y="105410"/>
                </a:lnTo>
                <a:lnTo>
                  <a:pt x="360045" y="72898"/>
                </a:lnTo>
                <a:lnTo>
                  <a:pt x="381096" y="61849"/>
                </a:lnTo>
                <a:lnTo>
                  <a:pt x="363981" y="61849"/>
                </a:lnTo>
                <a:lnTo>
                  <a:pt x="366349" y="52197"/>
                </a:lnTo>
                <a:lnTo>
                  <a:pt x="336676" y="52197"/>
                </a:lnTo>
                <a:lnTo>
                  <a:pt x="315722" y="12954"/>
                </a:lnTo>
                <a:close/>
              </a:path>
              <a:path w="551815" h="534670">
                <a:moveTo>
                  <a:pt x="151892" y="44323"/>
                </a:moveTo>
                <a:lnTo>
                  <a:pt x="144779" y="44704"/>
                </a:lnTo>
                <a:lnTo>
                  <a:pt x="140843" y="87757"/>
                </a:lnTo>
                <a:lnTo>
                  <a:pt x="149443" y="87757"/>
                </a:lnTo>
                <a:lnTo>
                  <a:pt x="151892" y="44323"/>
                </a:lnTo>
                <a:close/>
              </a:path>
              <a:path w="551815" h="534670">
                <a:moveTo>
                  <a:pt x="403605" y="43814"/>
                </a:moveTo>
                <a:lnTo>
                  <a:pt x="363981" y="61849"/>
                </a:lnTo>
                <a:lnTo>
                  <a:pt x="381096" y="61849"/>
                </a:lnTo>
                <a:lnTo>
                  <a:pt x="406019" y="48768"/>
                </a:lnTo>
                <a:lnTo>
                  <a:pt x="403605" y="43814"/>
                </a:lnTo>
                <a:close/>
              </a:path>
              <a:path w="551815" h="534670">
                <a:moveTo>
                  <a:pt x="361950" y="0"/>
                </a:moveTo>
                <a:lnTo>
                  <a:pt x="361187" y="2412"/>
                </a:lnTo>
                <a:lnTo>
                  <a:pt x="347091" y="26670"/>
                </a:lnTo>
                <a:lnTo>
                  <a:pt x="336676" y="52197"/>
                </a:lnTo>
                <a:lnTo>
                  <a:pt x="366349" y="52197"/>
                </a:lnTo>
                <a:lnTo>
                  <a:pt x="370585" y="34925"/>
                </a:lnTo>
                <a:lnTo>
                  <a:pt x="375920" y="7620"/>
                </a:lnTo>
                <a:lnTo>
                  <a:pt x="376808" y="5207"/>
                </a:lnTo>
                <a:lnTo>
                  <a:pt x="374396" y="4318"/>
                </a:lnTo>
                <a:lnTo>
                  <a:pt x="361950" y="0"/>
                </a:lnTo>
                <a:close/>
              </a:path>
            </a:pathLst>
          </a:custGeom>
          <a:solidFill>
            <a:srgbClr val="FDFFFF"/>
          </a:solidFill>
        </p:spPr>
        <p:txBody>
          <a:bodyPr wrap="square" lIns="0" tIns="0" rIns="0" bIns="0" rtlCol="0"/>
          <a:lstStyle/>
          <a:p>
            <a:endParaRPr dirty="0">
              <a:solidFill>
                <a:prstClr val="black"/>
              </a:solidFill>
            </a:endParaRPr>
          </a:p>
        </p:txBody>
      </p:sp>
      <p:sp>
        <p:nvSpPr>
          <p:cNvPr id="36" name="bk object 36"/>
          <p:cNvSpPr/>
          <p:nvPr/>
        </p:nvSpPr>
        <p:spPr>
          <a:xfrm>
            <a:off x="8697976" y="890524"/>
            <a:ext cx="415925" cy="434975"/>
          </a:xfrm>
          <a:custGeom>
            <a:avLst/>
            <a:gdLst/>
            <a:ahLst/>
            <a:cxnLst/>
            <a:rect l="l" t="t" r="r" b="b"/>
            <a:pathLst>
              <a:path w="415925" h="434975">
                <a:moveTo>
                  <a:pt x="249695" y="391922"/>
                </a:moveTo>
                <a:lnTo>
                  <a:pt x="227075" y="391922"/>
                </a:lnTo>
                <a:lnTo>
                  <a:pt x="231775" y="412876"/>
                </a:lnTo>
                <a:lnTo>
                  <a:pt x="239471" y="432308"/>
                </a:lnTo>
                <a:lnTo>
                  <a:pt x="239537" y="432562"/>
                </a:lnTo>
                <a:lnTo>
                  <a:pt x="239775" y="434466"/>
                </a:lnTo>
                <a:lnTo>
                  <a:pt x="249935" y="432562"/>
                </a:lnTo>
                <a:lnTo>
                  <a:pt x="251968" y="432308"/>
                </a:lnTo>
                <a:lnTo>
                  <a:pt x="251587" y="430275"/>
                </a:lnTo>
                <a:lnTo>
                  <a:pt x="251841" y="408304"/>
                </a:lnTo>
                <a:lnTo>
                  <a:pt x="249695" y="391922"/>
                </a:lnTo>
                <a:close/>
              </a:path>
              <a:path w="415925" h="434975">
                <a:moveTo>
                  <a:pt x="241679" y="349503"/>
                </a:moveTo>
                <a:lnTo>
                  <a:pt x="219455" y="349503"/>
                </a:lnTo>
                <a:lnTo>
                  <a:pt x="222376" y="365633"/>
                </a:lnTo>
                <a:lnTo>
                  <a:pt x="225425" y="382777"/>
                </a:lnTo>
                <a:lnTo>
                  <a:pt x="202183" y="416178"/>
                </a:lnTo>
                <a:lnTo>
                  <a:pt x="206882" y="419480"/>
                </a:lnTo>
                <a:lnTo>
                  <a:pt x="227075" y="391922"/>
                </a:lnTo>
                <a:lnTo>
                  <a:pt x="249695" y="391922"/>
                </a:lnTo>
                <a:lnTo>
                  <a:pt x="249047" y="386968"/>
                </a:lnTo>
                <a:lnTo>
                  <a:pt x="260034" y="386968"/>
                </a:lnTo>
                <a:lnTo>
                  <a:pt x="247396" y="377825"/>
                </a:lnTo>
                <a:lnTo>
                  <a:pt x="244348" y="360679"/>
                </a:lnTo>
                <a:lnTo>
                  <a:pt x="241679" y="349503"/>
                </a:lnTo>
                <a:close/>
              </a:path>
              <a:path w="415925" h="434975">
                <a:moveTo>
                  <a:pt x="260034" y="386968"/>
                </a:moveTo>
                <a:lnTo>
                  <a:pt x="249047" y="386968"/>
                </a:lnTo>
                <a:lnTo>
                  <a:pt x="278638" y="406653"/>
                </a:lnTo>
                <a:lnTo>
                  <a:pt x="280924" y="402081"/>
                </a:lnTo>
                <a:lnTo>
                  <a:pt x="260034" y="386968"/>
                </a:lnTo>
                <a:close/>
              </a:path>
              <a:path w="415925" h="434975">
                <a:moveTo>
                  <a:pt x="220850" y="237489"/>
                </a:moveTo>
                <a:lnTo>
                  <a:pt x="199390" y="237489"/>
                </a:lnTo>
                <a:lnTo>
                  <a:pt x="205358" y="259334"/>
                </a:lnTo>
                <a:lnTo>
                  <a:pt x="210566" y="282321"/>
                </a:lnTo>
                <a:lnTo>
                  <a:pt x="213741" y="305688"/>
                </a:lnTo>
                <a:lnTo>
                  <a:pt x="216662" y="328167"/>
                </a:lnTo>
                <a:lnTo>
                  <a:pt x="218058" y="336168"/>
                </a:lnTo>
                <a:lnTo>
                  <a:pt x="175387" y="400176"/>
                </a:lnTo>
                <a:lnTo>
                  <a:pt x="180085" y="403478"/>
                </a:lnTo>
                <a:lnTo>
                  <a:pt x="219455" y="349503"/>
                </a:lnTo>
                <a:lnTo>
                  <a:pt x="241679" y="349503"/>
                </a:lnTo>
                <a:lnTo>
                  <a:pt x="240283" y="343662"/>
                </a:lnTo>
                <a:lnTo>
                  <a:pt x="254395" y="343662"/>
                </a:lnTo>
                <a:lnTo>
                  <a:pt x="236854" y="330708"/>
                </a:lnTo>
                <a:lnTo>
                  <a:pt x="235839" y="324738"/>
                </a:lnTo>
                <a:lnTo>
                  <a:pt x="230885" y="302640"/>
                </a:lnTo>
                <a:lnTo>
                  <a:pt x="225783" y="280542"/>
                </a:lnTo>
                <a:lnTo>
                  <a:pt x="221742" y="257428"/>
                </a:lnTo>
                <a:lnTo>
                  <a:pt x="220850" y="237489"/>
                </a:lnTo>
                <a:close/>
              </a:path>
              <a:path w="415925" h="434975">
                <a:moveTo>
                  <a:pt x="254395" y="343662"/>
                </a:moveTo>
                <a:lnTo>
                  <a:pt x="240283" y="343662"/>
                </a:lnTo>
                <a:lnTo>
                  <a:pt x="297179" y="382524"/>
                </a:lnTo>
                <a:lnTo>
                  <a:pt x="300481" y="377698"/>
                </a:lnTo>
                <a:lnTo>
                  <a:pt x="254395" y="343662"/>
                </a:lnTo>
                <a:close/>
              </a:path>
              <a:path w="415925" h="434975">
                <a:moveTo>
                  <a:pt x="123061" y="310006"/>
                </a:moveTo>
                <a:lnTo>
                  <a:pt x="114426" y="310006"/>
                </a:lnTo>
                <a:lnTo>
                  <a:pt x="109854" y="377443"/>
                </a:lnTo>
                <a:lnTo>
                  <a:pt x="116204" y="378460"/>
                </a:lnTo>
                <a:lnTo>
                  <a:pt x="123061" y="310006"/>
                </a:lnTo>
                <a:close/>
              </a:path>
              <a:path w="415925" h="434975">
                <a:moveTo>
                  <a:pt x="88381" y="338709"/>
                </a:moveTo>
                <a:lnTo>
                  <a:pt x="82042" y="338709"/>
                </a:lnTo>
                <a:lnTo>
                  <a:pt x="78867" y="373634"/>
                </a:lnTo>
                <a:lnTo>
                  <a:pt x="84200" y="373761"/>
                </a:lnTo>
                <a:lnTo>
                  <a:pt x="88381" y="338709"/>
                </a:lnTo>
                <a:close/>
              </a:path>
              <a:path w="415925" h="434975">
                <a:moveTo>
                  <a:pt x="34163" y="280542"/>
                </a:moveTo>
                <a:lnTo>
                  <a:pt x="33147" y="287020"/>
                </a:lnTo>
                <a:lnTo>
                  <a:pt x="100075" y="293750"/>
                </a:lnTo>
                <a:lnTo>
                  <a:pt x="72644" y="315340"/>
                </a:lnTo>
                <a:lnTo>
                  <a:pt x="32508" y="315340"/>
                </a:lnTo>
                <a:lnTo>
                  <a:pt x="32384" y="317373"/>
                </a:lnTo>
                <a:lnTo>
                  <a:pt x="66548" y="321690"/>
                </a:lnTo>
                <a:lnTo>
                  <a:pt x="51307" y="335788"/>
                </a:lnTo>
                <a:lnTo>
                  <a:pt x="37465" y="351916"/>
                </a:lnTo>
                <a:lnTo>
                  <a:pt x="36702" y="353060"/>
                </a:lnTo>
                <a:lnTo>
                  <a:pt x="42291" y="361441"/>
                </a:lnTo>
                <a:lnTo>
                  <a:pt x="43560" y="362203"/>
                </a:lnTo>
                <a:lnTo>
                  <a:pt x="45593" y="361823"/>
                </a:lnTo>
                <a:lnTo>
                  <a:pt x="64516" y="351154"/>
                </a:lnTo>
                <a:lnTo>
                  <a:pt x="82042" y="338709"/>
                </a:lnTo>
                <a:lnTo>
                  <a:pt x="88381" y="338709"/>
                </a:lnTo>
                <a:lnTo>
                  <a:pt x="89153" y="332231"/>
                </a:lnTo>
                <a:lnTo>
                  <a:pt x="101853" y="321563"/>
                </a:lnTo>
                <a:lnTo>
                  <a:pt x="108624" y="315340"/>
                </a:lnTo>
                <a:lnTo>
                  <a:pt x="72644" y="315340"/>
                </a:lnTo>
                <a:lnTo>
                  <a:pt x="32639" y="313181"/>
                </a:lnTo>
                <a:lnTo>
                  <a:pt x="110972" y="313181"/>
                </a:lnTo>
                <a:lnTo>
                  <a:pt x="114426" y="310006"/>
                </a:lnTo>
                <a:lnTo>
                  <a:pt x="123061" y="310006"/>
                </a:lnTo>
                <a:lnTo>
                  <a:pt x="124078" y="299847"/>
                </a:lnTo>
                <a:lnTo>
                  <a:pt x="128524" y="295910"/>
                </a:lnTo>
                <a:lnTo>
                  <a:pt x="138918" y="285750"/>
                </a:lnTo>
                <a:lnTo>
                  <a:pt x="110108" y="285750"/>
                </a:lnTo>
                <a:lnTo>
                  <a:pt x="34163" y="280542"/>
                </a:lnTo>
                <a:close/>
              </a:path>
              <a:path w="415925" h="434975">
                <a:moveTo>
                  <a:pt x="275379" y="234696"/>
                </a:moveTo>
                <a:lnTo>
                  <a:pt x="220725" y="234696"/>
                </a:lnTo>
                <a:lnTo>
                  <a:pt x="243585" y="239902"/>
                </a:lnTo>
                <a:lnTo>
                  <a:pt x="265810" y="247396"/>
                </a:lnTo>
                <a:lnTo>
                  <a:pt x="308482" y="264795"/>
                </a:lnTo>
                <a:lnTo>
                  <a:pt x="315214" y="267715"/>
                </a:lnTo>
                <a:lnTo>
                  <a:pt x="349503" y="336676"/>
                </a:lnTo>
                <a:lnTo>
                  <a:pt x="355092" y="333501"/>
                </a:lnTo>
                <a:lnTo>
                  <a:pt x="327659" y="272796"/>
                </a:lnTo>
                <a:lnTo>
                  <a:pt x="389085" y="272796"/>
                </a:lnTo>
                <a:lnTo>
                  <a:pt x="375412" y="266318"/>
                </a:lnTo>
                <a:lnTo>
                  <a:pt x="382411" y="262763"/>
                </a:lnTo>
                <a:lnTo>
                  <a:pt x="366395" y="262763"/>
                </a:lnTo>
                <a:lnTo>
                  <a:pt x="333248" y="252095"/>
                </a:lnTo>
                <a:lnTo>
                  <a:pt x="341600" y="248030"/>
                </a:lnTo>
                <a:lnTo>
                  <a:pt x="321055" y="248030"/>
                </a:lnTo>
                <a:lnTo>
                  <a:pt x="314705" y="247014"/>
                </a:lnTo>
                <a:lnTo>
                  <a:pt x="292607" y="240537"/>
                </a:lnTo>
                <a:lnTo>
                  <a:pt x="275379" y="234696"/>
                </a:lnTo>
                <a:close/>
              </a:path>
              <a:path w="415925" h="434975">
                <a:moveTo>
                  <a:pt x="389085" y="272796"/>
                </a:moveTo>
                <a:lnTo>
                  <a:pt x="327659" y="272796"/>
                </a:lnTo>
                <a:lnTo>
                  <a:pt x="343407" y="279400"/>
                </a:lnTo>
                <a:lnTo>
                  <a:pt x="358901" y="284988"/>
                </a:lnTo>
                <a:lnTo>
                  <a:pt x="376935" y="321310"/>
                </a:lnTo>
                <a:lnTo>
                  <a:pt x="381762" y="319404"/>
                </a:lnTo>
                <a:lnTo>
                  <a:pt x="367919" y="288543"/>
                </a:lnTo>
                <a:lnTo>
                  <a:pt x="413852" y="288543"/>
                </a:lnTo>
                <a:lnTo>
                  <a:pt x="415417" y="286258"/>
                </a:lnTo>
                <a:lnTo>
                  <a:pt x="413257" y="285623"/>
                </a:lnTo>
                <a:lnTo>
                  <a:pt x="394716" y="275463"/>
                </a:lnTo>
                <a:lnTo>
                  <a:pt x="389085" y="272796"/>
                </a:lnTo>
                <a:close/>
              </a:path>
              <a:path w="415925" h="434975">
                <a:moveTo>
                  <a:pt x="413852" y="288543"/>
                </a:moveTo>
                <a:lnTo>
                  <a:pt x="367919" y="288543"/>
                </a:lnTo>
                <a:lnTo>
                  <a:pt x="409194" y="297814"/>
                </a:lnTo>
                <a:lnTo>
                  <a:pt x="411225" y="297434"/>
                </a:lnTo>
                <a:lnTo>
                  <a:pt x="414020" y="289687"/>
                </a:lnTo>
                <a:lnTo>
                  <a:pt x="413766" y="288671"/>
                </a:lnTo>
                <a:lnTo>
                  <a:pt x="413852" y="288543"/>
                </a:lnTo>
                <a:close/>
              </a:path>
              <a:path w="415925" h="434975">
                <a:moveTo>
                  <a:pt x="146094" y="186436"/>
                </a:moveTo>
                <a:lnTo>
                  <a:pt x="94360" y="186436"/>
                </a:lnTo>
                <a:lnTo>
                  <a:pt x="122935" y="194817"/>
                </a:lnTo>
                <a:lnTo>
                  <a:pt x="144018" y="201549"/>
                </a:lnTo>
                <a:lnTo>
                  <a:pt x="165353" y="210185"/>
                </a:lnTo>
                <a:lnTo>
                  <a:pt x="186817" y="219837"/>
                </a:lnTo>
                <a:lnTo>
                  <a:pt x="170179" y="237489"/>
                </a:lnTo>
                <a:lnTo>
                  <a:pt x="153162" y="252984"/>
                </a:lnTo>
                <a:lnTo>
                  <a:pt x="134747" y="266700"/>
                </a:lnTo>
                <a:lnTo>
                  <a:pt x="116585" y="281431"/>
                </a:lnTo>
                <a:lnTo>
                  <a:pt x="110108" y="285750"/>
                </a:lnTo>
                <a:lnTo>
                  <a:pt x="138918" y="285750"/>
                </a:lnTo>
                <a:lnTo>
                  <a:pt x="145415" y="279400"/>
                </a:lnTo>
                <a:lnTo>
                  <a:pt x="179831" y="250316"/>
                </a:lnTo>
                <a:lnTo>
                  <a:pt x="199390" y="237489"/>
                </a:lnTo>
                <a:lnTo>
                  <a:pt x="220850" y="237489"/>
                </a:lnTo>
                <a:lnTo>
                  <a:pt x="220725" y="234696"/>
                </a:lnTo>
                <a:lnTo>
                  <a:pt x="275379" y="234696"/>
                </a:lnTo>
                <a:lnTo>
                  <a:pt x="270509" y="233045"/>
                </a:lnTo>
                <a:lnTo>
                  <a:pt x="249300" y="225425"/>
                </a:lnTo>
                <a:lnTo>
                  <a:pt x="228853" y="215518"/>
                </a:lnTo>
                <a:lnTo>
                  <a:pt x="242838" y="200787"/>
                </a:lnTo>
                <a:lnTo>
                  <a:pt x="194945" y="200787"/>
                </a:lnTo>
                <a:lnTo>
                  <a:pt x="172084" y="195452"/>
                </a:lnTo>
                <a:lnTo>
                  <a:pt x="149859" y="187960"/>
                </a:lnTo>
                <a:lnTo>
                  <a:pt x="146094" y="186436"/>
                </a:lnTo>
                <a:close/>
              </a:path>
              <a:path w="415925" h="434975">
                <a:moveTo>
                  <a:pt x="405256" y="246506"/>
                </a:moveTo>
                <a:lnTo>
                  <a:pt x="366395" y="262763"/>
                </a:lnTo>
                <a:lnTo>
                  <a:pt x="382411" y="262763"/>
                </a:lnTo>
                <a:lnTo>
                  <a:pt x="406907" y="250316"/>
                </a:lnTo>
                <a:lnTo>
                  <a:pt x="405256" y="246506"/>
                </a:lnTo>
                <a:close/>
              </a:path>
              <a:path w="415925" h="434975">
                <a:moveTo>
                  <a:pt x="392556" y="216408"/>
                </a:moveTo>
                <a:lnTo>
                  <a:pt x="321055" y="248030"/>
                </a:lnTo>
                <a:lnTo>
                  <a:pt x="341600" y="248030"/>
                </a:lnTo>
                <a:lnTo>
                  <a:pt x="394589" y="222250"/>
                </a:lnTo>
                <a:lnTo>
                  <a:pt x="392556" y="216408"/>
                </a:lnTo>
                <a:close/>
              </a:path>
              <a:path w="415925" h="434975">
                <a:moveTo>
                  <a:pt x="112135" y="172592"/>
                </a:moveTo>
                <a:lnTo>
                  <a:pt x="49149" y="172592"/>
                </a:lnTo>
                <a:lnTo>
                  <a:pt x="64770" y="178180"/>
                </a:lnTo>
                <a:lnTo>
                  <a:pt x="81152" y="182499"/>
                </a:lnTo>
                <a:lnTo>
                  <a:pt x="20066" y="213233"/>
                </a:lnTo>
                <a:lnTo>
                  <a:pt x="22987" y="217931"/>
                </a:lnTo>
                <a:lnTo>
                  <a:pt x="94360" y="186436"/>
                </a:lnTo>
                <a:lnTo>
                  <a:pt x="146094" y="186436"/>
                </a:lnTo>
                <a:lnTo>
                  <a:pt x="112135" y="172592"/>
                </a:lnTo>
                <a:close/>
              </a:path>
              <a:path w="415925" h="434975">
                <a:moveTo>
                  <a:pt x="117475" y="53086"/>
                </a:moveTo>
                <a:lnTo>
                  <a:pt x="114046" y="57912"/>
                </a:lnTo>
                <a:lnTo>
                  <a:pt x="177546" y="103886"/>
                </a:lnTo>
                <a:lnTo>
                  <a:pt x="179831" y="110743"/>
                </a:lnTo>
                <a:lnTo>
                  <a:pt x="189755" y="154939"/>
                </a:lnTo>
                <a:lnTo>
                  <a:pt x="192785" y="177164"/>
                </a:lnTo>
                <a:lnTo>
                  <a:pt x="194945" y="200787"/>
                </a:lnTo>
                <a:lnTo>
                  <a:pt x="242838" y="200787"/>
                </a:lnTo>
                <a:lnTo>
                  <a:pt x="245491" y="197992"/>
                </a:lnTo>
                <a:lnTo>
                  <a:pt x="216280" y="197992"/>
                </a:lnTo>
                <a:lnTo>
                  <a:pt x="209042" y="175260"/>
                </a:lnTo>
                <a:lnTo>
                  <a:pt x="204977" y="152018"/>
                </a:lnTo>
                <a:lnTo>
                  <a:pt x="200914" y="129793"/>
                </a:lnTo>
                <a:lnTo>
                  <a:pt x="197866" y="106425"/>
                </a:lnTo>
                <a:lnTo>
                  <a:pt x="197612" y="99187"/>
                </a:lnTo>
                <a:lnTo>
                  <a:pt x="203005" y="90931"/>
                </a:lnTo>
                <a:lnTo>
                  <a:pt x="174244" y="90931"/>
                </a:lnTo>
                <a:lnTo>
                  <a:pt x="117475" y="53086"/>
                </a:lnTo>
                <a:close/>
              </a:path>
              <a:path w="415925" h="434975">
                <a:moveTo>
                  <a:pt x="305689" y="56896"/>
                </a:moveTo>
                <a:lnTo>
                  <a:pt x="299466" y="57023"/>
                </a:lnTo>
                <a:lnTo>
                  <a:pt x="290449" y="134747"/>
                </a:lnTo>
                <a:lnTo>
                  <a:pt x="286003" y="139573"/>
                </a:lnTo>
                <a:lnTo>
                  <a:pt x="270001" y="154939"/>
                </a:lnTo>
                <a:lnTo>
                  <a:pt x="252983" y="170561"/>
                </a:lnTo>
                <a:lnTo>
                  <a:pt x="234823" y="185292"/>
                </a:lnTo>
                <a:lnTo>
                  <a:pt x="216280" y="197992"/>
                </a:lnTo>
                <a:lnTo>
                  <a:pt x="245491" y="197992"/>
                </a:lnTo>
                <a:lnTo>
                  <a:pt x="262508" y="182372"/>
                </a:lnTo>
                <a:lnTo>
                  <a:pt x="280670" y="167639"/>
                </a:lnTo>
                <a:lnTo>
                  <a:pt x="299084" y="153924"/>
                </a:lnTo>
                <a:lnTo>
                  <a:pt x="305562" y="149733"/>
                </a:lnTo>
                <a:lnTo>
                  <a:pt x="381480" y="149733"/>
                </a:lnTo>
                <a:lnTo>
                  <a:pt x="381507" y="148589"/>
                </a:lnTo>
                <a:lnTo>
                  <a:pt x="315595" y="141604"/>
                </a:lnTo>
                <a:lnTo>
                  <a:pt x="335406" y="125602"/>
                </a:lnTo>
                <a:lnTo>
                  <a:pt x="300227" y="125602"/>
                </a:lnTo>
                <a:lnTo>
                  <a:pt x="305689" y="56896"/>
                </a:lnTo>
                <a:close/>
              </a:path>
              <a:path w="415925" h="434975">
                <a:moveTo>
                  <a:pt x="4318" y="136905"/>
                </a:moveTo>
                <a:lnTo>
                  <a:pt x="3555" y="139064"/>
                </a:lnTo>
                <a:lnTo>
                  <a:pt x="889" y="146938"/>
                </a:lnTo>
                <a:lnTo>
                  <a:pt x="0" y="148081"/>
                </a:lnTo>
                <a:lnTo>
                  <a:pt x="1143" y="148971"/>
                </a:lnTo>
                <a:lnTo>
                  <a:pt x="20954" y="160020"/>
                </a:lnTo>
                <a:lnTo>
                  <a:pt x="40258" y="169037"/>
                </a:lnTo>
                <a:lnTo>
                  <a:pt x="8508" y="184023"/>
                </a:lnTo>
                <a:lnTo>
                  <a:pt x="10414" y="188975"/>
                </a:lnTo>
                <a:lnTo>
                  <a:pt x="49149" y="172592"/>
                </a:lnTo>
                <a:lnTo>
                  <a:pt x="112135" y="172592"/>
                </a:lnTo>
                <a:lnTo>
                  <a:pt x="107188" y="170561"/>
                </a:lnTo>
                <a:lnTo>
                  <a:pt x="100202" y="166624"/>
                </a:lnTo>
                <a:lnTo>
                  <a:pt x="98163" y="162560"/>
                </a:lnTo>
                <a:lnTo>
                  <a:pt x="88010" y="162560"/>
                </a:lnTo>
                <a:lnTo>
                  <a:pt x="55499" y="149605"/>
                </a:lnTo>
                <a:lnTo>
                  <a:pt x="54246" y="147065"/>
                </a:lnTo>
                <a:lnTo>
                  <a:pt x="46735" y="147065"/>
                </a:lnTo>
                <a:lnTo>
                  <a:pt x="26924" y="141224"/>
                </a:lnTo>
                <a:lnTo>
                  <a:pt x="5460" y="137795"/>
                </a:lnTo>
                <a:lnTo>
                  <a:pt x="4318" y="136905"/>
                </a:lnTo>
                <a:close/>
              </a:path>
              <a:path w="415925" h="434975">
                <a:moveTo>
                  <a:pt x="66167" y="98805"/>
                </a:moveTo>
                <a:lnTo>
                  <a:pt x="60325" y="100837"/>
                </a:lnTo>
                <a:lnTo>
                  <a:pt x="88010" y="162560"/>
                </a:lnTo>
                <a:lnTo>
                  <a:pt x="98163" y="162560"/>
                </a:lnTo>
                <a:lnTo>
                  <a:pt x="66167" y="98805"/>
                </a:lnTo>
                <a:close/>
              </a:path>
              <a:path w="415925" h="434975">
                <a:moveTo>
                  <a:pt x="381480" y="149733"/>
                </a:moveTo>
                <a:lnTo>
                  <a:pt x="305562" y="149733"/>
                </a:lnTo>
                <a:lnTo>
                  <a:pt x="381380" y="153797"/>
                </a:lnTo>
                <a:lnTo>
                  <a:pt x="381480" y="149733"/>
                </a:lnTo>
                <a:close/>
              </a:path>
              <a:path w="415925" h="434975">
                <a:moveTo>
                  <a:pt x="37592" y="113284"/>
                </a:moveTo>
                <a:lnTo>
                  <a:pt x="32893" y="116204"/>
                </a:lnTo>
                <a:lnTo>
                  <a:pt x="46735" y="147065"/>
                </a:lnTo>
                <a:lnTo>
                  <a:pt x="54246" y="147065"/>
                </a:lnTo>
                <a:lnTo>
                  <a:pt x="37592" y="113284"/>
                </a:lnTo>
                <a:close/>
              </a:path>
              <a:path w="415925" h="434975">
                <a:moveTo>
                  <a:pt x="330326" y="60833"/>
                </a:moveTo>
                <a:lnTo>
                  <a:pt x="326263" y="102235"/>
                </a:lnTo>
                <a:lnTo>
                  <a:pt x="313690" y="113791"/>
                </a:lnTo>
                <a:lnTo>
                  <a:pt x="300227" y="125602"/>
                </a:lnTo>
                <a:lnTo>
                  <a:pt x="335406" y="125602"/>
                </a:lnTo>
                <a:lnTo>
                  <a:pt x="342010" y="120268"/>
                </a:lnTo>
                <a:lnTo>
                  <a:pt x="383031" y="120268"/>
                </a:lnTo>
                <a:lnTo>
                  <a:pt x="383031" y="117093"/>
                </a:lnTo>
                <a:lnTo>
                  <a:pt x="349123" y="113791"/>
                </a:lnTo>
                <a:lnTo>
                  <a:pt x="364108" y="98551"/>
                </a:lnTo>
                <a:lnTo>
                  <a:pt x="365647" y="96774"/>
                </a:lnTo>
                <a:lnTo>
                  <a:pt x="333628" y="96774"/>
                </a:lnTo>
                <a:lnTo>
                  <a:pt x="335788" y="61975"/>
                </a:lnTo>
                <a:lnTo>
                  <a:pt x="330326" y="60833"/>
                </a:lnTo>
                <a:close/>
              </a:path>
              <a:path w="415925" h="434975">
                <a:moveTo>
                  <a:pt x="383031" y="120268"/>
                </a:moveTo>
                <a:lnTo>
                  <a:pt x="342010" y="120268"/>
                </a:lnTo>
                <a:lnTo>
                  <a:pt x="383031" y="122300"/>
                </a:lnTo>
                <a:lnTo>
                  <a:pt x="383031" y="120268"/>
                </a:lnTo>
                <a:close/>
              </a:path>
              <a:path w="415925" h="434975">
                <a:moveTo>
                  <a:pt x="370967" y="72389"/>
                </a:moveTo>
                <a:lnTo>
                  <a:pt x="370077" y="73533"/>
                </a:lnTo>
                <a:lnTo>
                  <a:pt x="351154" y="84200"/>
                </a:lnTo>
                <a:lnTo>
                  <a:pt x="333628" y="96774"/>
                </a:lnTo>
                <a:lnTo>
                  <a:pt x="365647" y="96774"/>
                </a:lnTo>
                <a:lnTo>
                  <a:pt x="377951" y="82550"/>
                </a:lnTo>
                <a:lnTo>
                  <a:pt x="378841" y="81406"/>
                </a:lnTo>
                <a:lnTo>
                  <a:pt x="377571" y="80517"/>
                </a:lnTo>
                <a:lnTo>
                  <a:pt x="374650" y="75818"/>
                </a:lnTo>
                <a:lnTo>
                  <a:pt x="370967" y="72389"/>
                </a:lnTo>
                <a:close/>
              </a:path>
              <a:path w="415925" h="434975">
                <a:moveTo>
                  <a:pt x="137032" y="28701"/>
                </a:moveTo>
                <a:lnTo>
                  <a:pt x="133476" y="32512"/>
                </a:lnTo>
                <a:lnTo>
                  <a:pt x="167258" y="57785"/>
                </a:lnTo>
                <a:lnTo>
                  <a:pt x="171069" y="73660"/>
                </a:lnTo>
                <a:lnTo>
                  <a:pt x="174244" y="90931"/>
                </a:lnTo>
                <a:lnTo>
                  <a:pt x="203005" y="90931"/>
                </a:lnTo>
                <a:lnTo>
                  <a:pt x="206324" y="85851"/>
                </a:lnTo>
                <a:lnTo>
                  <a:pt x="196215" y="85851"/>
                </a:lnTo>
                <a:lnTo>
                  <a:pt x="190246" y="52577"/>
                </a:lnTo>
                <a:lnTo>
                  <a:pt x="193513" y="47498"/>
                </a:lnTo>
                <a:lnTo>
                  <a:pt x="166370" y="47498"/>
                </a:lnTo>
                <a:lnTo>
                  <a:pt x="137032" y="28701"/>
                </a:lnTo>
                <a:close/>
              </a:path>
              <a:path w="415925" h="434975">
                <a:moveTo>
                  <a:pt x="234569" y="32130"/>
                </a:moveTo>
                <a:lnTo>
                  <a:pt x="196215" y="85851"/>
                </a:lnTo>
                <a:lnTo>
                  <a:pt x="206324" y="85851"/>
                </a:lnTo>
                <a:lnTo>
                  <a:pt x="239268" y="35433"/>
                </a:lnTo>
                <a:lnTo>
                  <a:pt x="234569" y="32130"/>
                </a:lnTo>
                <a:close/>
              </a:path>
              <a:path w="415925" h="434975">
                <a:moveTo>
                  <a:pt x="175641" y="0"/>
                </a:moveTo>
                <a:lnTo>
                  <a:pt x="173608" y="380"/>
                </a:lnTo>
                <a:lnTo>
                  <a:pt x="165480" y="1777"/>
                </a:lnTo>
                <a:lnTo>
                  <a:pt x="163575" y="2159"/>
                </a:lnTo>
                <a:lnTo>
                  <a:pt x="163829" y="4190"/>
                </a:lnTo>
                <a:lnTo>
                  <a:pt x="163575" y="26035"/>
                </a:lnTo>
                <a:lnTo>
                  <a:pt x="166370" y="47498"/>
                </a:lnTo>
                <a:lnTo>
                  <a:pt x="193513" y="47498"/>
                </a:lnTo>
                <a:lnTo>
                  <a:pt x="196126" y="43434"/>
                </a:lnTo>
                <a:lnTo>
                  <a:pt x="188595" y="43434"/>
                </a:lnTo>
                <a:lnTo>
                  <a:pt x="182879" y="22605"/>
                </a:lnTo>
                <a:lnTo>
                  <a:pt x="176064" y="2159"/>
                </a:lnTo>
                <a:lnTo>
                  <a:pt x="175974" y="1777"/>
                </a:lnTo>
                <a:lnTo>
                  <a:pt x="175641" y="0"/>
                </a:lnTo>
                <a:close/>
              </a:path>
              <a:path w="415925" h="434975">
                <a:moveTo>
                  <a:pt x="208660" y="15875"/>
                </a:moveTo>
                <a:lnTo>
                  <a:pt x="188595" y="43434"/>
                </a:lnTo>
                <a:lnTo>
                  <a:pt x="196126" y="43434"/>
                </a:lnTo>
                <a:lnTo>
                  <a:pt x="212217" y="18414"/>
                </a:lnTo>
                <a:lnTo>
                  <a:pt x="208660" y="15875"/>
                </a:lnTo>
                <a:close/>
              </a:path>
            </a:pathLst>
          </a:custGeom>
          <a:solidFill>
            <a:srgbClr val="FDFFFF"/>
          </a:solidFill>
        </p:spPr>
        <p:txBody>
          <a:bodyPr wrap="square" lIns="0" tIns="0" rIns="0" bIns="0" rtlCol="0"/>
          <a:lstStyle/>
          <a:p>
            <a:endParaRPr dirty="0">
              <a:solidFill>
                <a:prstClr val="black"/>
              </a:solidFill>
            </a:endParaRPr>
          </a:p>
        </p:txBody>
      </p:sp>
      <p:sp>
        <p:nvSpPr>
          <p:cNvPr id="37" name="bk object 37"/>
          <p:cNvSpPr/>
          <p:nvPr/>
        </p:nvSpPr>
        <p:spPr>
          <a:xfrm>
            <a:off x="7967853" y="4926203"/>
            <a:ext cx="1100455" cy="1173480"/>
          </a:xfrm>
          <a:custGeom>
            <a:avLst/>
            <a:gdLst/>
            <a:ahLst/>
            <a:cxnLst/>
            <a:rect l="l" t="t" r="r" b="b"/>
            <a:pathLst>
              <a:path w="1100454" h="1173479">
                <a:moveTo>
                  <a:pt x="496429" y="1053833"/>
                </a:moveTo>
                <a:lnTo>
                  <a:pt x="469011" y="1053833"/>
                </a:lnTo>
                <a:lnTo>
                  <a:pt x="455675" y="1169924"/>
                </a:lnTo>
                <a:lnTo>
                  <a:pt x="477139" y="1172921"/>
                </a:lnTo>
                <a:lnTo>
                  <a:pt x="496429" y="1053833"/>
                </a:lnTo>
                <a:close/>
              </a:path>
              <a:path w="1100454" h="1173479">
                <a:moveTo>
                  <a:pt x="529567" y="1052182"/>
                </a:moveTo>
                <a:lnTo>
                  <a:pt x="496697" y="1052182"/>
                </a:lnTo>
                <a:lnTo>
                  <a:pt x="561975" y="1135316"/>
                </a:lnTo>
                <a:lnTo>
                  <a:pt x="580390" y="1121410"/>
                </a:lnTo>
                <a:lnTo>
                  <a:pt x="529567" y="1052182"/>
                </a:lnTo>
                <a:close/>
              </a:path>
              <a:path w="1100454" h="1173479">
                <a:moveTo>
                  <a:pt x="545867" y="975779"/>
                </a:moveTo>
                <a:lnTo>
                  <a:pt x="479805" y="975779"/>
                </a:lnTo>
                <a:lnTo>
                  <a:pt x="474599" y="1013460"/>
                </a:lnTo>
                <a:lnTo>
                  <a:pt x="375793" y="1093000"/>
                </a:lnTo>
                <a:lnTo>
                  <a:pt x="389763" y="1111389"/>
                </a:lnTo>
                <a:lnTo>
                  <a:pt x="469011" y="1053833"/>
                </a:lnTo>
                <a:lnTo>
                  <a:pt x="496429" y="1053833"/>
                </a:lnTo>
                <a:lnTo>
                  <a:pt x="496697" y="1052182"/>
                </a:lnTo>
                <a:lnTo>
                  <a:pt x="529567" y="1052182"/>
                </a:lnTo>
                <a:lnTo>
                  <a:pt x="501903" y="1014501"/>
                </a:lnTo>
                <a:lnTo>
                  <a:pt x="507111" y="976833"/>
                </a:lnTo>
                <a:lnTo>
                  <a:pt x="546626" y="976833"/>
                </a:lnTo>
                <a:lnTo>
                  <a:pt x="545867" y="975779"/>
                </a:lnTo>
                <a:close/>
              </a:path>
              <a:path w="1100454" h="1173479">
                <a:moveTo>
                  <a:pt x="546626" y="976833"/>
                </a:moveTo>
                <a:lnTo>
                  <a:pt x="507111" y="976833"/>
                </a:lnTo>
                <a:lnTo>
                  <a:pt x="596011" y="1087920"/>
                </a:lnTo>
                <a:lnTo>
                  <a:pt x="614679" y="1071321"/>
                </a:lnTo>
                <a:lnTo>
                  <a:pt x="546626" y="976833"/>
                </a:lnTo>
                <a:close/>
              </a:path>
              <a:path w="1100454" h="1173479">
                <a:moveTo>
                  <a:pt x="543917" y="751662"/>
                </a:moveTo>
                <a:lnTo>
                  <a:pt x="505460" y="751662"/>
                </a:lnTo>
                <a:lnTo>
                  <a:pt x="483107" y="932345"/>
                </a:lnTo>
                <a:lnTo>
                  <a:pt x="353695" y="1035062"/>
                </a:lnTo>
                <a:lnTo>
                  <a:pt x="369950" y="1056525"/>
                </a:lnTo>
                <a:lnTo>
                  <a:pt x="479805" y="975779"/>
                </a:lnTo>
                <a:lnTo>
                  <a:pt x="545867" y="975779"/>
                </a:lnTo>
                <a:lnTo>
                  <a:pt x="515874" y="934135"/>
                </a:lnTo>
                <a:lnTo>
                  <a:pt x="543917" y="751662"/>
                </a:lnTo>
                <a:close/>
              </a:path>
              <a:path w="1100454" h="1173479">
                <a:moveTo>
                  <a:pt x="1028372" y="843686"/>
                </a:moveTo>
                <a:lnTo>
                  <a:pt x="852043" y="843686"/>
                </a:lnTo>
                <a:lnTo>
                  <a:pt x="881761" y="867003"/>
                </a:lnTo>
                <a:lnTo>
                  <a:pt x="900302" y="990282"/>
                </a:lnTo>
                <a:lnTo>
                  <a:pt x="925322" y="988263"/>
                </a:lnTo>
                <a:lnTo>
                  <a:pt x="914146" y="890701"/>
                </a:lnTo>
                <a:lnTo>
                  <a:pt x="953985" y="890701"/>
                </a:lnTo>
                <a:lnTo>
                  <a:pt x="925576" y="867600"/>
                </a:lnTo>
                <a:lnTo>
                  <a:pt x="1029207" y="851827"/>
                </a:lnTo>
                <a:lnTo>
                  <a:pt x="1028372" y="843686"/>
                </a:lnTo>
                <a:close/>
              </a:path>
              <a:path w="1100454" h="1173479">
                <a:moveTo>
                  <a:pt x="729723" y="708748"/>
                </a:moveTo>
                <a:lnTo>
                  <a:pt x="670560" y="708748"/>
                </a:lnTo>
                <a:lnTo>
                  <a:pt x="817372" y="816914"/>
                </a:lnTo>
                <a:lnTo>
                  <a:pt x="841121" y="982052"/>
                </a:lnTo>
                <a:lnTo>
                  <a:pt x="866394" y="977353"/>
                </a:lnTo>
                <a:lnTo>
                  <a:pt x="852043" y="843686"/>
                </a:lnTo>
                <a:lnTo>
                  <a:pt x="1028372" y="843686"/>
                </a:lnTo>
                <a:lnTo>
                  <a:pt x="1028157" y="841590"/>
                </a:lnTo>
                <a:lnTo>
                  <a:pt x="896239" y="841590"/>
                </a:lnTo>
                <a:lnTo>
                  <a:pt x="866521" y="818261"/>
                </a:lnTo>
                <a:lnTo>
                  <a:pt x="1006728" y="796582"/>
                </a:lnTo>
                <a:lnTo>
                  <a:pt x="1005589" y="791502"/>
                </a:lnTo>
                <a:lnTo>
                  <a:pt x="831850" y="791502"/>
                </a:lnTo>
                <a:lnTo>
                  <a:pt x="729723" y="708748"/>
                </a:lnTo>
                <a:close/>
              </a:path>
              <a:path w="1100454" h="1173479">
                <a:moveTo>
                  <a:pt x="953985" y="890701"/>
                </a:moveTo>
                <a:lnTo>
                  <a:pt x="914146" y="890701"/>
                </a:lnTo>
                <a:lnTo>
                  <a:pt x="1006221" y="958354"/>
                </a:lnTo>
                <a:lnTo>
                  <a:pt x="1019175" y="943711"/>
                </a:lnTo>
                <a:lnTo>
                  <a:pt x="953985" y="890701"/>
                </a:lnTo>
                <a:close/>
              </a:path>
              <a:path w="1100454" h="1173479">
                <a:moveTo>
                  <a:pt x="226814" y="746721"/>
                </a:moveTo>
                <a:lnTo>
                  <a:pt x="193421" y="746721"/>
                </a:lnTo>
                <a:lnTo>
                  <a:pt x="139826" y="876427"/>
                </a:lnTo>
                <a:lnTo>
                  <a:pt x="162941" y="887869"/>
                </a:lnTo>
                <a:lnTo>
                  <a:pt x="226814" y="746721"/>
                </a:lnTo>
                <a:close/>
              </a:path>
              <a:path w="1100454" h="1173479">
                <a:moveTo>
                  <a:pt x="149692" y="774687"/>
                </a:moveTo>
                <a:lnTo>
                  <a:pt x="118237" y="774687"/>
                </a:lnTo>
                <a:lnTo>
                  <a:pt x="80137" y="870902"/>
                </a:lnTo>
                <a:lnTo>
                  <a:pt x="103631" y="879640"/>
                </a:lnTo>
                <a:lnTo>
                  <a:pt x="149692" y="774687"/>
                </a:lnTo>
                <a:close/>
              </a:path>
              <a:path w="1100454" h="1173479">
                <a:moveTo>
                  <a:pt x="1026922" y="829551"/>
                </a:moveTo>
                <a:lnTo>
                  <a:pt x="896239" y="841590"/>
                </a:lnTo>
                <a:lnTo>
                  <a:pt x="1028157" y="841590"/>
                </a:lnTo>
                <a:lnTo>
                  <a:pt x="1026922" y="829551"/>
                </a:lnTo>
                <a:close/>
              </a:path>
              <a:path w="1100454" h="1173479">
                <a:moveTo>
                  <a:pt x="593737" y="751509"/>
                </a:moveTo>
                <a:lnTo>
                  <a:pt x="543941" y="751509"/>
                </a:lnTo>
                <a:lnTo>
                  <a:pt x="604520" y="828509"/>
                </a:lnTo>
                <a:lnTo>
                  <a:pt x="632460" y="804964"/>
                </a:lnTo>
                <a:lnTo>
                  <a:pt x="593737" y="751509"/>
                </a:lnTo>
                <a:close/>
              </a:path>
              <a:path w="1100454" h="1173479">
                <a:moveTo>
                  <a:pt x="26035" y="687819"/>
                </a:moveTo>
                <a:lnTo>
                  <a:pt x="14604" y="710920"/>
                </a:lnTo>
                <a:lnTo>
                  <a:pt x="105028" y="750912"/>
                </a:lnTo>
                <a:lnTo>
                  <a:pt x="0" y="796671"/>
                </a:lnTo>
                <a:lnTo>
                  <a:pt x="8127" y="817003"/>
                </a:lnTo>
                <a:lnTo>
                  <a:pt x="118237" y="774687"/>
                </a:lnTo>
                <a:lnTo>
                  <a:pt x="149692" y="774687"/>
                </a:lnTo>
                <a:lnTo>
                  <a:pt x="155828" y="760704"/>
                </a:lnTo>
                <a:lnTo>
                  <a:pt x="193421" y="746721"/>
                </a:lnTo>
                <a:lnTo>
                  <a:pt x="226814" y="746721"/>
                </a:lnTo>
                <a:lnTo>
                  <a:pt x="231245" y="736930"/>
                </a:lnTo>
                <a:lnTo>
                  <a:pt x="142748" y="736930"/>
                </a:lnTo>
                <a:lnTo>
                  <a:pt x="26035" y="687819"/>
                </a:lnTo>
                <a:close/>
              </a:path>
              <a:path w="1100454" h="1173479">
                <a:moveTo>
                  <a:pt x="693361" y="679284"/>
                </a:moveTo>
                <a:lnTo>
                  <a:pt x="438785" y="679284"/>
                </a:lnTo>
                <a:lnTo>
                  <a:pt x="453517" y="711517"/>
                </a:lnTo>
                <a:lnTo>
                  <a:pt x="483107" y="715619"/>
                </a:lnTo>
                <a:lnTo>
                  <a:pt x="411861" y="774306"/>
                </a:lnTo>
                <a:lnTo>
                  <a:pt x="432307" y="804583"/>
                </a:lnTo>
                <a:lnTo>
                  <a:pt x="505460" y="751662"/>
                </a:lnTo>
                <a:lnTo>
                  <a:pt x="543917" y="751662"/>
                </a:lnTo>
                <a:lnTo>
                  <a:pt x="543941" y="751509"/>
                </a:lnTo>
                <a:lnTo>
                  <a:pt x="593737" y="751509"/>
                </a:lnTo>
                <a:lnTo>
                  <a:pt x="577215" y="728700"/>
                </a:lnTo>
                <a:lnTo>
                  <a:pt x="618888" y="728700"/>
                </a:lnTo>
                <a:lnTo>
                  <a:pt x="631825" y="711581"/>
                </a:lnTo>
                <a:lnTo>
                  <a:pt x="670862" y="711581"/>
                </a:lnTo>
                <a:lnTo>
                  <a:pt x="670560" y="708748"/>
                </a:lnTo>
                <a:lnTo>
                  <a:pt x="729723" y="708748"/>
                </a:lnTo>
                <a:lnTo>
                  <a:pt x="693361" y="679284"/>
                </a:lnTo>
                <a:close/>
              </a:path>
              <a:path w="1100454" h="1173479">
                <a:moveTo>
                  <a:pt x="670862" y="711581"/>
                </a:moveTo>
                <a:lnTo>
                  <a:pt x="631825" y="711581"/>
                </a:lnTo>
                <a:lnTo>
                  <a:pt x="644017" y="801065"/>
                </a:lnTo>
                <a:lnTo>
                  <a:pt x="680085" y="797852"/>
                </a:lnTo>
                <a:lnTo>
                  <a:pt x="670862" y="711581"/>
                </a:lnTo>
                <a:close/>
              </a:path>
              <a:path w="1100454" h="1173479">
                <a:moveTo>
                  <a:pt x="1001649" y="773925"/>
                </a:moveTo>
                <a:lnTo>
                  <a:pt x="831850" y="791502"/>
                </a:lnTo>
                <a:lnTo>
                  <a:pt x="1005589" y="791502"/>
                </a:lnTo>
                <a:lnTo>
                  <a:pt x="1001649" y="773925"/>
                </a:lnTo>
                <a:close/>
              </a:path>
              <a:path w="1100454" h="1173479">
                <a:moveTo>
                  <a:pt x="504055" y="663663"/>
                </a:moveTo>
                <a:lnTo>
                  <a:pt x="405256" y="663663"/>
                </a:lnTo>
                <a:lnTo>
                  <a:pt x="367919" y="754494"/>
                </a:lnTo>
                <a:lnTo>
                  <a:pt x="399161" y="767054"/>
                </a:lnTo>
                <a:lnTo>
                  <a:pt x="438785" y="679284"/>
                </a:lnTo>
                <a:lnTo>
                  <a:pt x="693361" y="679284"/>
                </a:lnTo>
                <a:lnTo>
                  <a:pt x="688848" y="675627"/>
                </a:lnTo>
                <a:lnTo>
                  <a:pt x="590169" y="675627"/>
                </a:lnTo>
                <a:lnTo>
                  <a:pt x="504055" y="663663"/>
                </a:lnTo>
                <a:close/>
              </a:path>
              <a:path w="1100454" h="1173479">
                <a:moveTo>
                  <a:pt x="62356" y="643509"/>
                </a:moveTo>
                <a:lnTo>
                  <a:pt x="53975" y="664273"/>
                </a:lnTo>
                <a:lnTo>
                  <a:pt x="177926" y="719886"/>
                </a:lnTo>
                <a:lnTo>
                  <a:pt x="142748" y="736930"/>
                </a:lnTo>
                <a:lnTo>
                  <a:pt x="231245" y="736930"/>
                </a:lnTo>
                <a:lnTo>
                  <a:pt x="234188" y="730427"/>
                </a:lnTo>
                <a:lnTo>
                  <a:pt x="303923" y="703211"/>
                </a:lnTo>
                <a:lnTo>
                  <a:pt x="215900" y="703211"/>
                </a:lnTo>
                <a:lnTo>
                  <a:pt x="62356" y="643509"/>
                </a:lnTo>
                <a:close/>
              </a:path>
              <a:path w="1100454" h="1173479">
                <a:moveTo>
                  <a:pt x="618888" y="728700"/>
                </a:moveTo>
                <a:lnTo>
                  <a:pt x="577215" y="728700"/>
                </a:lnTo>
                <a:lnTo>
                  <a:pt x="614933" y="733933"/>
                </a:lnTo>
                <a:lnTo>
                  <a:pt x="618888" y="728700"/>
                </a:lnTo>
                <a:close/>
              </a:path>
              <a:path w="1100454" h="1173479">
                <a:moveTo>
                  <a:pt x="314960" y="563372"/>
                </a:moveTo>
                <a:lnTo>
                  <a:pt x="302387" y="594487"/>
                </a:lnTo>
                <a:lnTo>
                  <a:pt x="385191" y="630682"/>
                </a:lnTo>
                <a:lnTo>
                  <a:pt x="215900" y="703211"/>
                </a:lnTo>
                <a:lnTo>
                  <a:pt x="303923" y="703211"/>
                </a:lnTo>
                <a:lnTo>
                  <a:pt x="405256" y="663663"/>
                </a:lnTo>
                <a:lnTo>
                  <a:pt x="504055" y="663663"/>
                </a:lnTo>
                <a:lnTo>
                  <a:pt x="493268" y="662165"/>
                </a:lnTo>
                <a:lnTo>
                  <a:pt x="464017" y="597916"/>
                </a:lnTo>
                <a:lnTo>
                  <a:pt x="406146" y="597916"/>
                </a:lnTo>
                <a:lnTo>
                  <a:pt x="314960" y="563372"/>
                </a:lnTo>
                <a:close/>
              </a:path>
              <a:path w="1100454" h="1173479">
                <a:moveTo>
                  <a:pt x="699187" y="500634"/>
                </a:moveTo>
                <a:lnTo>
                  <a:pt x="515620" y="500634"/>
                </a:lnTo>
                <a:lnTo>
                  <a:pt x="612521" y="514096"/>
                </a:lnTo>
                <a:lnTo>
                  <a:pt x="652526" y="601980"/>
                </a:lnTo>
                <a:lnTo>
                  <a:pt x="590169" y="675627"/>
                </a:lnTo>
                <a:lnTo>
                  <a:pt x="688848" y="675627"/>
                </a:lnTo>
                <a:lnTo>
                  <a:pt x="786765" y="661797"/>
                </a:lnTo>
                <a:lnTo>
                  <a:pt x="781875" y="635254"/>
                </a:lnTo>
                <a:lnTo>
                  <a:pt x="694436" y="635254"/>
                </a:lnTo>
                <a:lnTo>
                  <a:pt x="714375" y="610616"/>
                </a:lnTo>
                <a:lnTo>
                  <a:pt x="702310" y="578739"/>
                </a:lnTo>
                <a:lnTo>
                  <a:pt x="792838" y="578739"/>
                </a:lnTo>
                <a:lnTo>
                  <a:pt x="715264" y="544830"/>
                </a:lnTo>
                <a:lnTo>
                  <a:pt x="796482" y="509270"/>
                </a:lnTo>
                <a:lnTo>
                  <a:pt x="695578" y="509270"/>
                </a:lnTo>
                <a:lnTo>
                  <a:pt x="699187" y="500634"/>
                </a:lnTo>
                <a:close/>
              </a:path>
              <a:path w="1100454" h="1173479">
                <a:moveTo>
                  <a:pt x="780542" y="628015"/>
                </a:moveTo>
                <a:lnTo>
                  <a:pt x="694436" y="635254"/>
                </a:lnTo>
                <a:lnTo>
                  <a:pt x="781875" y="635254"/>
                </a:lnTo>
                <a:lnTo>
                  <a:pt x="780542" y="628015"/>
                </a:lnTo>
                <a:close/>
              </a:path>
              <a:path w="1100454" h="1173479">
                <a:moveTo>
                  <a:pt x="792838" y="578739"/>
                </a:moveTo>
                <a:lnTo>
                  <a:pt x="702310" y="578739"/>
                </a:lnTo>
                <a:lnTo>
                  <a:pt x="782827" y="611886"/>
                </a:lnTo>
                <a:lnTo>
                  <a:pt x="798068" y="581025"/>
                </a:lnTo>
                <a:lnTo>
                  <a:pt x="792838" y="578739"/>
                </a:lnTo>
                <a:close/>
              </a:path>
              <a:path w="1100454" h="1173479">
                <a:moveTo>
                  <a:pt x="483366" y="538734"/>
                </a:moveTo>
                <a:lnTo>
                  <a:pt x="414400" y="538734"/>
                </a:lnTo>
                <a:lnTo>
                  <a:pt x="391414" y="565785"/>
                </a:lnTo>
                <a:lnTo>
                  <a:pt x="406146" y="597916"/>
                </a:lnTo>
                <a:lnTo>
                  <a:pt x="464017" y="597916"/>
                </a:lnTo>
                <a:lnTo>
                  <a:pt x="453263" y="574294"/>
                </a:lnTo>
                <a:lnTo>
                  <a:pt x="483366" y="538734"/>
                </a:lnTo>
                <a:close/>
              </a:path>
              <a:path w="1100454" h="1173479">
                <a:moveTo>
                  <a:pt x="320438" y="384048"/>
                </a:moveTo>
                <a:lnTo>
                  <a:pt x="268477" y="384048"/>
                </a:lnTo>
                <a:lnTo>
                  <a:pt x="411479" y="499999"/>
                </a:lnTo>
                <a:lnTo>
                  <a:pt x="313563" y="513715"/>
                </a:lnTo>
                <a:lnTo>
                  <a:pt x="317119" y="547243"/>
                </a:lnTo>
                <a:lnTo>
                  <a:pt x="414400" y="538734"/>
                </a:lnTo>
                <a:lnTo>
                  <a:pt x="483366" y="538734"/>
                </a:lnTo>
                <a:lnTo>
                  <a:pt x="515620" y="500634"/>
                </a:lnTo>
                <a:lnTo>
                  <a:pt x="699187" y="500634"/>
                </a:lnTo>
                <a:lnTo>
                  <a:pt x="703274" y="490855"/>
                </a:lnTo>
                <a:lnTo>
                  <a:pt x="662431" y="490855"/>
                </a:lnTo>
                <a:lnTo>
                  <a:pt x="654056" y="469392"/>
                </a:lnTo>
                <a:lnTo>
                  <a:pt x="467868" y="469392"/>
                </a:lnTo>
                <a:lnTo>
                  <a:pt x="467488" y="466852"/>
                </a:lnTo>
                <a:lnTo>
                  <a:pt x="429895" y="466852"/>
                </a:lnTo>
                <a:lnTo>
                  <a:pt x="320438" y="384048"/>
                </a:lnTo>
                <a:close/>
              </a:path>
              <a:path w="1100454" h="1173479">
                <a:moveTo>
                  <a:pt x="960565" y="471932"/>
                </a:moveTo>
                <a:lnTo>
                  <a:pt x="881761" y="471932"/>
                </a:lnTo>
                <a:lnTo>
                  <a:pt x="1035303" y="531749"/>
                </a:lnTo>
                <a:lnTo>
                  <a:pt x="1046733" y="508635"/>
                </a:lnTo>
                <a:lnTo>
                  <a:pt x="960565" y="471932"/>
                </a:lnTo>
                <a:close/>
              </a:path>
              <a:path w="1100454" h="1173479">
                <a:moveTo>
                  <a:pt x="937514" y="287655"/>
                </a:moveTo>
                <a:lnTo>
                  <a:pt x="866267" y="445135"/>
                </a:lnTo>
                <a:lnTo>
                  <a:pt x="695578" y="509270"/>
                </a:lnTo>
                <a:lnTo>
                  <a:pt x="796482" y="509270"/>
                </a:lnTo>
                <a:lnTo>
                  <a:pt x="881761" y="471932"/>
                </a:lnTo>
                <a:lnTo>
                  <a:pt x="960565" y="471932"/>
                </a:lnTo>
                <a:lnTo>
                  <a:pt x="922401" y="455676"/>
                </a:lnTo>
                <a:lnTo>
                  <a:pt x="957706" y="438658"/>
                </a:lnTo>
                <a:lnTo>
                  <a:pt x="1026238" y="438658"/>
                </a:lnTo>
                <a:lnTo>
                  <a:pt x="1004580" y="428879"/>
                </a:lnTo>
                <a:lnTo>
                  <a:pt x="906906" y="428879"/>
                </a:lnTo>
                <a:lnTo>
                  <a:pt x="960627" y="299085"/>
                </a:lnTo>
                <a:lnTo>
                  <a:pt x="937514" y="287655"/>
                </a:lnTo>
                <a:close/>
              </a:path>
              <a:path w="1100454" h="1173479">
                <a:moveTo>
                  <a:pt x="699007" y="405511"/>
                </a:moveTo>
                <a:lnTo>
                  <a:pt x="662431" y="490855"/>
                </a:lnTo>
                <a:lnTo>
                  <a:pt x="703274" y="490855"/>
                </a:lnTo>
                <a:lnTo>
                  <a:pt x="732408" y="421132"/>
                </a:lnTo>
                <a:lnTo>
                  <a:pt x="699007" y="405511"/>
                </a:lnTo>
                <a:close/>
              </a:path>
              <a:path w="1100454" h="1173479">
                <a:moveTo>
                  <a:pt x="1026238" y="438658"/>
                </a:moveTo>
                <a:lnTo>
                  <a:pt x="957706" y="438658"/>
                </a:lnTo>
                <a:lnTo>
                  <a:pt x="1074674" y="485013"/>
                </a:lnTo>
                <a:lnTo>
                  <a:pt x="1083055" y="464312"/>
                </a:lnTo>
                <a:lnTo>
                  <a:pt x="1026238" y="438658"/>
                </a:lnTo>
                <a:close/>
              </a:path>
              <a:path w="1100454" h="1173479">
                <a:moveTo>
                  <a:pt x="490854" y="442341"/>
                </a:moveTo>
                <a:lnTo>
                  <a:pt x="467868" y="469392"/>
                </a:lnTo>
                <a:lnTo>
                  <a:pt x="654056" y="469392"/>
                </a:lnTo>
                <a:lnTo>
                  <a:pt x="652272" y="464820"/>
                </a:lnTo>
                <a:lnTo>
                  <a:pt x="614679" y="459613"/>
                </a:lnTo>
                <a:lnTo>
                  <a:pt x="631266" y="446532"/>
                </a:lnTo>
                <a:lnTo>
                  <a:pt x="520446" y="446532"/>
                </a:lnTo>
                <a:lnTo>
                  <a:pt x="490854" y="442341"/>
                </a:lnTo>
                <a:close/>
              </a:path>
              <a:path w="1100454" h="1173479">
                <a:moveTo>
                  <a:pt x="453644" y="374142"/>
                </a:moveTo>
                <a:lnTo>
                  <a:pt x="420243" y="377698"/>
                </a:lnTo>
                <a:lnTo>
                  <a:pt x="429895" y="466852"/>
                </a:lnTo>
                <a:lnTo>
                  <a:pt x="467488" y="466852"/>
                </a:lnTo>
                <a:lnTo>
                  <a:pt x="453644" y="374142"/>
                </a:lnTo>
                <a:close/>
              </a:path>
              <a:path w="1100454" h="1173479">
                <a:moveTo>
                  <a:pt x="495807" y="347091"/>
                </a:moveTo>
                <a:lnTo>
                  <a:pt x="467868" y="370586"/>
                </a:lnTo>
                <a:lnTo>
                  <a:pt x="520446" y="446532"/>
                </a:lnTo>
                <a:lnTo>
                  <a:pt x="631266" y="446532"/>
                </a:lnTo>
                <a:lnTo>
                  <a:pt x="659769" y="424053"/>
                </a:lnTo>
                <a:lnTo>
                  <a:pt x="556514" y="424053"/>
                </a:lnTo>
                <a:lnTo>
                  <a:pt x="495807" y="347091"/>
                </a:lnTo>
                <a:close/>
              </a:path>
              <a:path w="1100454" h="1173479">
                <a:moveTo>
                  <a:pt x="997076" y="293243"/>
                </a:moveTo>
                <a:lnTo>
                  <a:pt x="941831" y="414528"/>
                </a:lnTo>
                <a:lnTo>
                  <a:pt x="906906" y="428879"/>
                </a:lnTo>
                <a:lnTo>
                  <a:pt x="1004580" y="428879"/>
                </a:lnTo>
                <a:lnTo>
                  <a:pt x="995299" y="424688"/>
                </a:lnTo>
                <a:lnTo>
                  <a:pt x="1050798" y="400558"/>
                </a:lnTo>
                <a:lnTo>
                  <a:pt x="979424" y="400558"/>
                </a:lnTo>
                <a:lnTo>
                  <a:pt x="1020191" y="304673"/>
                </a:lnTo>
                <a:lnTo>
                  <a:pt x="997076" y="293243"/>
                </a:lnTo>
                <a:close/>
              </a:path>
              <a:path w="1100454" h="1173479">
                <a:moveTo>
                  <a:pt x="504444" y="87630"/>
                </a:moveTo>
                <a:lnTo>
                  <a:pt x="482980" y="103886"/>
                </a:lnTo>
                <a:lnTo>
                  <a:pt x="584580" y="241427"/>
                </a:lnTo>
                <a:lnTo>
                  <a:pt x="556514" y="424053"/>
                </a:lnTo>
                <a:lnTo>
                  <a:pt x="659769" y="424053"/>
                </a:lnTo>
                <a:lnTo>
                  <a:pt x="659930" y="423926"/>
                </a:lnTo>
                <a:lnTo>
                  <a:pt x="594868" y="423926"/>
                </a:lnTo>
                <a:lnTo>
                  <a:pt x="614933" y="240157"/>
                </a:lnTo>
                <a:lnTo>
                  <a:pt x="667056" y="199771"/>
                </a:lnTo>
                <a:lnTo>
                  <a:pt x="620522" y="199771"/>
                </a:lnTo>
                <a:lnTo>
                  <a:pt x="620715" y="198374"/>
                </a:lnTo>
                <a:lnTo>
                  <a:pt x="590550" y="198374"/>
                </a:lnTo>
                <a:lnTo>
                  <a:pt x="504444" y="87630"/>
                </a:lnTo>
                <a:close/>
              </a:path>
              <a:path w="1100454" h="1173479">
                <a:moveTo>
                  <a:pt x="668147" y="370967"/>
                </a:moveTo>
                <a:lnTo>
                  <a:pt x="594868" y="423926"/>
                </a:lnTo>
                <a:lnTo>
                  <a:pt x="659930" y="423926"/>
                </a:lnTo>
                <a:lnTo>
                  <a:pt x="688594" y="401320"/>
                </a:lnTo>
                <a:lnTo>
                  <a:pt x="668147" y="370967"/>
                </a:lnTo>
                <a:close/>
              </a:path>
              <a:path w="1100454" h="1173479">
                <a:moveTo>
                  <a:pt x="280090" y="334010"/>
                </a:moveTo>
                <a:lnTo>
                  <a:pt x="204089" y="334010"/>
                </a:lnTo>
                <a:lnTo>
                  <a:pt x="233806" y="357251"/>
                </a:lnTo>
                <a:lnTo>
                  <a:pt x="93979" y="376301"/>
                </a:lnTo>
                <a:lnTo>
                  <a:pt x="96012" y="401320"/>
                </a:lnTo>
                <a:lnTo>
                  <a:pt x="268477" y="384048"/>
                </a:lnTo>
                <a:lnTo>
                  <a:pt x="320438" y="384048"/>
                </a:lnTo>
                <a:lnTo>
                  <a:pt x="283337" y="355981"/>
                </a:lnTo>
                <a:lnTo>
                  <a:pt x="280090" y="334010"/>
                </a:lnTo>
                <a:close/>
              </a:path>
              <a:path w="1100454" h="1173479">
                <a:moveTo>
                  <a:pt x="1092327" y="358521"/>
                </a:moveTo>
                <a:lnTo>
                  <a:pt x="979424" y="400558"/>
                </a:lnTo>
                <a:lnTo>
                  <a:pt x="1050798" y="400558"/>
                </a:lnTo>
                <a:lnTo>
                  <a:pt x="1100454" y="378968"/>
                </a:lnTo>
                <a:lnTo>
                  <a:pt x="1092327" y="358521"/>
                </a:lnTo>
                <a:close/>
              </a:path>
              <a:path w="1100454" h="1173479">
                <a:moveTo>
                  <a:pt x="94488" y="214503"/>
                </a:moveTo>
                <a:lnTo>
                  <a:pt x="81152" y="231902"/>
                </a:lnTo>
                <a:lnTo>
                  <a:pt x="172085" y="307594"/>
                </a:lnTo>
                <a:lnTo>
                  <a:pt x="68452" y="323342"/>
                </a:lnTo>
                <a:lnTo>
                  <a:pt x="73532" y="346075"/>
                </a:lnTo>
                <a:lnTo>
                  <a:pt x="204089" y="334010"/>
                </a:lnTo>
                <a:lnTo>
                  <a:pt x="280090" y="334010"/>
                </a:lnTo>
                <a:lnTo>
                  <a:pt x="279771" y="331851"/>
                </a:lnTo>
                <a:lnTo>
                  <a:pt x="248285" y="331851"/>
                </a:lnTo>
                <a:lnTo>
                  <a:pt x="218694" y="308610"/>
                </a:lnTo>
                <a:lnTo>
                  <a:pt x="215270" y="284861"/>
                </a:lnTo>
                <a:lnTo>
                  <a:pt x="186308" y="284861"/>
                </a:lnTo>
                <a:lnTo>
                  <a:pt x="94488" y="214503"/>
                </a:lnTo>
                <a:close/>
              </a:path>
              <a:path w="1100454" h="1173479">
                <a:moveTo>
                  <a:pt x="259333" y="193548"/>
                </a:moveTo>
                <a:lnTo>
                  <a:pt x="233933" y="198247"/>
                </a:lnTo>
                <a:lnTo>
                  <a:pt x="248285" y="331851"/>
                </a:lnTo>
                <a:lnTo>
                  <a:pt x="279771" y="331851"/>
                </a:lnTo>
                <a:lnTo>
                  <a:pt x="259333" y="193548"/>
                </a:lnTo>
                <a:close/>
              </a:path>
              <a:path w="1100454" h="1173479">
                <a:moveTo>
                  <a:pt x="200532" y="182626"/>
                </a:moveTo>
                <a:lnTo>
                  <a:pt x="175132" y="187325"/>
                </a:lnTo>
                <a:lnTo>
                  <a:pt x="186308" y="284861"/>
                </a:lnTo>
                <a:lnTo>
                  <a:pt x="215270" y="284861"/>
                </a:lnTo>
                <a:lnTo>
                  <a:pt x="200532" y="182626"/>
                </a:lnTo>
                <a:close/>
              </a:path>
              <a:path w="1100454" h="1173479">
                <a:moveTo>
                  <a:pt x="730503" y="118999"/>
                </a:moveTo>
                <a:lnTo>
                  <a:pt x="620522" y="199771"/>
                </a:lnTo>
                <a:lnTo>
                  <a:pt x="667056" y="199771"/>
                </a:lnTo>
                <a:lnTo>
                  <a:pt x="744093" y="140081"/>
                </a:lnTo>
                <a:lnTo>
                  <a:pt x="730503" y="118999"/>
                </a:lnTo>
                <a:close/>
              </a:path>
              <a:path w="1100454" h="1173479">
                <a:moveTo>
                  <a:pt x="538861" y="37592"/>
                </a:moveTo>
                <a:lnTo>
                  <a:pt x="520065" y="54102"/>
                </a:lnTo>
                <a:lnTo>
                  <a:pt x="598551" y="161036"/>
                </a:lnTo>
                <a:lnTo>
                  <a:pt x="590550" y="198374"/>
                </a:lnTo>
                <a:lnTo>
                  <a:pt x="620715" y="198374"/>
                </a:lnTo>
                <a:lnTo>
                  <a:pt x="626110" y="159385"/>
                </a:lnTo>
                <a:lnTo>
                  <a:pt x="675793" y="120650"/>
                </a:lnTo>
                <a:lnTo>
                  <a:pt x="604139" y="120650"/>
                </a:lnTo>
                <a:lnTo>
                  <a:pt x="538861" y="37592"/>
                </a:lnTo>
                <a:close/>
              </a:path>
              <a:path w="1100454" h="1173479">
                <a:moveTo>
                  <a:pt x="623570" y="0"/>
                </a:moveTo>
                <a:lnTo>
                  <a:pt x="604139" y="120650"/>
                </a:lnTo>
                <a:lnTo>
                  <a:pt x="675793" y="120650"/>
                </a:lnTo>
                <a:lnTo>
                  <a:pt x="677910" y="118999"/>
                </a:lnTo>
                <a:lnTo>
                  <a:pt x="631698" y="118999"/>
                </a:lnTo>
                <a:lnTo>
                  <a:pt x="645160" y="2921"/>
                </a:lnTo>
                <a:lnTo>
                  <a:pt x="623570" y="0"/>
                </a:lnTo>
                <a:close/>
              </a:path>
              <a:path w="1100454" h="1173479">
                <a:moveTo>
                  <a:pt x="710692" y="64135"/>
                </a:moveTo>
                <a:lnTo>
                  <a:pt x="631698" y="118999"/>
                </a:lnTo>
                <a:lnTo>
                  <a:pt x="677910" y="118999"/>
                </a:lnTo>
                <a:lnTo>
                  <a:pt x="724662" y="82550"/>
                </a:lnTo>
                <a:lnTo>
                  <a:pt x="710692" y="64135"/>
                </a:lnTo>
                <a:close/>
              </a:path>
            </a:pathLst>
          </a:custGeom>
          <a:solidFill>
            <a:srgbClr val="FDFFFF"/>
          </a:solidFill>
        </p:spPr>
        <p:txBody>
          <a:bodyPr wrap="square" lIns="0" tIns="0" rIns="0" bIns="0" rtlCol="0"/>
          <a:lstStyle/>
          <a:p>
            <a:endParaRPr dirty="0">
              <a:solidFill>
                <a:prstClr val="black"/>
              </a:solidFill>
            </a:endParaRPr>
          </a:p>
        </p:txBody>
      </p:sp>
      <p:sp>
        <p:nvSpPr>
          <p:cNvPr id="38" name="bk object 38"/>
          <p:cNvSpPr/>
          <p:nvPr/>
        </p:nvSpPr>
        <p:spPr>
          <a:xfrm>
            <a:off x="7518527" y="176021"/>
            <a:ext cx="815340" cy="782955"/>
          </a:xfrm>
          <a:custGeom>
            <a:avLst/>
            <a:gdLst/>
            <a:ahLst/>
            <a:cxnLst/>
            <a:rect l="l" t="t" r="r" b="b"/>
            <a:pathLst>
              <a:path w="815340" h="782955">
                <a:moveTo>
                  <a:pt x="525981" y="701928"/>
                </a:moveTo>
                <a:lnTo>
                  <a:pt x="507365" y="701928"/>
                </a:lnTo>
                <a:lnTo>
                  <a:pt x="538226" y="782574"/>
                </a:lnTo>
                <a:lnTo>
                  <a:pt x="551561" y="777875"/>
                </a:lnTo>
                <a:lnTo>
                  <a:pt x="525981" y="701928"/>
                </a:lnTo>
                <a:close/>
              </a:path>
              <a:path w="815340" h="782955">
                <a:moveTo>
                  <a:pt x="509134" y="649351"/>
                </a:moveTo>
                <a:lnTo>
                  <a:pt x="486664" y="649351"/>
                </a:lnTo>
                <a:lnTo>
                  <a:pt x="501396" y="685291"/>
                </a:lnTo>
                <a:lnTo>
                  <a:pt x="467995" y="759078"/>
                </a:lnTo>
                <a:lnTo>
                  <a:pt x="477012" y="763397"/>
                </a:lnTo>
                <a:lnTo>
                  <a:pt x="507365" y="701928"/>
                </a:lnTo>
                <a:lnTo>
                  <a:pt x="525981" y="701928"/>
                </a:lnTo>
                <a:lnTo>
                  <a:pt x="522858" y="692657"/>
                </a:lnTo>
                <a:lnTo>
                  <a:pt x="552457" y="692657"/>
                </a:lnTo>
                <a:lnTo>
                  <a:pt x="518541" y="675386"/>
                </a:lnTo>
                <a:lnTo>
                  <a:pt x="509134" y="649351"/>
                </a:lnTo>
                <a:close/>
              </a:path>
              <a:path w="815340" h="782955">
                <a:moveTo>
                  <a:pt x="453326" y="484631"/>
                </a:moveTo>
                <a:lnTo>
                  <a:pt x="423672" y="484631"/>
                </a:lnTo>
                <a:lnTo>
                  <a:pt x="440308" y="525526"/>
                </a:lnTo>
                <a:lnTo>
                  <a:pt x="428625" y="529716"/>
                </a:lnTo>
                <a:lnTo>
                  <a:pt x="480059" y="631189"/>
                </a:lnTo>
                <a:lnTo>
                  <a:pt x="437261" y="730885"/>
                </a:lnTo>
                <a:lnTo>
                  <a:pt x="446277" y="735076"/>
                </a:lnTo>
                <a:lnTo>
                  <a:pt x="486664" y="649351"/>
                </a:lnTo>
                <a:lnTo>
                  <a:pt x="509134" y="649351"/>
                </a:lnTo>
                <a:lnTo>
                  <a:pt x="505968" y="640588"/>
                </a:lnTo>
                <a:lnTo>
                  <a:pt x="535986" y="640588"/>
                </a:lnTo>
                <a:lnTo>
                  <a:pt x="499364" y="622300"/>
                </a:lnTo>
                <a:lnTo>
                  <a:pt x="497586" y="617347"/>
                </a:lnTo>
                <a:lnTo>
                  <a:pt x="476009" y="517143"/>
                </a:lnTo>
                <a:lnTo>
                  <a:pt x="463550" y="517143"/>
                </a:lnTo>
                <a:lnTo>
                  <a:pt x="453326" y="484631"/>
                </a:lnTo>
                <a:close/>
              </a:path>
              <a:path w="815340" h="782955">
                <a:moveTo>
                  <a:pt x="552457" y="692657"/>
                </a:moveTo>
                <a:lnTo>
                  <a:pt x="522858" y="692657"/>
                </a:lnTo>
                <a:lnTo>
                  <a:pt x="589915" y="722883"/>
                </a:lnTo>
                <a:lnTo>
                  <a:pt x="594105" y="713866"/>
                </a:lnTo>
                <a:lnTo>
                  <a:pt x="552457" y="692657"/>
                </a:lnTo>
                <a:close/>
              </a:path>
              <a:path w="815340" h="782955">
                <a:moveTo>
                  <a:pt x="215897" y="642492"/>
                </a:moveTo>
                <a:lnTo>
                  <a:pt x="203200" y="642492"/>
                </a:lnTo>
                <a:lnTo>
                  <a:pt x="210439" y="714882"/>
                </a:lnTo>
                <a:lnTo>
                  <a:pt x="219964" y="715263"/>
                </a:lnTo>
                <a:lnTo>
                  <a:pt x="215897" y="642492"/>
                </a:lnTo>
                <a:close/>
              </a:path>
              <a:path w="815340" h="782955">
                <a:moveTo>
                  <a:pt x="215358" y="632840"/>
                </a:moveTo>
                <a:lnTo>
                  <a:pt x="188468" y="632840"/>
                </a:lnTo>
                <a:lnTo>
                  <a:pt x="133603" y="699388"/>
                </a:lnTo>
                <a:lnTo>
                  <a:pt x="145033" y="710311"/>
                </a:lnTo>
                <a:lnTo>
                  <a:pt x="203200" y="642492"/>
                </a:lnTo>
                <a:lnTo>
                  <a:pt x="215897" y="642492"/>
                </a:lnTo>
                <a:lnTo>
                  <a:pt x="215358" y="632840"/>
                </a:lnTo>
                <a:close/>
              </a:path>
              <a:path w="815340" h="782955">
                <a:moveTo>
                  <a:pt x="253396" y="600963"/>
                </a:moveTo>
                <a:lnTo>
                  <a:pt x="240665" y="600963"/>
                </a:lnTo>
                <a:lnTo>
                  <a:pt x="250190" y="700531"/>
                </a:lnTo>
                <a:lnTo>
                  <a:pt x="259079" y="699262"/>
                </a:lnTo>
                <a:lnTo>
                  <a:pt x="253396" y="600963"/>
                </a:lnTo>
                <a:close/>
              </a:path>
              <a:path w="815340" h="782955">
                <a:moveTo>
                  <a:pt x="535986" y="640588"/>
                </a:moveTo>
                <a:lnTo>
                  <a:pt x="505968" y="640588"/>
                </a:lnTo>
                <a:lnTo>
                  <a:pt x="597280" y="680847"/>
                </a:lnTo>
                <a:lnTo>
                  <a:pt x="599821" y="672464"/>
                </a:lnTo>
                <a:lnTo>
                  <a:pt x="535986" y="640588"/>
                </a:lnTo>
                <a:close/>
              </a:path>
              <a:path w="815340" h="782955">
                <a:moveTo>
                  <a:pt x="252808" y="590803"/>
                </a:moveTo>
                <a:lnTo>
                  <a:pt x="221996" y="590803"/>
                </a:lnTo>
                <a:lnTo>
                  <a:pt x="198754" y="619760"/>
                </a:lnTo>
                <a:lnTo>
                  <a:pt x="117475" y="628395"/>
                </a:lnTo>
                <a:lnTo>
                  <a:pt x="118872" y="637286"/>
                </a:lnTo>
                <a:lnTo>
                  <a:pt x="188468" y="632840"/>
                </a:lnTo>
                <a:lnTo>
                  <a:pt x="215358" y="632840"/>
                </a:lnTo>
                <a:lnTo>
                  <a:pt x="215138" y="628903"/>
                </a:lnTo>
                <a:lnTo>
                  <a:pt x="240665" y="600963"/>
                </a:lnTo>
                <a:lnTo>
                  <a:pt x="253396" y="600963"/>
                </a:lnTo>
                <a:lnTo>
                  <a:pt x="252808" y="590803"/>
                </a:lnTo>
                <a:close/>
              </a:path>
              <a:path w="815340" h="782955">
                <a:moveTo>
                  <a:pt x="294767" y="480313"/>
                </a:moveTo>
                <a:lnTo>
                  <a:pt x="233425" y="575437"/>
                </a:lnTo>
                <a:lnTo>
                  <a:pt x="127126" y="587375"/>
                </a:lnTo>
                <a:lnTo>
                  <a:pt x="128524" y="596264"/>
                </a:lnTo>
                <a:lnTo>
                  <a:pt x="221996" y="590803"/>
                </a:lnTo>
                <a:lnTo>
                  <a:pt x="252808" y="590803"/>
                </a:lnTo>
                <a:lnTo>
                  <a:pt x="252602" y="587248"/>
                </a:lnTo>
                <a:lnTo>
                  <a:pt x="255397" y="584453"/>
                </a:lnTo>
                <a:lnTo>
                  <a:pt x="332867" y="513461"/>
                </a:lnTo>
                <a:lnTo>
                  <a:pt x="324357" y="505332"/>
                </a:lnTo>
                <a:lnTo>
                  <a:pt x="339378" y="487933"/>
                </a:lnTo>
                <a:lnTo>
                  <a:pt x="305053" y="487933"/>
                </a:lnTo>
                <a:lnTo>
                  <a:pt x="294767" y="480313"/>
                </a:lnTo>
                <a:close/>
              </a:path>
              <a:path w="815340" h="782955">
                <a:moveTo>
                  <a:pt x="637048" y="421513"/>
                </a:moveTo>
                <a:lnTo>
                  <a:pt x="500379" y="421513"/>
                </a:lnTo>
                <a:lnTo>
                  <a:pt x="542925" y="430529"/>
                </a:lnTo>
                <a:lnTo>
                  <a:pt x="541527" y="442340"/>
                </a:lnTo>
                <a:lnTo>
                  <a:pt x="653796" y="446913"/>
                </a:lnTo>
                <a:lnTo>
                  <a:pt x="717169" y="534797"/>
                </a:lnTo>
                <a:lnTo>
                  <a:pt x="724789" y="530098"/>
                </a:lnTo>
                <a:lnTo>
                  <a:pt x="671702" y="449833"/>
                </a:lnTo>
                <a:lnTo>
                  <a:pt x="770953" y="449833"/>
                </a:lnTo>
                <a:lnTo>
                  <a:pt x="726694" y="441325"/>
                </a:lnTo>
                <a:lnTo>
                  <a:pt x="731339" y="437895"/>
                </a:lnTo>
                <a:lnTo>
                  <a:pt x="710438" y="437895"/>
                </a:lnTo>
                <a:lnTo>
                  <a:pt x="671702" y="429260"/>
                </a:lnTo>
                <a:lnTo>
                  <a:pt x="675878" y="426338"/>
                </a:lnTo>
                <a:lnTo>
                  <a:pt x="653796" y="426338"/>
                </a:lnTo>
                <a:lnTo>
                  <a:pt x="649986" y="425830"/>
                </a:lnTo>
                <a:lnTo>
                  <a:pt x="637048" y="421513"/>
                </a:lnTo>
                <a:close/>
              </a:path>
              <a:path w="815340" h="782955">
                <a:moveTo>
                  <a:pt x="770953" y="449833"/>
                </a:moveTo>
                <a:lnTo>
                  <a:pt x="671702" y="449833"/>
                </a:lnTo>
                <a:lnTo>
                  <a:pt x="709802" y="456818"/>
                </a:lnTo>
                <a:lnTo>
                  <a:pt x="757554" y="522097"/>
                </a:lnTo>
                <a:lnTo>
                  <a:pt x="764667" y="515747"/>
                </a:lnTo>
                <a:lnTo>
                  <a:pt x="725424" y="458724"/>
                </a:lnTo>
                <a:lnTo>
                  <a:pt x="815147" y="458724"/>
                </a:lnTo>
                <a:lnTo>
                  <a:pt x="815213" y="458342"/>
                </a:lnTo>
                <a:lnTo>
                  <a:pt x="770953" y="449833"/>
                </a:lnTo>
                <a:close/>
              </a:path>
              <a:path w="815340" h="782955">
                <a:moveTo>
                  <a:pt x="475106" y="512952"/>
                </a:moveTo>
                <a:lnTo>
                  <a:pt x="463550" y="517143"/>
                </a:lnTo>
                <a:lnTo>
                  <a:pt x="476009" y="517143"/>
                </a:lnTo>
                <a:lnTo>
                  <a:pt x="475106" y="512952"/>
                </a:lnTo>
                <a:close/>
              </a:path>
              <a:path w="815340" h="782955">
                <a:moveTo>
                  <a:pt x="341796" y="376174"/>
                </a:moveTo>
                <a:lnTo>
                  <a:pt x="266700" y="376174"/>
                </a:lnTo>
                <a:lnTo>
                  <a:pt x="311023" y="384555"/>
                </a:lnTo>
                <a:lnTo>
                  <a:pt x="312547" y="404622"/>
                </a:lnTo>
                <a:lnTo>
                  <a:pt x="317500" y="423544"/>
                </a:lnTo>
                <a:lnTo>
                  <a:pt x="324484" y="437895"/>
                </a:lnTo>
                <a:lnTo>
                  <a:pt x="335406" y="452627"/>
                </a:lnTo>
                <a:lnTo>
                  <a:pt x="305053" y="487933"/>
                </a:lnTo>
                <a:lnTo>
                  <a:pt x="339378" y="487933"/>
                </a:lnTo>
                <a:lnTo>
                  <a:pt x="354838" y="470026"/>
                </a:lnTo>
                <a:lnTo>
                  <a:pt x="460007" y="470026"/>
                </a:lnTo>
                <a:lnTo>
                  <a:pt x="474445" y="459358"/>
                </a:lnTo>
                <a:lnTo>
                  <a:pt x="405256" y="459358"/>
                </a:lnTo>
                <a:lnTo>
                  <a:pt x="391287" y="456945"/>
                </a:lnTo>
                <a:lnTo>
                  <a:pt x="357886" y="437006"/>
                </a:lnTo>
                <a:lnTo>
                  <a:pt x="340868" y="400050"/>
                </a:lnTo>
                <a:lnTo>
                  <a:pt x="339471" y="385572"/>
                </a:lnTo>
                <a:lnTo>
                  <a:pt x="341796" y="376174"/>
                </a:lnTo>
                <a:close/>
              </a:path>
              <a:path w="815340" h="782955">
                <a:moveTo>
                  <a:pt x="460007" y="470026"/>
                </a:moveTo>
                <a:lnTo>
                  <a:pt x="354838" y="470026"/>
                </a:lnTo>
                <a:lnTo>
                  <a:pt x="371221" y="479170"/>
                </a:lnTo>
                <a:lnTo>
                  <a:pt x="387984" y="484377"/>
                </a:lnTo>
                <a:lnTo>
                  <a:pt x="405383" y="485648"/>
                </a:lnTo>
                <a:lnTo>
                  <a:pt x="423672" y="484631"/>
                </a:lnTo>
                <a:lnTo>
                  <a:pt x="453326" y="484631"/>
                </a:lnTo>
                <a:lnTo>
                  <a:pt x="450850" y="476757"/>
                </a:lnTo>
                <a:lnTo>
                  <a:pt x="460007" y="470026"/>
                </a:lnTo>
                <a:close/>
              </a:path>
              <a:path w="815340" h="782955">
                <a:moveTo>
                  <a:pt x="815147" y="458724"/>
                </a:moveTo>
                <a:lnTo>
                  <a:pt x="725424" y="458724"/>
                </a:lnTo>
                <a:lnTo>
                  <a:pt x="812800" y="472313"/>
                </a:lnTo>
                <a:lnTo>
                  <a:pt x="815147" y="458724"/>
                </a:lnTo>
                <a:close/>
              </a:path>
              <a:path w="815340" h="782955">
                <a:moveTo>
                  <a:pt x="486273" y="320420"/>
                </a:moveTo>
                <a:lnTo>
                  <a:pt x="411606" y="320420"/>
                </a:lnTo>
                <a:lnTo>
                  <a:pt x="425576" y="322833"/>
                </a:lnTo>
                <a:lnTo>
                  <a:pt x="438530" y="327532"/>
                </a:lnTo>
                <a:lnTo>
                  <a:pt x="468629" y="354202"/>
                </a:lnTo>
                <a:lnTo>
                  <a:pt x="477647" y="379094"/>
                </a:lnTo>
                <a:lnTo>
                  <a:pt x="477393" y="394207"/>
                </a:lnTo>
                <a:lnTo>
                  <a:pt x="464312" y="430656"/>
                </a:lnTo>
                <a:lnTo>
                  <a:pt x="431926" y="455422"/>
                </a:lnTo>
                <a:lnTo>
                  <a:pt x="405256" y="459358"/>
                </a:lnTo>
                <a:lnTo>
                  <a:pt x="474445" y="459358"/>
                </a:lnTo>
                <a:lnTo>
                  <a:pt x="480441" y="454913"/>
                </a:lnTo>
                <a:lnTo>
                  <a:pt x="491871" y="439547"/>
                </a:lnTo>
                <a:lnTo>
                  <a:pt x="500379" y="421513"/>
                </a:lnTo>
                <a:lnTo>
                  <a:pt x="637048" y="421513"/>
                </a:lnTo>
                <a:lnTo>
                  <a:pt x="585298" y="404240"/>
                </a:lnTo>
                <a:lnTo>
                  <a:pt x="548513" y="404240"/>
                </a:lnTo>
                <a:lnTo>
                  <a:pt x="506475" y="396875"/>
                </a:lnTo>
                <a:lnTo>
                  <a:pt x="499999" y="357886"/>
                </a:lnTo>
                <a:lnTo>
                  <a:pt x="482473" y="324865"/>
                </a:lnTo>
                <a:lnTo>
                  <a:pt x="486273" y="320420"/>
                </a:lnTo>
                <a:close/>
              </a:path>
              <a:path w="815340" h="782955">
                <a:moveTo>
                  <a:pt x="781303" y="389889"/>
                </a:moveTo>
                <a:lnTo>
                  <a:pt x="710438" y="437895"/>
                </a:lnTo>
                <a:lnTo>
                  <a:pt x="731339" y="437895"/>
                </a:lnTo>
                <a:lnTo>
                  <a:pt x="785876" y="397637"/>
                </a:lnTo>
                <a:lnTo>
                  <a:pt x="781303" y="389889"/>
                </a:lnTo>
                <a:close/>
              </a:path>
              <a:path w="815340" h="782955">
                <a:moveTo>
                  <a:pt x="747776" y="364489"/>
                </a:moveTo>
                <a:lnTo>
                  <a:pt x="653796" y="426338"/>
                </a:lnTo>
                <a:lnTo>
                  <a:pt x="675878" y="426338"/>
                </a:lnTo>
                <a:lnTo>
                  <a:pt x="754126" y="371601"/>
                </a:lnTo>
                <a:lnTo>
                  <a:pt x="747776" y="364489"/>
                </a:lnTo>
                <a:close/>
              </a:path>
              <a:path w="815340" h="782955">
                <a:moveTo>
                  <a:pt x="271502" y="343153"/>
                </a:moveTo>
                <a:lnTo>
                  <a:pt x="103124" y="343153"/>
                </a:lnTo>
                <a:lnTo>
                  <a:pt x="141731" y="351663"/>
                </a:lnTo>
                <a:lnTo>
                  <a:pt x="61087" y="408813"/>
                </a:lnTo>
                <a:lnTo>
                  <a:pt x="65786" y="416432"/>
                </a:lnTo>
                <a:lnTo>
                  <a:pt x="159766" y="354583"/>
                </a:lnTo>
                <a:lnTo>
                  <a:pt x="295039" y="354583"/>
                </a:lnTo>
                <a:lnTo>
                  <a:pt x="270637" y="350392"/>
                </a:lnTo>
                <a:lnTo>
                  <a:pt x="271502" y="343153"/>
                </a:lnTo>
                <a:close/>
              </a:path>
              <a:path w="815340" h="782955">
                <a:moveTo>
                  <a:pt x="549909" y="392429"/>
                </a:moveTo>
                <a:lnTo>
                  <a:pt x="548513" y="404240"/>
                </a:lnTo>
                <a:lnTo>
                  <a:pt x="585298" y="404240"/>
                </a:lnTo>
                <a:lnTo>
                  <a:pt x="549909" y="392429"/>
                </a:lnTo>
                <a:close/>
              </a:path>
              <a:path w="815340" h="782955">
                <a:moveTo>
                  <a:pt x="2413" y="308101"/>
                </a:moveTo>
                <a:lnTo>
                  <a:pt x="0" y="322072"/>
                </a:lnTo>
                <a:lnTo>
                  <a:pt x="87502" y="341249"/>
                </a:lnTo>
                <a:lnTo>
                  <a:pt x="27686" y="383413"/>
                </a:lnTo>
                <a:lnTo>
                  <a:pt x="32257" y="391032"/>
                </a:lnTo>
                <a:lnTo>
                  <a:pt x="103124" y="343153"/>
                </a:lnTo>
                <a:lnTo>
                  <a:pt x="271502" y="343153"/>
                </a:lnTo>
                <a:lnTo>
                  <a:pt x="272033" y="338708"/>
                </a:lnTo>
                <a:lnTo>
                  <a:pt x="159766" y="334010"/>
                </a:lnTo>
                <a:lnTo>
                  <a:pt x="157656" y="331088"/>
                </a:lnTo>
                <a:lnTo>
                  <a:pt x="141858" y="331088"/>
                </a:lnTo>
                <a:lnTo>
                  <a:pt x="103758" y="324103"/>
                </a:lnTo>
                <a:lnTo>
                  <a:pt x="102458" y="322325"/>
                </a:lnTo>
                <a:lnTo>
                  <a:pt x="88138" y="322325"/>
                </a:lnTo>
                <a:lnTo>
                  <a:pt x="2413" y="308101"/>
                </a:lnTo>
                <a:close/>
              </a:path>
              <a:path w="815340" h="782955">
                <a:moveTo>
                  <a:pt x="295039" y="354583"/>
                </a:moveTo>
                <a:lnTo>
                  <a:pt x="159766" y="354583"/>
                </a:lnTo>
                <a:lnTo>
                  <a:pt x="163575" y="355091"/>
                </a:lnTo>
                <a:lnTo>
                  <a:pt x="263651" y="388492"/>
                </a:lnTo>
                <a:lnTo>
                  <a:pt x="266700" y="376174"/>
                </a:lnTo>
                <a:lnTo>
                  <a:pt x="341796" y="376174"/>
                </a:lnTo>
                <a:lnTo>
                  <a:pt x="342519" y="373252"/>
                </a:lnTo>
                <a:lnTo>
                  <a:pt x="347218" y="360299"/>
                </a:lnTo>
                <a:lnTo>
                  <a:pt x="348187" y="358266"/>
                </a:lnTo>
                <a:lnTo>
                  <a:pt x="316483" y="358266"/>
                </a:lnTo>
                <a:lnTo>
                  <a:pt x="295039" y="354583"/>
                </a:lnTo>
                <a:close/>
              </a:path>
              <a:path w="815340" h="782955">
                <a:moveTo>
                  <a:pt x="374852" y="258825"/>
                </a:moveTo>
                <a:lnTo>
                  <a:pt x="348233" y="258825"/>
                </a:lnTo>
                <a:lnTo>
                  <a:pt x="363727" y="302005"/>
                </a:lnTo>
                <a:lnTo>
                  <a:pt x="347218" y="313436"/>
                </a:lnTo>
                <a:lnTo>
                  <a:pt x="334772" y="325500"/>
                </a:lnTo>
                <a:lnTo>
                  <a:pt x="323342" y="340867"/>
                </a:lnTo>
                <a:lnTo>
                  <a:pt x="316483" y="358266"/>
                </a:lnTo>
                <a:lnTo>
                  <a:pt x="348187" y="358266"/>
                </a:lnTo>
                <a:lnTo>
                  <a:pt x="352551" y="349123"/>
                </a:lnTo>
                <a:lnTo>
                  <a:pt x="361823" y="338200"/>
                </a:lnTo>
                <a:lnTo>
                  <a:pt x="372237" y="330707"/>
                </a:lnTo>
                <a:lnTo>
                  <a:pt x="384937" y="324357"/>
                </a:lnTo>
                <a:lnTo>
                  <a:pt x="398779" y="321182"/>
                </a:lnTo>
                <a:lnTo>
                  <a:pt x="411606" y="320420"/>
                </a:lnTo>
                <a:lnTo>
                  <a:pt x="486273" y="320420"/>
                </a:lnTo>
                <a:lnTo>
                  <a:pt x="496804" y="308101"/>
                </a:lnTo>
                <a:lnTo>
                  <a:pt x="461518" y="308101"/>
                </a:lnTo>
                <a:lnTo>
                  <a:pt x="445134" y="298957"/>
                </a:lnTo>
                <a:lnTo>
                  <a:pt x="426593" y="294386"/>
                </a:lnTo>
                <a:lnTo>
                  <a:pt x="418028" y="292988"/>
                </a:lnTo>
                <a:lnTo>
                  <a:pt x="388620" y="292988"/>
                </a:lnTo>
                <a:lnTo>
                  <a:pt x="374852" y="258825"/>
                </a:lnTo>
                <a:close/>
              </a:path>
              <a:path w="815340" h="782955">
                <a:moveTo>
                  <a:pt x="96393" y="246252"/>
                </a:moveTo>
                <a:lnTo>
                  <a:pt x="89280" y="252475"/>
                </a:lnTo>
                <a:lnTo>
                  <a:pt x="141858" y="331088"/>
                </a:lnTo>
                <a:lnTo>
                  <a:pt x="157656" y="331088"/>
                </a:lnTo>
                <a:lnTo>
                  <a:pt x="96393" y="246252"/>
                </a:lnTo>
                <a:close/>
              </a:path>
              <a:path w="815340" h="782955">
                <a:moveTo>
                  <a:pt x="56006" y="258825"/>
                </a:moveTo>
                <a:lnTo>
                  <a:pt x="48895" y="265175"/>
                </a:lnTo>
                <a:lnTo>
                  <a:pt x="88138" y="322325"/>
                </a:lnTo>
                <a:lnTo>
                  <a:pt x="102458" y="322325"/>
                </a:lnTo>
                <a:lnTo>
                  <a:pt x="56006" y="258825"/>
                </a:lnTo>
                <a:close/>
              </a:path>
              <a:path w="815340" h="782955">
                <a:moveTo>
                  <a:pt x="554354" y="81660"/>
                </a:moveTo>
                <a:lnTo>
                  <a:pt x="561467" y="195325"/>
                </a:lnTo>
                <a:lnTo>
                  <a:pt x="558800" y="198119"/>
                </a:lnTo>
                <a:lnTo>
                  <a:pt x="480568" y="267462"/>
                </a:lnTo>
                <a:lnTo>
                  <a:pt x="489203" y="275589"/>
                </a:lnTo>
                <a:lnTo>
                  <a:pt x="461518" y="308101"/>
                </a:lnTo>
                <a:lnTo>
                  <a:pt x="496804" y="308101"/>
                </a:lnTo>
                <a:lnTo>
                  <a:pt x="510158" y="292480"/>
                </a:lnTo>
                <a:lnTo>
                  <a:pt x="524036" y="292480"/>
                </a:lnTo>
                <a:lnTo>
                  <a:pt x="580136" y="205486"/>
                </a:lnTo>
                <a:lnTo>
                  <a:pt x="686434" y="193548"/>
                </a:lnTo>
                <a:lnTo>
                  <a:pt x="686526" y="190118"/>
                </a:lnTo>
                <a:lnTo>
                  <a:pt x="591439" y="190118"/>
                </a:lnTo>
                <a:lnTo>
                  <a:pt x="600048" y="179450"/>
                </a:lnTo>
                <a:lnTo>
                  <a:pt x="574548" y="179450"/>
                </a:lnTo>
                <a:lnTo>
                  <a:pt x="563879" y="82042"/>
                </a:lnTo>
                <a:lnTo>
                  <a:pt x="554354" y="81660"/>
                </a:lnTo>
                <a:close/>
              </a:path>
              <a:path w="815340" h="782955">
                <a:moveTo>
                  <a:pt x="524036" y="292480"/>
                </a:moveTo>
                <a:lnTo>
                  <a:pt x="510158" y="292480"/>
                </a:lnTo>
                <a:lnTo>
                  <a:pt x="518795" y="300608"/>
                </a:lnTo>
                <a:lnTo>
                  <a:pt x="524036" y="292480"/>
                </a:lnTo>
                <a:close/>
              </a:path>
              <a:path w="815340" h="782955">
                <a:moveTo>
                  <a:pt x="408686" y="291464"/>
                </a:moveTo>
                <a:lnTo>
                  <a:pt x="397509" y="291718"/>
                </a:lnTo>
                <a:lnTo>
                  <a:pt x="388620" y="292988"/>
                </a:lnTo>
                <a:lnTo>
                  <a:pt x="418028" y="292988"/>
                </a:lnTo>
                <a:lnTo>
                  <a:pt x="408686" y="291464"/>
                </a:lnTo>
                <a:close/>
              </a:path>
              <a:path w="815340" h="782955">
                <a:moveTo>
                  <a:pt x="217931" y="99568"/>
                </a:moveTo>
                <a:lnTo>
                  <a:pt x="213741" y="108584"/>
                </a:lnTo>
                <a:lnTo>
                  <a:pt x="314071" y="158623"/>
                </a:lnTo>
                <a:lnTo>
                  <a:pt x="315341" y="161925"/>
                </a:lnTo>
                <a:lnTo>
                  <a:pt x="336676" y="263016"/>
                </a:lnTo>
                <a:lnTo>
                  <a:pt x="348233" y="258825"/>
                </a:lnTo>
                <a:lnTo>
                  <a:pt x="374852" y="258825"/>
                </a:lnTo>
                <a:lnTo>
                  <a:pt x="371475" y="250443"/>
                </a:lnTo>
                <a:lnTo>
                  <a:pt x="384682" y="245744"/>
                </a:lnTo>
                <a:lnTo>
                  <a:pt x="332231" y="146557"/>
                </a:lnTo>
                <a:lnTo>
                  <a:pt x="335018" y="140461"/>
                </a:lnTo>
                <a:lnTo>
                  <a:pt x="307594" y="140461"/>
                </a:lnTo>
                <a:lnTo>
                  <a:pt x="217931" y="99568"/>
                </a:lnTo>
                <a:close/>
              </a:path>
              <a:path w="815340" h="782955">
                <a:moveTo>
                  <a:pt x="686689" y="184023"/>
                </a:moveTo>
                <a:lnTo>
                  <a:pt x="591439" y="190118"/>
                </a:lnTo>
                <a:lnTo>
                  <a:pt x="686526" y="190118"/>
                </a:lnTo>
                <a:lnTo>
                  <a:pt x="686689" y="184023"/>
                </a:lnTo>
                <a:close/>
              </a:path>
              <a:path w="815340" h="782955">
                <a:moveTo>
                  <a:pt x="593598" y="65785"/>
                </a:moveTo>
                <a:lnTo>
                  <a:pt x="598424" y="152019"/>
                </a:lnTo>
                <a:lnTo>
                  <a:pt x="574548" y="179450"/>
                </a:lnTo>
                <a:lnTo>
                  <a:pt x="600048" y="179450"/>
                </a:lnTo>
                <a:lnTo>
                  <a:pt x="614806" y="161162"/>
                </a:lnTo>
                <a:lnTo>
                  <a:pt x="696087" y="152653"/>
                </a:lnTo>
                <a:lnTo>
                  <a:pt x="695368" y="148081"/>
                </a:lnTo>
                <a:lnTo>
                  <a:pt x="625094" y="148081"/>
                </a:lnTo>
                <a:lnTo>
                  <a:pt x="633051" y="138429"/>
                </a:lnTo>
                <a:lnTo>
                  <a:pt x="610362" y="138429"/>
                </a:lnTo>
                <a:lnTo>
                  <a:pt x="603123" y="66039"/>
                </a:lnTo>
                <a:lnTo>
                  <a:pt x="593598" y="65785"/>
                </a:lnTo>
                <a:close/>
              </a:path>
              <a:path w="815340" h="782955">
                <a:moveTo>
                  <a:pt x="694690" y="143763"/>
                </a:moveTo>
                <a:lnTo>
                  <a:pt x="625094" y="148081"/>
                </a:lnTo>
                <a:lnTo>
                  <a:pt x="695368" y="148081"/>
                </a:lnTo>
                <a:lnTo>
                  <a:pt x="694690" y="143763"/>
                </a:lnTo>
                <a:close/>
              </a:path>
              <a:path w="815340" h="782955">
                <a:moveTo>
                  <a:pt x="223647" y="58166"/>
                </a:moveTo>
                <a:lnTo>
                  <a:pt x="219455" y="67182"/>
                </a:lnTo>
                <a:lnTo>
                  <a:pt x="296672" y="104901"/>
                </a:lnTo>
                <a:lnTo>
                  <a:pt x="307594" y="140461"/>
                </a:lnTo>
                <a:lnTo>
                  <a:pt x="335018" y="140461"/>
                </a:lnTo>
                <a:lnTo>
                  <a:pt x="339838" y="129921"/>
                </a:lnTo>
                <a:lnTo>
                  <a:pt x="326263" y="129921"/>
                </a:lnTo>
                <a:lnTo>
                  <a:pt x="312166" y="95630"/>
                </a:lnTo>
                <a:lnTo>
                  <a:pt x="314695" y="90043"/>
                </a:lnTo>
                <a:lnTo>
                  <a:pt x="291338" y="90043"/>
                </a:lnTo>
                <a:lnTo>
                  <a:pt x="223647" y="58166"/>
                </a:lnTo>
                <a:close/>
              </a:path>
              <a:path w="815340" h="782955">
                <a:moveTo>
                  <a:pt x="669036" y="72389"/>
                </a:moveTo>
                <a:lnTo>
                  <a:pt x="610362" y="138429"/>
                </a:lnTo>
                <a:lnTo>
                  <a:pt x="633051" y="138429"/>
                </a:lnTo>
                <a:lnTo>
                  <a:pt x="679957" y="81533"/>
                </a:lnTo>
                <a:lnTo>
                  <a:pt x="669036" y="72389"/>
                </a:lnTo>
                <a:close/>
              </a:path>
              <a:path w="815340" h="782955">
                <a:moveTo>
                  <a:pt x="368934" y="45338"/>
                </a:moveTo>
                <a:lnTo>
                  <a:pt x="326263" y="129921"/>
                </a:lnTo>
                <a:lnTo>
                  <a:pt x="339838" y="129921"/>
                </a:lnTo>
                <a:lnTo>
                  <a:pt x="376300" y="50164"/>
                </a:lnTo>
                <a:lnTo>
                  <a:pt x="368934" y="45338"/>
                </a:lnTo>
                <a:close/>
              </a:path>
              <a:path w="815340" h="782955">
                <a:moveTo>
                  <a:pt x="275844" y="0"/>
                </a:moveTo>
                <a:lnTo>
                  <a:pt x="262636" y="4825"/>
                </a:lnTo>
                <a:lnTo>
                  <a:pt x="291338" y="90043"/>
                </a:lnTo>
                <a:lnTo>
                  <a:pt x="314695" y="90043"/>
                </a:lnTo>
                <a:lnTo>
                  <a:pt x="318892" y="80772"/>
                </a:lnTo>
                <a:lnTo>
                  <a:pt x="306704" y="80772"/>
                </a:lnTo>
                <a:lnTo>
                  <a:pt x="275844" y="0"/>
                </a:lnTo>
                <a:close/>
              </a:path>
              <a:path w="815340" h="782955">
                <a:moveTo>
                  <a:pt x="336550" y="17525"/>
                </a:moveTo>
                <a:lnTo>
                  <a:pt x="306704" y="80772"/>
                </a:lnTo>
                <a:lnTo>
                  <a:pt x="318892" y="80772"/>
                </a:lnTo>
                <a:lnTo>
                  <a:pt x="345567" y="21844"/>
                </a:lnTo>
                <a:lnTo>
                  <a:pt x="336550" y="17525"/>
                </a:lnTo>
                <a:close/>
              </a:path>
            </a:pathLst>
          </a:custGeom>
          <a:solidFill>
            <a:srgbClr val="FDFFFF"/>
          </a:solidFill>
        </p:spPr>
        <p:txBody>
          <a:bodyPr wrap="square" lIns="0" tIns="0" rIns="0" bIns="0" rtlCol="0"/>
          <a:lstStyle/>
          <a:p>
            <a:endParaRPr dirty="0">
              <a:solidFill>
                <a:prstClr val="black"/>
              </a:solidFill>
            </a:endParaRPr>
          </a:p>
        </p:txBody>
      </p:sp>
      <p:sp>
        <p:nvSpPr>
          <p:cNvPr id="39" name="bk object 39"/>
          <p:cNvSpPr/>
          <p:nvPr/>
        </p:nvSpPr>
        <p:spPr>
          <a:xfrm>
            <a:off x="7843773" y="3834765"/>
            <a:ext cx="692150" cy="720725"/>
          </a:xfrm>
          <a:custGeom>
            <a:avLst/>
            <a:gdLst/>
            <a:ahLst/>
            <a:cxnLst/>
            <a:rect l="l" t="t" r="r" b="b"/>
            <a:pathLst>
              <a:path w="692150" h="720725">
                <a:moveTo>
                  <a:pt x="675894" y="421640"/>
                </a:moveTo>
                <a:lnTo>
                  <a:pt x="670305" y="408559"/>
                </a:lnTo>
                <a:lnTo>
                  <a:pt x="600709" y="440690"/>
                </a:lnTo>
                <a:lnTo>
                  <a:pt x="576833" y="431038"/>
                </a:lnTo>
                <a:lnTo>
                  <a:pt x="650367" y="394970"/>
                </a:lnTo>
                <a:lnTo>
                  <a:pt x="644778" y="381889"/>
                </a:lnTo>
                <a:lnTo>
                  <a:pt x="553211" y="422783"/>
                </a:lnTo>
                <a:lnTo>
                  <a:pt x="431165" y="378079"/>
                </a:lnTo>
                <a:lnTo>
                  <a:pt x="443483" y="342646"/>
                </a:lnTo>
                <a:lnTo>
                  <a:pt x="421512" y="318516"/>
                </a:lnTo>
                <a:lnTo>
                  <a:pt x="521207" y="228727"/>
                </a:lnTo>
                <a:lnTo>
                  <a:pt x="616839" y="234315"/>
                </a:lnTo>
                <a:lnTo>
                  <a:pt x="617220" y="219964"/>
                </a:lnTo>
                <a:lnTo>
                  <a:pt x="538606" y="212725"/>
                </a:lnTo>
                <a:lnTo>
                  <a:pt x="557656" y="196596"/>
                </a:lnTo>
                <a:lnTo>
                  <a:pt x="630808" y="200025"/>
                </a:lnTo>
                <a:lnTo>
                  <a:pt x="631317" y="185801"/>
                </a:lnTo>
                <a:lnTo>
                  <a:pt x="575182" y="180721"/>
                </a:lnTo>
                <a:lnTo>
                  <a:pt x="627633" y="132969"/>
                </a:lnTo>
                <a:lnTo>
                  <a:pt x="615315" y="117856"/>
                </a:lnTo>
                <a:lnTo>
                  <a:pt x="558292" y="166497"/>
                </a:lnTo>
                <a:lnTo>
                  <a:pt x="562609" y="105791"/>
                </a:lnTo>
                <a:lnTo>
                  <a:pt x="548258" y="105283"/>
                </a:lnTo>
                <a:lnTo>
                  <a:pt x="540511" y="180848"/>
                </a:lnTo>
                <a:lnTo>
                  <a:pt x="521461" y="197104"/>
                </a:lnTo>
                <a:lnTo>
                  <a:pt x="526287" y="114173"/>
                </a:lnTo>
                <a:lnTo>
                  <a:pt x="511809" y="112268"/>
                </a:lnTo>
                <a:lnTo>
                  <a:pt x="502157" y="211836"/>
                </a:lnTo>
                <a:lnTo>
                  <a:pt x="402590" y="293624"/>
                </a:lnTo>
                <a:lnTo>
                  <a:pt x="378586" y="266700"/>
                </a:lnTo>
                <a:lnTo>
                  <a:pt x="345185" y="273050"/>
                </a:lnTo>
                <a:lnTo>
                  <a:pt x="318897" y="142367"/>
                </a:lnTo>
                <a:lnTo>
                  <a:pt x="370077" y="63373"/>
                </a:lnTo>
                <a:lnTo>
                  <a:pt x="359028" y="54483"/>
                </a:lnTo>
                <a:lnTo>
                  <a:pt x="313054" y="119887"/>
                </a:lnTo>
                <a:lnTo>
                  <a:pt x="308101" y="93980"/>
                </a:lnTo>
                <a:lnTo>
                  <a:pt x="347345" y="34543"/>
                </a:lnTo>
                <a:lnTo>
                  <a:pt x="336423" y="27178"/>
                </a:lnTo>
                <a:lnTo>
                  <a:pt x="303783" y="71247"/>
                </a:lnTo>
                <a:lnTo>
                  <a:pt x="288798" y="0"/>
                </a:lnTo>
                <a:lnTo>
                  <a:pt x="268985" y="3683"/>
                </a:lnTo>
                <a:lnTo>
                  <a:pt x="283082" y="78232"/>
                </a:lnTo>
                <a:lnTo>
                  <a:pt x="232664" y="45212"/>
                </a:lnTo>
                <a:lnTo>
                  <a:pt x="224027" y="57912"/>
                </a:lnTo>
                <a:lnTo>
                  <a:pt x="285876" y="101346"/>
                </a:lnTo>
                <a:lnTo>
                  <a:pt x="290449" y="125730"/>
                </a:lnTo>
                <a:lnTo>
                  <a:pt x="221996" y="80391"/>
                </a:lnTo>
                <a:lnTo>
                  <a:pt x="213359" y="92964"/>
                </a:lnTo>
                <a:lnTo>
                  <a:pt x="295148" y="150114"/>
                </a:lnTo>
                <a:lnTo>
                  <a:pt x="316229" y="278511"/>
                </a:lnTo>
                <a:lnTo>
                  <a:pt x="282701" y="284861"/>
                </a:lnTo>
                <a:lnTo>
                  <a:pt x="272923" y="316611"/>
                </a:lnTo>
                <a:lnTo>
                  <a:pt x="143764" y="274828"/>
                </a:lnTo>
                <a:lnTo>
                  <a:pt x="99314" y="190246"/>
                </a:lnTo>
                <a:lnTo>
                  <a:pt x="86486" y="197358"/>
                </a:lnTo>
                <a:lnTo>
                  <a:pt x="120396" y="268224"/>
                </a:lnTo>
                <a:lnTo>
                  <a:pt x="95250" y="260350"/>
                </a:lnTo>
                <a:lnTo>
                  <a:pt x="62483" y="195580"/>
                </a:lnTo>
                <a:lnTo>
                  <a:pt x="51180" y="202437"/>
                </a:lnTo>
                <a:lnTo>
                  <a:pt x="73405" y="253492"/>
                </a:lnTo>
                <a:lnTo>
                  <a:pt x="6223" y="231521"/>
                </a:lnTo>
                <a:lnTo>
                  <a:pt x="0" y="248412"/>
                </a:lnTo>
                <a:lnTo>
                  <a:pt x="69596" y="274701"/>
                </a:lnTo>
                <a:lnTo>
                  <a:pt x="16509" y="302133"/>
                </a:lnTo>
                <a:lnTo>
                  <a:pt x="22098" y="315214"/>
                </a:lnTo>
                <a:lnTo>
                  <a:pt x="91694" y="283083"/>
                </a:lnTo>
                <a:lnTo>
                  <a:pt x="113792" y="291592"/>
                </a:lnTo>
                <a:lnTo>
                  <a:pt x="40512" y="329057"/>
                </a:lnTo>
                <a:lnTo>
                  <a:pt x="47625" y="341884"/>
                </a:lnTo>
                <a:lnTo>
                  <a:pt x="137668" y="301244"/>
                </a:lnTo>
                <a:lnTo>
                  <a:pt x="262890" y="346837"/>
                </a:lnTo>
                <a:lnTo>
                  <a:pt x="251714" y="378968"/>
                </a:lnTo>
                <a:lnTo>
                  <a:pt x="272033" y="403479"/>
                </a:lnTo>
                <a:lnTo>
                  <a:pt x="170942" y="493522"/>
                </a:lnTo>
                <a:lnTo>
                  <a:pt x="75565" y="489458"/>
                </a:lnTo>
                <a:lnTo>
                  <a:pt x="73532" y="504063"/>
                </a:lnTo>
                <a:lnTo>
                  <a:pt x="152146" y="511302"/>
                </a:lnTo>
                <a:lnTo>
                  <a:pt x="133096" y="527431"/>
                </a:lnTo>
                <a:lnTo>
                  <a:pt x="61468" y="523748"/>
                </a:lnTo>
                <a:lnTo>
                  <a:pt x="61086" y="537972"/>
                </a:lnTo>
                <a:lnTo>
                  <a:pt x="117221" y="543052"/>
                </a:lnTo>
                <a:lnTo>
                  <a:pt x="63246" y="591185"/>
                </a:lnTo>
                <a:lnTo>
                  <a:pt x="75183" y="604647"/>
                </a:lnTo>
                <a:lnTo>
                  <a:pt x="132587" y="557530"/>
                </a:lnTo>
                <a:lnTo>
                  <a:pt x="129794" y="617982"/>
                </a:lnTo>
                <a:lnTo>
                  <a:pt x="142494" y="618744"/>
                </a:lnTo>
                <a:lnTo>
                  <a:pt x="150368" y="543179"/>
                </a:lnTo>
                <a:lnTo>
                  <a:pt x="169291" y="526923"/>
                </a:lnTo>
                <a:lnTo>
                  <a:pt x="164465" y="609854"/>
                </a:lnTo>
                <a:lnTo>
                  <a:pt x="178816" y="610235"/>
                </a:lnTo>
                <a:lnTo>
                  <a:pt x="188341" y="510794"/>
                </a:lnTo>
                <a:lnTo>
                  <a:pt x="290702" y="426720"/>
                </a:lnTo>
                <a:lnTo>
                  <a:pt x="314959" y="455295"/>
                </a:lnTo>
                <a:lnTo>
                  <a:pt x="345440" y="449453"/>
                </a:lnTo>
                <a:lnTo>
                  <a:pt x="373252" y="579882"/>
                </a:lnTo>
                <a:lnTo>
                  <a:pt x="320675" y="660654"/>
                </a:lnTo>
                <a:lnTo>
                  <a:pt x="333121" y="667766"/>
                </a:lnTo>
                <a:lnTo>
                  <a:pt x="377825" y="604139"/>
                </a:lnTo>
                <a:lnTo>
                  <a:pt x="382397" y="628523"/>
                </a:lnTo>
                <a:lnTo>
                  <a:pt x="343534" y="689483"/>
                </a:lnTo>
                <a:lnTo>
                  <a:pt x="355853" y="696595"/>
                </a:lnTo>
                <a:lnTo>
                  <a:pt x="388239" y="651002"/>
                </a:lnTo>
                <a:lnTo>
                  <a:pt x="402971" y="720725"/>
                </a:lnTo>
                <a:lnTo>
                  <a:pt x="421258" y="717296"/>
                </a:lnTo>
                <a:lnTo>
                  <a:pt x="408940" y="644017"/>
                </a:lnTo>
                <a:lnTo>
                  <a:pt x="459358" y="677037"/>
                </a:lnTo>
                <a:lnTo>
                  <a:pt x="466725" y="666115"/>
                </a:lnTo>
                <a:lnTo>
                  <a:pt x="404622" y="621157"/>
                </a:lnTo>
                <a:lnTo>
                  <a:pt x="400050" y="596773"/>
                </a:lnTo>
                <a:lnTo>
                  <a:pt x="470026" y="641858"/>
                </a:lnTo>
                <a:lnTo>
                  <a:pt x="477139" y="629539"/>
                </a:lnTo>
                <a:lnTo>
                  <a:pt x="397001" y="572135"/>
                </a:lnTo>
                <a:lnTo>
                  <a:pt x="374269" y="443992"/>
                </a:lnTo>
                <a:lnTo>
                  <a:pt x="410845" y="437134"/>
                </a:lnTo>
                <a:lnTo>
                  <a:pt x="422401" y="406527"/>
                </a:lnTo>
                <a:lnTo>
                  <a:pt x="548385" y="447421"/>
                </a:lnTo>
                <a:lnTo>
                  <a:pt x="591184" y="532257"/>
                </a:lnTo>
                <a:lnTo>
                  <a:pt x="604266" y="526669"/>
                </a:lnTo>
                <a:lnTo>
                  <a:pt x="572007" y="455549"/>
                </a:lnTo>
                <a:lnTo>
                  <a:pt x="595249" y="462153"/>
                </a:lnTo>
                <a:lnTo>
                  <a:pt x="628015" y="526923"/>
                </a:lnTo>
                <a:lnTo>
                  <a:pt x="641096" y="521335"/>
                </a:lnTo>
                <a:lnTo>
                  <a:pt x="617093" y="469138"/>
                </a:lnTo>
                <a:lnTo>
                  <a:pt x="684529" y="492633"/>
                </a:lnTo>
                <a:lnTo>
                  <a:pt x="692023" y="473837"/>
                </a:lnTo>
                <a:lnTo>
                  <a:pt x="620902" y="447802"/>
                </a:lnTo>
                <a:lnTo>
                  <a:pt x="675894" y="421640"/>
                </a:lnTo>
                <a:close/>
              </a:path>
            </a:pathLst>
          </a:custGeom>
          <a:ln w="9525">
            <a:solidFill>
              <a:srgbClr val="FDFFFF"/>
            </a:solidFill>
          </a:ln>
        </p:spPr>
        <p:txBody>
          <a:bodyPr wrap="square" lIns="0" tIns="0" rIns="0" bIns="0" rtlCol="0"/>
          <a:lstStyle/>
          <a:p>
            <a:endParaRPr dirty="0">
              <a:solidFill>
                <a:prstClr val="black"/>
              </a:solidFill>
            </a:endParaRPr>
          </a:p>
        </p:txBody>
      </p:sp>
      <p:sp>
        <p:nvSpPr>
          <p:cNvPr id="40" name="bk object 40"/>
          <p:cNvSpPr/>
          <p:nvPr/>
        </p:nvSpPr>
        <p:spPr>
          <a:xfrm>
            <a:off x="8130413" y="4135120"/>
            <a:ext cx="121920" cy="121285"/>
          </a:xfrm>
          <a:custGeom>
            <a:avLst/>
            <a:gdLst/>
            <a:ahLst/>
            <a:cxnLst/>
            <a:rect l="l" t="t" r="r" b="b"/>
            <a:pathLst>
              <a:path w="121920" h="121285">
                <a:moveTo>
                  <a:pt x="101726" y="109473"/>
                </a:moveTo>
                <a:lnTo>
                  <a:pt x="40893" y="121030"/>
                </a:lnTo>
                <a:lnTo>
                  <a:pt x="0" y="72008"/>
                </a:lnTo>
                <a:lnTo>
                  <a:pt x="20065" y="11429"/>
                </a:lnTo>
                <a:lnTo>
                  <a:pt x="81025" y="0"/>
                </a:lnTo>
                <a:lnTo>
                  <a:pt x="121792" y="49021"/>
                </a:lnTo>
                <a:lnTo>
                  <a:pt x="101726" y="109473"/>
                </a:lnTo>
                <a:close/>
              </a:path>
            </a:pathLst>
          </a:custGeom>
          <a:ln w="9525">
            <a:solidFill>
              <a:srgbClr val="FDFFFF"/>
            </a:solidFill>
          </a:ln>
        </p:spPr>
        <p:txBody>
          <a:bodyPr wrap="square" lIns="0" tIns="0" rIns="0" bIns="0" rtlCol="0"/>
          <a:lstStyle/>
          <a:p>
            <a:endParaRPr dirty="0">
              <a:solidFill>
                <a:prstClr val="black"/>
              </a:solidFill>
            </a:endParaRPr>
          </a:p>
        </p:txBody>
      </p:sp>
      <p:sp>
        <p:nvSpPr>
          <p:cNvPr id="41" name="bk object 41"/>
          <p:cNvSpPr/>
          <p:nvPr/>
        </p:nvSpPr>
        <p:spPr>
          <a:xfrm>
            <a:off x="7985886" y="1812798"/>
            <a:ext cx="850900" cy="842010"/>
          </a:xfrm>
          <a:custGeom>
            <a:avLst/>
            <a:gdLst/>
            <a:ahLst/>
            <a:cxnLst/>
            <a:rect l="l" t="t" r="r" b="b"/>
            <a:pathLst>
              <a:path w="850900" h="842010">
                <a:moveTo>
                  <a:pt x="356648" y="749426"/>
                </a:moveTo>
                <a:lnTo>
                  <a:pt x="321437" y="749426"/>
                </a:lnTo>
                <a:lnTo>
                  <a:pt x="297434" y="836549"/>
                </a:lnTo>
                <a:lnTo>
                  <a:pt x="316230" y="841755"/>
                </a:lnTo>
                <a:lnTo>
                  <a:pt x="340868" y="752348"/>
                </a:lnTo>
                <a:lnTo>
                  <a:pt x="358235" y="752348"/>
                </a:lnTo>
                <a:lnTo>
                  <a:pt x="356648" y="749426"/>
                </a:lnTo>
                <a:close/>
              </a:path>
              <a:path w="850900" h="842010">
                <a:moveTo>
                  <a:pt x="358235" y="752348"/>
                </a:moveTo>
                <a:lnTo>
                  <a:pt x="340868" y="752348"/>
                </a:lnTo>
                <a:lnTo>
                  <a:pt x="381381" y="816610"/>
                </a:lnTo>
                <a:lnTo>
                  <a:pt x="390398" y="811529"/>
                </a:lnTo>
                <a:lnTo>
                  <a:pt x="358235" y="752348"/>
                </a:lnTo>
                <a:close/>
              </a:path>
              <a:path w="850900" h="842010">
                <a:moveTo>
                  <a:pt x="377754" y="696467"/>
                </a:moveTo>
                <a:lnTo>
                  <a:pt x="358775" y="696467"/>
                </a:lnTo>
                <a:lnTo>
                  <a:pt x="410591" y="784225"/>
                </a:lnTo>
                <a:lnTo>
                  <a:pt x="422021" y="779652"/>
                </a:lnTo>
                <a:lnTo>
                  <a:pt x="377754" y="696467"/>
                </a:lnTo>
                <a:close/>
              </a:path>
              <a:path w="850900" h="842010">
                <a:moveTo>
                  <a:pt x="375592" y="692403"/>
                </a:moveTo>
                <a:lnTo>
                  <a:pt x="334645" y="692403"/>
                </a:lnTo>
                <a:lnTo>
                  <a:pt x="324866" y="727710"/>
                </a:lnTo>
                <a:lnTo>
                  <a:pt x="251587" y="773302"/>
                </a:lnTo>
                <a:lnTo>
                  <a:pt x="256667" y="782319"/>
                </a:lnTo>
                <a:lnTo>
                  <a:pt x="321437" y="749426"/>
                </a:lnTo>
                <a:lnTo>
                  <a:pt x="356648" y="749426"/>
                </a:lnTo>
                <a:lnTo>
                  <a:pt x="346710" y="731138"/>
                </a:lnTo>
                <a:lnTo>
                  <a:pt x="358775" y="696467"/>
                </a:lnTo>
                <a:lnTo>
                  <a:pt x="377754" y="696467"/>
                </a:lnTo>
                <a:lnTo>
                  <a:pt x="375592" y="692403"/>
                </a:lnTo>
                <a:close/>
              </a:path>
              <a:path w="850900" h="842010">
                <a:moveTo>
                  <a:pt x="649407" y="633349"/>
                </a:moveTo>
                <a:lnTo>
                  <a:pt x="616712" y="633349"/>
                </a:lnTo>
                <a:lnTo>
                  <a:pt x="645160" y="658876"/>
                </a:lnTo>
                <a:lnTo>
                  <a:pt x="644271" y="744727"/>
                </a:lnTo>
                <a:lnTo>
                  <a:pt x="656717" y="745616"/>
                </a:lnTo>
                <a:lnTo>
                  <a:pt x="659003" y="672846"/>
                </a:lnTo>
                <a:lnTo>
                  <a:pt x="687272" y="672846"/>
                </a:lnTo>
                <a:lnTo>
                  <a:pt x="671322" y="655954"/>
                </a:lnTo>
                <a:lnTo>
                  <a:pt x="747776" y="654176"/>
                </a:lnTo>
                <a:lnTo>
                  <a:pt x="748030" y="644143"/>
                </a:lnTo>
                <a:lnTo>
                  <a:pt x="657479" y="641985"/>
                </a:lnTo>
                <a:lnTo>
                  <a:pt x="649407" y="633349"/>
                </a:lnTo>
                <a:close/>
              </a:path>
              <a:path w="850900" h="842010">
                <a:moveTo>
                  <a:pt x="388452" y="474979"/>
                </a:moveTo>
                <a:lnTo>
                  <a:pt x="336296" y="474979"/>
                </a:lnTo>
                <a:lnTo>
                  <a:pt x="347218" y="490727"/>
                </a:lnTo>
                <a:lnTo>
                  <a:pt x="361061" y="504698"/>
                </a:lnTo>
                <a:lnTo>
                  <a:pt x="354330" y="611631"/>
                </a:lnTo>
                <a:lnTo>
                  <a:pt x="340487" y="671194"/>
                </a:lnTo>
                <a:lnTo>
                  <a:pt x="240792" y="729741"/>
                </a:lnTo>
                <a:lnTo>
                  <a:pt x="248285" y="739393"/>
                </a:lnTo>
                <a:lnTo>
                  <a:pt x="334645" y="692403"/>
                </a:lnTo>
                <a:lnTo>
                  <a:pt x="375592" y="692403"/>
                </a:lnTo>
                <a:lnTo>
                  <a:pt x="365252" y="672973"/>
                </a:lnTo>
                <a:lnTo>
                  <a:pt x="381508" y="614044"/>
                </a:lnTo>
                <a:lnTo>
                  <a:pt x="428625" y="525779"/>
                </a:lnTo>
                <a:lnTo>
                  <a:pt x="449453" y="523875"/>
                </a:lnTo>
                <a:lnTo>
                  <a:pt x="469138" y="516636"/>
                </a:lnTo>
                <a:lnTo>
                  <a:pt x="549880" y="516636"/>
                </a:lnTo>
                <a:lnTo>
                  <a:pt x="530759" y="486790"/>
                </a:lnTo>
                <a:lnTo>
                  <a:pt x="434340" y="486790"/>
                </a:lnTo>
                <a:lnTo>
                  <a:pt x="421894" y="485901"/>
                </a:lnTo>
                <a:lnTo>
                  <a:pt x="407162" y="484377"/>
                </a:lnTo>
                <a:lnTo>
                  <a:pt x="388452" y="474979"/>
                </a:lnTo>
                <a:close/>
              </a:path>
              <a:path w="850900" h="842010">
                <a:moveTo>
                  <a:pt x="687272" y="672846"/>
                </a:moveTo>
                <a:lnTo>
                  <a:pt x="659003" y="672846"/>
                </a:lnTo>
                <a:lnTo>
                  <a:pt x="722757" y="735964"/>
                </a:lnTo>
                <a:lnTo>
                  <a:pt x="735965" y="724407"/>
                </a:lnTo>
                <a:lnTo>
                  <a:pt x="687272" y="672846"/>
                </a:lnTo>
                <a:close/>
              </a:path>
              <a:path w="850900" h="842010">
                <a:moveTo>
                  <a:pt x="549880" y="516636"/>
                </a:moveTo>
                <a:lnTo>
                  <a:pt x="469138" y="516636"/>
                </a:lnTo>
                <a:lnTo>
                  <a:pt x="557149" y="573913"/>
                </a:lnTo>
                <a:lnTo>
                  <a:pt x="601218" y="616330"/>
                </a:lnTo>
                <a:lnTo>
                  <a:pt x="602615" y="730757"/>
                </a:lnTo>
                <a:lnTo>
                  <a:pt x="615061" y="731647"/>
                </a:lnTo>
                <a:lnTo>
                  <a:pt x="616712" y="633349"/>
                </a:lnTo>
                <a:lnTo>
                  <a:pt x="649407" y="633349"/>
                </a:lnTo>
                <a:lnTo>
                  <a:pt x="632079" y="614806"/>
                </a:lnTo>
                <a:lnTo>
                  <a:pt x="736346" y="613155"/>
                </a:lnTo>
                <a:lnTo>
                  <a:pt x="734822" y="600075"/>
                </a:lnTo>
                <a:lnTo>
                  <a:pt x="616458" y="597788"/>
                </a:lnTo>
                <a:lnTo>
                  <a:pt x="573151" y="552957"/>
                </a:lnTo>
                <a:lnTo>
                  <a:pt x="549880" y="516636"/>
                </a:lnTo>
                <a:close/>
              </a:path>
              <a:path w="850900" h="842010">
                <a:moveTo>
                  <a:pt x="170393" y="499617"/>
                </a:moveTo>
                <a:lnTo>
                  <a:pt x="149733" y="499617"/>
                </a:lnTo>
                <a:lnTo>
                  <a:pt x="99568" y="589661"/>
                </a:lnTo>
                <a:lnTo>
                  <a:pt x="110744" y="595249"/>
                </a:lnTo>
                <a:lnTo>
                  <a:pt x="170393" y="499617"/>
                </a:lnTo>
                <a:close/>
              </a:path>
              <a:path w="850900" h="842010">
                <a:moveTo>
                  <a:pt x="111587" y="512572"/>
                </a:moveTo>
                <a:lnTo>
                  <a:pt x="95504" y="512572"/>
                </a:lnTo>
                <a:lnTo>
                  <a:pt x="56642" y="580263"/>
                </a:lnTo>
                <a:lnTo>
                  <a:pt x="67691" y="585851"/>
                </a:lnTo>
                <a:lnTo>
                  <a:pt x="111587" y="512572"/>
                </a:lnTo>
                <a:close/>
              </a:path>
              <a:path w="850900" h="842010">
                <a:moveTo>
                  <a:pt x="30226" y="446404"/>
                </a:moveTo>
                <a:lnTo>
                  <a:pt x="25273" y="455167"/>
                </a:lnTo>
                <a:lnTo>
                  <a:pt x="85344" y="494538"/>
                </a:lnTo>
                <a:lnTo>
                  <a:pt x="0" y="519175"/>
                </a:lnTo>
                <a:lnTo>
                  <a:pt x="3175" y="535177"/>
                </a:lnTo>
                <a:lnTo>
                  <a:pt x="95504" y="512572"/>
                </a:lnTo>
                <a:lnTo>
                  <a:pt x="111587" y="512572"/>
                </a:lnTo>
                <a:lnTo>
                  <a:pt x="114554" y="507618"/>
                </a:lnTo>
                <a:lnTo>
                  <a:pt x="149733" y="499617"/>
                </a:lnTo>
                <a:lnTo>
                  <a:pt x="170393" y="499617"/>
                </a:lnTo>
                <a:lnTo>
                  <a:pt x="174117" y="493649"/>
                </a:lnTo>
                <a:lnTo>
                  <a:pt x="201191" y="487299"/>
                </a:lnTo>
                <a:lnTo>
                  <a:pt x="105029" y="487299"/>
                </a:lnTo>
                <a:lnTo>
                  <a:pt x="30226" y="446404"/>
                </a:lnTo>
                <a:close/>
              </a:path>
              <a:path w="850900" h="842010">
                <a:moveTo>
                  <a:pt x="64135" y="415289"/>
                </a:moveTo>
                <a:lnTo>
                  <a:pt x="58547" y="426338"/>
                </a:lnTo>
                <a:lnTo>
                  <a:pt x="140843" y="476885"/>
                </a:lnTo>
                <a:lnTo>
                  <a:pt x="105029" y="487299"/>
                </a:lnTo>
                <a:lnTo>
                  <a:pt x="201191" y="487299"/>
                </a:lnTo>
                <a:lnTo>
                  <a:pt x="233680" y="479678"/>
                </a:lnTo>
                <a:lnTo>
                  <a:pt x="336296" y="474979"/>
                </a:lnTo>
                <a:lnTo>
                  <a:pt x="388452" y="474979"/>
                </a:lnTo>
                <a:lnTo>
                  <a:pt x="384937" y="473201"/>
                </a:lnTo>
                <a:lnTo>
                  <a:pt x="382124" y="470280"/>
                </a:lnTo>
                <a:lnTo>
                  <a:pt x="162814" y="470280"/>
                </a:lnTo>
                <a:lnTo>
                  <a:pt x="64135" y="415289"/>
                </a:lnTo>
                <a:close/>
              </a:path>
              <a:path w="850900" h="842010">
                <a:moveTo>
                  <a:pt x="509635" y="350900"/>
                </a:moveTo>
                <a:lnTo>
                  <a:pt x="418592" y="350900"/>
                </a:lnTo>
                <a:lnTo>
                  <a:pt x="443484" y="352678"/>
                </a:lnTo>
                <a:lnTo>
                  <a:pt x="456946" y="358901"/>
                </a:lnTo>
                <a:lnTo>
                  <a:pt x="485267" y="384428"/>
                </a:lnTo>
                <a:lnTo>
                  <a:pt x="495046" y="422528"/>
                </a:lnTo>
                <a:lnTo>
                  <a:pt x="491236" y="436625"/>
                </a:lnTo>
                <a:lnTo>
                  <a:pt x="459359" y="478536"/>
                </a:lnTo>
                <a:lnTo>
                  <a:pt x="434340" y="486790"/>
                </a:lnTo>
                <a:lnTo>
                  <a:pt x="530759" y="486790"/>
                </a:lnTo>
                <a:lnTo>
                  <a:pt x="519938" y="469900"/>
                </a:lnTo>
                <a:lnTo>
                  <a:pt x="528828" y="447039"/>
                </a:lnTo>
                <a:lnTo>
                  <a:pt x="534035" y="428243"/>
                </a:lnTo>
                <a:lnTo>
                  <a:pt x="625094" y="382397"/>
                </a:lnTo>
                <a:lnTo>
                  <a:pt x="685927" y="363727"/>
                </a:lnTo>
                <a:lnTo>
                  <a:pt x="714326" y="363727"/>
                </a:lnTo>
                <a:lnTo>
                  <a:pt x="708651" y="360299"/>
                </a:lnTo>
                <a:lnTo>
                  <a:pt x="517271" y="360299"/>
                </a:lnTo>
                <a:lnTo>
                  <a:pt x="509635" y="350900"/>
                </a:lnTo>
                <a:close/>
              </a:path>
              <a:path w="850900" h="842010">
                <a:moveTo>
                  <a:pt x="125476" y="100456"/>
                </a:moveTo>
                <a:lnTo>
                  <a:pt x="112141" y="112013"/>
                </a:lnTo>
                <a:lnTo>
                  <a:pt x="176911" y="180466"/>
                </a:lnTo>
                <a:lnTo>
                  <a:pt x="101046" y="180466"/>
                </a:lnTo>
                <a:lnTo>
                  <a:pt x="100203" y="192277"/>
                </a:lnTo>
                <a:lnTo>
                  <a:pt x="190754" y="194437"/>
                </a:lnTo>
                <a:lnTo>
                  <a:pt x="216154" y="221614"/>
                </a:lnTo>
                <a:lnTo>
                  <a:pt x="114300" y="223900"/>
                </a:lnTo>
                <a:lnTo>
                  <a:pt x="113411" y="236347"/>
                </a:lnTo>
                <a:lnTo>
                  <a:pt x="231775" y="238632"/>
                </a:lnTo>
                <a:lnTo>
                  <a:pt x="275082" y="283463"/>
                </a:lnTo>
                <a:lnTo>
                  <a:pt x="329946" y="369442"/>
                </a:lnTo>
                <a:lnTo>
                  <a:pt x="324104" y="390651"/>
                </a:lnTo>
                <a:lnTo>
                  <a:pt x="320167" y="404749"/>
                </a:lnTo>
                <a:lnTo>
                  <a:pt x="223012" y="454025"/>
                </a:lnTo>
                <a:lnTo>
                  <a:pt x="162814" y="470280"/>
                </a:lnTo>
                <a:lnTo>
                  <a:pt x="382124" y="470280"/>
                </a:lnTo>
                <a:lnTo>
                  <a:pt x="359283" y="428243"/>
                </a:lnTo>
                <a:lnTo>
                  <a:pt x="358521" y="412750"/>
                </a:lnTo>
                <a:lnTo>
                  <a:pt x="361696" y="401065"/>
                </a:lnTo>
                <a:lnTo>
                  <a:pt x="365633" y="386841"/>
                </a:lnTo>
                <a:lnTo>
                  <a:pt x="373634" y="376427"/>
                </a:lnTo>
                <a:lnTo>
                  <a:pt x="381508" y="366013"/>
                </a:lnTo>
                <a:lnTo>
                  <a:pt x="393573" y="359155"/>
                </a:lnTo>
                <a:lnTo>
                  <a:pt x="404876" y="354711"/>
                </a:lnTo>
                <a:lnTo>
                  <a:pt x="418592" y="350900"/>
                </a:lnTo>
                <a:lnTo>
                  <a:pt x="509635" y="350900"/>
                </a:lnTo>
                <a:lnTo>
                  <a:pt x="504063" y="344042"/>
                </a:lnTo>
                <a:lnTo>
                  <a:pt x="487172" y="331724"/>
                </a:lnTo>
                <a:lnTo>
                  <a:pt x="487890" y="320293"/>
                </a:lnTo>
                <a:lnTo>
                  <a:pt x="381381" y="320293"/>
                </a:lnTo>
                <a:lnTo>
                  <a:pt x="290957" y="262509"/>
                </a:lnTo>
                <a:lnTo>
                  <a:pt x="247650" y="217677"/>
                </a:lnTo>
                <a:lnTo>
                  <a:pt x="247471" y="203073"/>
                </a:lnTo>
                <a:lnTo>
                  <a:pt x="231394" y="203073"/>
                </a:lnTo>
                <a:lnTo>
                  <a:pt x="206313" y="180466"/>
                </a:lnTo>
                <a:lnTo>
                  <a:pt x="176911" y="180466"/>
                </a:lnTo>
                <a:lnTo>
                  <a:pt x="205609" y="179831"/>
                </a:lnTo>
                <a:lnTo>
                  <a:pt x="203073" y="177546"/>
                </a:lnTo>
                <a:lnTo>
                  <a:pt x="203196" y="163575"/>
                </a:lnTo>
                <a:lnTo>
                  <a:pt x="189103" y="163575"/>
                </a:lnTo>
                <a:lnTo>
                  <a:pt x="125476" y="100456"/>
                </a:lnTo>
                <a:close/>
              </a:path>
              <a:path w="850900" h="842010">
                <a:moveTo>
                  <a:pt x="714326" y="363727"/>
                </a:moveTo>
                <a:lnTo>
                  <a:pt x="685927" y="363727"/>
                </a:lnTo>
                <a:lnTo>
                  <a:pt x="784098" y="421131"/>
                </a:lnTo>
                <a:lnTo>
                  <a:pt x="792099" y="410717"/>
                </a:lnTo>
                <a:lnTo>
                  <a:pt x="714326" y="363727"/>
                </a:lnTo>
                <a:close/>
              </a:path>
              <a:path w="850900" h="842010">
                <a:moveTo>
                  <a:pt x="774779" y="349123"/>
                </a:moveTo>
                <a:lnTo>
                  <a:pt x="743204" y="349123"/>
                </a:lnTo>
                <a:lnTo>
                  <a:pt x="818007" y="390016"/>
                </a:lnTo>
                <a:lnTo>
                  <a:pt x="823595" y="378840"/>
                </a:lnTo>
                <a:lnTo>
                  <a:pt x="774779" y="349123"/>
                </a:lnTo>
                <a:close/>
              </a:path>
              <a:path w="850900" h="842010">
                <a:moveTo>
                  <a:pt x="738124" y="238887"/>
                </a:moveTo>
                <a:lnTo>
                  <a:pt x="674751" y="340360"/>
                </a:lnTo>
                <a:lnTo>
                  <a:pt x="614553" y="356742"/>
                </a:lnTo>
                <a:lnTo>
                  <a:pt x="517271" y="360299"/>
                </a:lnTo>
                <a:lnTo>
                  <a:pt x="708651" y="360299"/>
                </a:lnTo>
                <a:lnTo>
                  <a:pt x="707390" y="359537"/>
                </a:lnTo>
                <a:lnTo>
                  <a:pt x="743204" y="349123"/>
                </a:lnTo>
                <a:lnTo>
                  <a:pt x="774779" y="349123"/>
                </a:lnTo>
                <a:lnTo>
                  <a:pt x="762889" y="341884"/>
                </a:lnTo>
                <a:lnTo>
                  <a:pt x="781435" y="336803"/>
                </a:lnTo>
                <a:lnTo>
                  <a:pt x="698500" y="336803"/>
                </a:lnTo>
                <a:lnTo>
                  <a:pt x="748538" y="246761"/>
                </a:lnTo>
                <a:lnTo>
                  <a:pt x="738124" y="238887"/>
                </a:lnTo>
                <a:close/>
              </a:path>
              <a:path w="850900" h="842010">
                <a:moveTo>
                  <a:pt x="780542" y="250571"/>
                </a:moveTo>
                <a:lnTo>
                  <a:pt x="734314" y="326389"/>
                </a:lnTo>
                <a:lnTo>
                  <a:pt x="698500" y="336803"/>
                </a:lnTo>
                <a:lnTo>
                  <a:pt x="781435" y="336803"/>
                </a:lnTo>
                <a:lnTo>
                  <a:pt x="834754" y="322199"/>
                </a:lnTo>
                <a:lnTo>
                  <a:pt x="755650" y="322199"/>
                </a:lnTo>
                <a:lnTo>
                  <a:pt x="791591" y="256159"/>
                </a:lnTo>
                <a:lnTo>
                  <a:pt x="780542" y="250571"/>
                </a:lnTo>
                <a:close/>
              </a:path>
              <a:path w="850900" h="842010">
                <a:moveTo>
                  <a:pt x="845058" y="301243"/>
                </a:moveTo>
                <a:lnTo>
                  <a:pt x="755650" y="322199"/>
                </a:lnTo>
                <a:lnTo>
                  <a:pt x="834754" y="322199"/>
                </a:lnTo>
                <a:lnTo>
                  <a:pt x="850519" y="317880"/>
                </a:lnTo>
                <a:lnTo>
                  <a:pt x="845058" y="301243"/>
                </a:lnTo>
                <a:close/>
              </a:path>
              <a:path w="850900" h="842010">
                <a:moveTo>
                  <a:pt x="437515" y="52197"/>
                </a:moveTo>
                <a:lnTo>
                  <a:pt x="426212" y="56641"/>
                </a:lnTo>
                <a:lnTo>
                  <a:pt x="483489" y="161162"/>
                </a:lnTo>
                <a:lnTo>
                  <a:pt x="466725" y="222250"/>
                </a:lnTo>
                <a:lnTo>
                  <a:pt x="419608" y="310641"/>
                </a:lnTo>
                <a:lnTo>
                  <a:pt x="381381" y="320293"/>
                </a:lnTo>
                <a:lnTo>
                  <a:pt x="487890" y="320293"/>
                </a:lnTo>
                <a:lnTo>
                  <a:pt x="493903" y="224662"/>
                </a:lnTo>
                <a:lnTo>
                  <a:pt x="507746" y="165226"/>
                </a:lnTo>
                <a:lnTo>
                  <a:pt x="543782" y="144017"/>
                </a:lnTo>
                <a:lnTo>
                  <a:pt x="513588" y="144017"/>
                </a:lnTo>
                <a:lnTo>
                  <a:pt x="514700" y="139953"/>
                </a:lnTo>
                <a:lnTo>
                  <a:pt x="489331" y="139953"/>
                </a:lnTo>
                <a:lnTo>
                  <a:pt x="437515" y="52197"/>
                </a:lnTo>
                <a:close/>
              </a:path>
              <a:path w="850900" h="842010">
                <a:moveTo>
                  <a:pt x="246253" y="103377"/>
                </a:moveTo>
                <a:lnTo>
                  <a:pt x="233172" y="104775"/>
                </a:lnTo>
                <a:lnTo>
                  <a:pt x="231394" y="203073"/>
                </a:lnTo>
                <a:lnTo>
                  <a:pt x="247471" y="203073"/>
                </a:lnTo>
                <a:lnTo>
                  <a:pt x="246253" y="103377"/>
                </a:lnTo>
                <a:close/>
              </a:path>
              <a:path w="850900" h="842010">
                <a:moveTo>
                  <a:pt x="191516" y="90804"/>
                </a:moveTo>
                <a:lnTo>
                  <a:pt x="189103" y="163575"/>
                </a:lnTo>
                <a:lnTo>
                  <a:pt x="203196" y="163575"/>
                </a:lnTo>
                <a:lnTo>
                  <a:pt x="203835" y="91693"/>
                </a:lnTo>
                <a:lnTo>
                  <a:pt x="191516" y="90804"/>
                </a:lnTo>
                <a:close/>
              </a:path>
              <a:path w="850900" h="842010">
                <a:moveTo>
                  <a:pt x="599948" y="96900"/>
                </a:moveTo>
                <a:lnTo>
                  <a:pt x="513588" y="144017"/>
                </a:lnTo>
                <a:lnTo>
                  <a:pt x="543782" y="144017"/>
                </a:lnTo>
                <a:lnTo>
                  <a:pt x="607441" y="106552"/>
                </a:lnTo>
                <a:lnTo>
                  <a:pt x="599948" y="96900"/>
                </a:lnTo>
                <a:close/>
              </a:path>
              <a:path w="850900" h="842010">
                <a:moveTo>
                  <a:pt x="466725" y="19812"/>
                </a:moveTo>
                <a:lnTo>
                  <a:pt x="457835" y="24891"/>
                </a:lnTo>
                <a:lnTo>
                  <a:pt x="501396" y="105282"/>
                </a:lnTo>
                <a:lnTo>
                  <a:pt x="489331" y="139953"/>
                </a:lnTo>
                <a:lnTo>
                  <a:pt x="514700" y="139953"/>
                </a:lnTo>
                <a:lnTo>
                  <a:pt x="523875" y="106425"/>
                </a:lnTo>
                <a:lnTo>
                  <a:pt x="551617" y="89915"/>
                </a:lnTo>
                <a:lnTo>
                  <a:pt x="528447" y="89915"/>
                </a:lnTo>
                <a:lnTo>
                  <a:pt x="529288" y="86487"/>
                </a:lnTo>
                <a:lnTo>
                  <a:pt x="506603" y="86487"/>
                </a:lnTo>
                <a:lnTo>
                  <a:pt x="466725" y="19812"/>
                </a:lnTo>
                <a:close/>
              </a:path>
              <a:path w="850900" h="842010">
                <a:moveTo>
                  <a:pt x="591566" y="54101"/>
                </a:moveTo>
                <a:lnTo>
                  <a:pt x="528447" y="89915"/>
                </a:lnTo>
                <a:lnTo>
                  <a:pt x="551617" y="89915"/>
                </a:lnTo>
                <a:lnTo>
                  <a:pt x="596646" y="63118"/>
                </a:lnTo>
                <a:lnTo>
                  <a:pt x="591566" y="54101"/>
                </a:lnTo>
                <a:close/>
              </a:path>
              <a:path w="850900" h="842010">
                <a:moveTo>
                  <a:pt x="533019" y="0"/>
                </a:moveTo>
                <a:lnTo>
                  <a:pt x="506603" y="86487"/>
                </a:lnTo>
                <a:lnTo>
                  <a:pt x="529288" y="86487"/>
                </a:lnTo>
                <a:lnTo>
                  <a:pt x="549402" y="4572"/>
                </a:lnTo>
                <a:lnTo>
                  <a:pt x="533019" y="0"/>
                </a:lnTo>
                <a:close/>
              </a:path>
            </a:pathLst>
          </a:custGeom>
          <a:solidFill>
            <a:srgbClr val="FDFFFF"/>
          </a:solidFill>
        </p:spPr>
        <p:txBody>
          <a:bodyPr wrap="square" lIns="0" tIns="0" rIns="0" bIns="0" rtlCol="0"/>
          <a:lstStyle/>
          <a:p>
            <a:endParaRPr dirty="0">
              <a:solidFill>
                <a:prstClr val="black"/>
              </a:solidFill>
            </a:endParaRPr>
          </a:p>
        </p:txBody>
      </p:sp>
      <p:sp>
        <p:nvSpPr>
          <p:cNvPr id="42" name="bk object 42"/>
          <p:cNvSpPr/>
          <p:nvPr/>
        </p:nvSpPr>
        <p:spPr>
          <a:xfrm>
            <a:off x="8170164" y="2758439"/>
            <a:ext cx="973835" cy="1367028"/>
          </a:xfrm>
          <a:prstGeom prst="rect">
            <a:avLst/>
          </a:prstGeom>
          <a:blipFill>
            <a:blip r:embed="rId18" cstate="print"/>
            <a:stretch>
              <a:fillRect/>
            </a:stretch>
          </a:blipFill>
        </p:spPr>
        <p:txBody>
          <a:bodyPr wrap="square" lIns="0" tIns="0" rIns="0" bIns="0" rtlCol="0"/>
          <a:lstStyle/>
          <a:p>
            <a:endParaRPr dirty="0">
              <a:solidFill>
                <a:prstClr val="black"/>
              </a:solidFill>
            </a:endParaRPr>
          </a:p>
        </p:txBody>
      </p:sp>
      <p:sp>
        <p:nvSpPr>
          <p:cNvPr id="43" name="bk object 43"/>
          <p:cNvSpPr/>
          <p:nvPr/>
        </p:nvSpPr>
        <p:spPr>
          <a:xfrm>
            <a:off x="8261604" y="2849879"/>
            <a:ext cx="877824" cy="1184148"/>
          </a:xfrm>
          <a:prstGeom prst="rect">
            <a:avLst/>
          </a:prstGeom>
          <a:blipFill>
            <a:blip r:embed="rId19" cstate="print"/>
            <a:stretch>
              <a:fillRect/>
            </a:stretch>
          </a:blipFill>
        </p:spPr>
        <p:txBody>
          <a:bodyPr wrap="square" lIns="0" tIns="0" rIns="0" bIns="0" rtlCol="0"/>
          <a:lstStyle/>
          <a:p>
            <a:endParaRPr dirty="0">
              <a:solidFill>
                <a:prstClr val="black"/>
              </a:solidFill>
            </a:endParaRPr>
          </a:p>
        </p:txBody>
      </p:sp>
      <p:sp>
        <p:nvSpPr>
          <p:cNvPr id="44" name="bk object 44"/>
          <p:cNvSpPr/>
          <p:nvPr/>
        </p:nvSpPr>
        <p:spPr>
          <a:xfrm>
            <a:off x="6448044" y="5885686"/>
            <a:ext cx="1508759" cy="972312"/>
          </a:xfrm>
          <a:prstGeom prst="rect">
            <a:avLst/>
          </a:prstGeom>
          <a:blipFill>
            <a:blip r:embed="rId20" cstate="print"/>
            <a:stretch>
              <a:fillRect/>
            </a:stretch>
          </a:blipFill>
        </p:spPr>
        <p:txBody>
          <a:bodyPr wrap="square" lIns="0" tIns="0" rIns="0" bIns="0" rtlCol="0"/>
          <a:lstStyle/>
          <a:p>
            <a:endParaRPr dirty="0">
              <a:solidFill>
                <a:prstClr val="black"/>
              </a:solidFill>
            </a:endParaRPr>
          </a:p>
        </p:txBody>
      </p:sp>
      <p:sp>
        <p:nvSpPr>
          <p:cNvPr id="45" name="bk object 45"/>
          <p:cNvSpPr/>
          <p:nvPr/>
        </p:nvSpPr>
        <p:spPr>
          <a:xfrm>
            <a:off x="6558153" y="5996254"/>
            <a:ext cx="1289050" cy="862330"/>
          </a:xfrm>
          <a:custGeom>
            <a:avLst/>
            <a:gdLst/>
            <a:ahLst/>
            <a:cxnLst/>
            <a:rect l="l" t="t" r="r" b="b"/>
            <a:pathLst>
              <a:path w="1289050" h="862329">
                <a:moveTo>
                  <a:pt x="426335" y="706297"/>
                </a:moveTo>
                <a:lnTo>
                  <a:pt x="389254" y="706297"/>
                </a:lnTo>
                <a:lnTo>
                  <a:pt x="290199" y="861743"/>
                </a:lnTo>
                <a:lnTo>
                  <a:pt x="316236" y="861743"/>
                </a:lnTo>
                <a:lnTo>
                  <a:pt x="426335" y="706297"/>
                </a:lnTo>
                <a:close/>
              </a:path>
              <a:path w="1289050" h="862329">
                <a:moveTo>
                  <a:pt x="544626" y="689978"/>
                </a:moveTo>
                <a:lnTo>
                  <a:pt x="491871" y="689978"/>
                </a:lnTo>
                <a:lnTo>
                  <a:pt x="503554" y="713282"/>
                </a:lnTo>
                <a:lnTo>
                  <a:pt x="519811" y="736596"/>
                </a:lnTo>
                <a:lnTo>
                  <a:pt x="533780" y="750581"/>
                </a:lnTo>
                <a:lnTo>
                  <a:pt x="561721" y="769230"/>
                </a:lnTo>
                <a:lnTo>
                  <a:pt x="578103" y="778554"/>
                </a:lnTo>
                <a:lnTo>
                  <a:pt x="559435" y="839160"/>
                </a:lnTo>
                <a:lnTo>
                  <a:pt x="516164" y="861743"/>
                </a:lnTo>
                <a:lnTo>
                  <a:pt x="604025" y="861743"/>
                </a:lnTo>
                <a:lnTo>
                  <a:pt x="599058" y="848483"/>
                </a:lnTo>
                <a:lnTo>
                  <a:pt x="620014" y="787878"/>
                </a:lnTo>
                <a:lnTo>
                  <a:pt x="650367" y="787878"/>
                </a:lnTo>
                <a:lnTo>
                  <a:pt x="666623" y="785547"/>
                </a:lnTo>
                <a:lnTo>
                  <a:pt x="680720" y="783215"/>
                </a:lnTo>
                <a:lnTo>
                  <a:pt x="694690" y="778554"/>
                </a:lnTo>
                <a:lnTo>
                  <a:pt x="722629" y="764567"/>
                </a:lnTo>
                <a:lnTo>
                  <a:pt x="736600" y="755243"/>
                </a:lnTo>
                <a:lnTo>
                  <a:pt x="791729" y="755243"/>
                </a:lnTo>
                <a:lnTo>
                  <a:pt x="782021" y="743590"/>
                </a:lnTo>
                <a:lnTo>
                  <a:pt x="629412" y="743590"/>
                </a:lnTo>
                <a:lnTo>
                  <a:pt x="608456" y="738926"/>
                </a:lnTo>
                <a:lnTo>
                  <a:pt x="589788" y="731939"/>
                </a:lnTo>
                <a:lnTo>
                  <a:pt x="571119" y="720280"/>
                </a:lnTo>
                <a:lnTo>
                  <a:pt x="554736" y="706297"/>
                </a:lnTo>
                <a:lnTo>
                  <a:pt x="544626" y="689978"/>
                </a:lnTo>
                <a:close/>
              </a:path>
              <a:path w="1289050" h="862329">
                <a:moveTo>
                  <a:pt x="791729" y="755243"/>
                </a:moveTo>
                <a:lnTo>
                  <a:pt x="736600" y="755243"/>
                </a:lnTo>
                <a:lnTo>
                  <a:pt x="783208" y="806526"/>
                </a:lnTo>
                <a:lnTo>
                  <a:pt x="781126" y="861743"/>
                </a:lnTo>
                <a:lnTo>
                  <a:pt x="807389" y="861743"/>
                </a:lnTo>
                <a:lnTo>
                  <a:pt x="811149" y="836828"/>
                </a:lnTo>
                <a:lnTo>
                  <a:pt x="861626" y="836828"/>
                </a:lnTo>
                <a:lnTo>
                  <a:pt x="839216" y="811187"/>
                </a:lnTo>
                <a:lnTo>
                  <a:pt x="1088517" y="811187"/>
                </a:lnTo>
                <a:lnTo>
                  <a:pt x="1088517" y="804194"/>
                </a:lnTo>
                <a:lnTo>
                  <a:pt x="811149" y="778554"/>
                </a:lnTo>
                <a:lnTo>
                  <a:pt x="791729" y="755243"/>
                </a:lnTo>
                <a:close/>
              </a:path>
              <a:path w="1289050" h="862329">
                <a:moveTo>
                  <a:pt x="861626" y="836828"/>
                </a:moveTo>
                <a:lnTo>
                  <a:pt x="811149" y="836828"/>
                </a:lnTo>
                <a:lnTo>
                  <a:pt x="834225" y="861743"/>
                </a:lnTo>
                <a:lnTo>
                  <a:pt x="883401" y="861743"/>
                </a:lnTo>
                <a:lnTo>
                  <a:pt x="861626" y="836828"/>
                </a:lnTo>
                <a:close/>
              </a:path>
              <a:path w="1289050" h="862329">
                <a:moveTo>
                  <a:pt x="166973" y="750581"/>
                </a:moveTo>
                <a:lnTo>
                  <a:pt x="144525" y="750581"/>
                </a:lnTo>
                <a:lnTo>
                  <a:pt x="79248" y="848483"/>
                </a:lnTo>
                <a:lnTo>
                  <a:pt x="93218" y="857807"/>
                </a:lnTo>
                <a:lnTo>
                  <a:pt x="166973" y="750581"/>
                </a:lnTo>
                <a:close/>
              </a:path>
              <a:path w="1289050" h="862329">
                <a:moveTo>
                  <a:pt x="1088517" y="811187"/>
                </a:moveTo>
                <a:lnTo>
                  <a:pt x="839216" y="811187"/>
                </a:lnTo>
                <a:lnTo>
                  <a:pt x="1088517" y="822843"/>
                </a:lnTo>
                <a:lnTo>
                  <a:pt x="1088517" y="811187"/>
                </a:lnTo>
                <a:close/>
              </a:path>
              <a:path w="1289050" h="862329">
                <a:moveTo>
                  <a:pt x="650367" y="787878"/>
                </a:moveTo>
                <a:lnTo>
                  <a:pt x="620014" y="787878"/>
                </a:lnTo>
                <a:lnTo>
                  <a:pt x="636397" y="790209"/>
                </a:lnTo>
                <a:lnTo>
                  <a:pt x="650367" y="787878"/>
                </a:lnTo>
                <a:close/>
              </a:path>
              <a:path w="1289050" h="862329">
                <a:moveTo>
                  <a:pt x="51307" y="648017"/>
                </a:moveTo>
                <a:lnTo>
                  <a:pt x="44323" y="659676"/>
                </a:lnTo>
                <a:lnTo>
                  <a:pt x="132842" y="722604"/>
                </a:lnTo>
                <a:lnTo>
                  <a:pt x="0" y="752913"/>
                </a:lnTo>
                <a:lnTo>
                  <a:pt x="0" y="757575"/>
                </a:lnTo>
                <a:lnTo>
                  <a:pt x="2286" y="773892"/>
                </a:lnTo>
                <a:lnTo>
                  <a:pt x="144525" y="750581"/>
                </a:lnTo>
                <a:lnTo>
                  <a:pt x="166973" y="750581"/>
                </a:lnTo>
                <a:lnTo>
                  <a:pt x="170179" y="745920"/>
                </a:lnTo>
                <a:lnTo>
                  <a:pt x="324864" y="717943"/>
                </a:lnTo>
                <a:lnTo>
                  <a:pt x="158496" y="717943"/>
                </a:lnTo>
                <a:lnTo>
                  <a:pt x="51307" y="648017"/>
                </a:lnTo>
                <a:close/>
              </a:path>
              <a:path w="1289050" h="862329">
                <a:moveTo>
                  <a:pt x="920074" y="596734"/>
                </a:moveTo>
                <a:lnTo>
                  <a:pt x="869442" y="596734"/>
                </a:lnTo>
                <a:lnTo>
                  <a:pt x="1121155" y="759905"/>
                </a:lnTo>
                <a:lnTo>
                  <a:pt x="1132840" y="745920"/>
                </a:lnTo>
                <a:lnTo>
                  <a:pt x="920074" y="596734"/>
                </a:lnTo>
                <a:close/>
              </a:path>
              <a:path w="1289050" h="862329">
                <a:moveTo>
                  <a:pt x="750597" y="526808"/>
                </a:moveTo>
                <a:lnTo>
                  <a:pt x="645668" y="526808"/>
                </a:lnTo>
                <a:lnTo>
                  <a:pt x="666623" y="529132"/>
                </a:lnTo>
                <a:lnTo>
                  <a:pt x="685292" y="536130"/>
                </a:lnTo>
                <a:lnTo>
                  <a:pt x="720344" y="561771"/>
                </a:lnTo>
                <a:lnTo>
                  <a:pt x="741299" y="601395"/>
                </a:lnTo>
                <a:lnTo>
                  <a:pt x="745871" y="620052"/>
                </a:lnTo>
                <a:lnTo>
                  <a:pt x="745871" y="641019"/>
                </a:lnTo>
                <a:lnTo>
                  <a:pt x="734314" y="682980"/>
                </a:lnTo>
                <a:lnTo>
                  <a:pt x="708660" y="715619"/>
                </a:lnTo>
                <a:lnTo>
                  <a:pt x="671322" y="736596"/>
                </a:lnTo>
                <a:lnTo>
                  <a:pt x="629412" y="743590"/>
                </a:lnTo>
                <a:lnTo>
                  <a:pt x="782021" y="743590"/>
                </a:lnTo>
                <a:lnTo>
                  <a:pt x="764540" y="722604"/>
                </a:lnTo>
                <a:lnTo>
                  <a:pt x="778510" y="696975"/>
                </a:lnTo>
                <a:lnTo>
                  <a:pt x="787907" y="668997"/>
                </a:lnTo>
                <a:lnTo>
                  <a:pt x="792606" y="641019"/>
                </a:lnTo>
                <a:lnTo>
                  <a:pt x="790194" y="613054"/>
                </a:lnTo>
                <a:lnTo>
                  <a:pt x="869442" y="596734"/>
                </a:lnTo>
                <a:lnTo>
                  <a:pt x="920074" y="596734"/>
                </a:lnTo>
                <a:lnTo>
                  <a:pt x="906779" y="587413"/>
                </a:lnTo>
                <a:lnTo>
                  <a:pt x="984309" y="571093"/>
                </a:lnTo>
                <a:lnTo>
                  <a:pt x="778510" y="571093"/>
                </a:lnTo>
                <a:lnTo>
                  <a:pt x="769239" y="550113"/>
                </a:lnTo>
                <a:lnTo>
                  <a:pt x="755269" y="531469"/>
                </a:lnTo>
                <a:lnTo>
                  <a:pt x="750597" y="526808"/>
                </a:lnTo>
                <a:close/>
              </a:path>
              <a:path w="1289050" h="862329">
                <a:moveTo>
                  <a:pt x="165480" y="496506"/>
                </a:moveTo>
                <a:lnTo>
                  <a:pt x="156210" y="512825"/>
                </a:lnTo>
                <a:lnTo>
                  <a:pt x="379983" y="668997"/>
                </a:lnTo>
                <a:lnTo>
                  <a:pt x="158496" y="717943"/>
                </a:lnTo>
                <a:lnTo>
                  <a:pt x="324864" y="717943"/>
                </a:lnTo>
                <a:lnTo>
                  <a:pt x="389254" y="706297"/>
                </a:lnTo>
                <a:lnTo>
                  <a:pt x="426335" y="706297"/>
                </a:lnTo>
                <a:lnTo>
                  <a:pt x="431292" y="699300"/>
                </a:lnTo>
                <a:lnTo>
                  <a:pt x="491871" y="689978"/>
                </a:lnTo>
                <a:lnTo>
                  <a:pt x="544626" y="689978"/>
                </a:lnTo>
                <a:lnTo>
                  <a:pt x="543178" y="687641"/>
                </a:lnTo>
                <a:lnTo>
                  <a:pt x="533780" y="668997"/>
                </a:lnTo>
                <a:lnTo>
                  <a:pt x="531693" y="659676"/>
                </a:lnTo>
                <a:lnTo>
                  <a:pt x="419607" y="659676"/>
                </a:lnTo>
                <a:lnTo>
                  <a:pt x="165480" y="496506"/>
                </a:lnTo>
                <a:close/>
              </a:path>
              <a:path w="1289050" h="862329">
                <a:moveTo>
                  <a:pt x="200532" y="435902"/>
                </a:moveTo>
                <a:lnTo>
                  <a:pt x="198120" y="454545"/>
                </a:lnTo>
                <a:lnTo>
                  <a:pt x="475488" y="480186"/>
                </a:lnTo>
                <a:lnTo>
                  <a:pt x="519811" y="533806"/>
                </a:lnTo>
                <a:lnTo>
                  <a:pt x="510540" y="545452"/>
                </a:lnTo>
                <a:lnTo>
                  <a:pt x="501142" y="559447"/>
                </a:lnTo>
                <a:lnTo>
                  <a:pt x="494156" y="571093"/>
                </a:lnTo>
                <a:lnTo>
                  <a:pt x="489457" y="587413"/>
                </a:lnTo>
                <a:lnTo>
                  <a:pt x="484886" y="601395"/>
                </a:lnTo>
                <a:lnTo>
                  <a:pt x="482473" y="615391"/>
                </a:lnTo>
                <a:lnTo>
                  <a:pt x="482473" y="645693"/>
                </a:lnTo>
                <a:lnTo>
                  <a:pt x="419607" y="659676"/>
                </a:lnTo>
                <a:lnTo>
                  <a:pt x="531693" y="659676"/>
                </a:lnTo>
                <a:lnTo>
                  <a:pt x="529081" y="648017"/>
                </a:lnTo>
                <a:lnTo>
                  <a:pt x="529081" y="627037"/>
                </a:lnTo>
                <a:lnTo>
                  <a:pt x="540766" y="587413"/>
                </a:lnTo>
                <a:lnTo>
                  <a:pt x="566420" y="552449"/>
                </a:lnTo>
                <a:lnTo>
                  <a:pt x="603757" y="531469"/>
                </a:lnTo>
                <a:lnTo>
                  <a:pt x="624713" y="526808"/>
                </a:lnTo>
                <a:lnTo>
                  <a:pt x="750597" y="526808"/>
                </a:lnTo>
                <a:lnTo>
                  <a:pt x="743585" y="519810"/>
                </a:lnTo>
                <a:lnTo>
                  <a:pt x="731901" y="510489"/>
                </a:lnTo>
                <a:lnTo>
                  <a:pt x="721433" y="503504"/>
                </a:lnTo>
                <a:lnTo>
                  <a:pt x="552450" y="503504"/>
                </a:lnTo>
                <a:lnTo>
                  <a:pt x="503554" y="449884"/>
                </a:lnTo>
                <a:lnTo>
                  <a:pt x="503680" y="447560"/>
                </a:lnTo>
                <a:lnTo>
                  <a:pt x="447548" y="447560"/>
                </a:lnTo>
                <a:lnTo>
                  <a:pt x="200532" y="435902"/>
                </a:lnTo>
                <a:close/>
              </a:path>
              <a:path w="1289050" h="862329">
                <a:moveTo>
                  <a:pt x="1163888" y="540791"/>
                </a:moveTo>
                <a:lnTo>
                  <a:pt x="1128268" y="540791"/>
                </a:lnTo>
                <a:lnTo>
                  <a:pt x="1235455" y="610717"/>
                </a:lnTo>
                <a:lnTo>
                  <a:pt x="1244727" y="596734"/>
                </a:lnTo>
                <a:lnTo>
                  <a:pt x="1163888" y="540791"/>
                </a:lnTo>
                <a:close/>
              </a:path>
              <a:path w="1289050" h="862329">
                <a:moveTo>
                  <a:pt x="1018667" y="331000"/>
                </a:moveTo>
                <a:lnTo>
                  <a:pt x="857757" y="557110"/>
                </a:lnTo>
                <a:lnTo>
                  <a:pt x="778510" y="571093"/>
                </a:lnTo>
                <a:lnTo>
                  <a:pt x="984309" y="571093"/>
                </a:lnTo>
                <a:lnTo>
                  <a:pt x="1083982" y="550113"/>
                </a:lnTo>
                <a:lnTo>
                  <a:pt x="899795" y="550113"/>
                </a:lnTo>
                <a:lnTo>
                  <a:pt x="1032637" y="340334"/>
                </a:lnTo>
                <a:lnTo>
                  <a:pt x="1018667" y="331000"/>
                </a:lnTo>
                <a:close/>
              </a:path>
              <a:path w="1289050" h="862329">
                <a:moveTo>
                  <a:pt x="1195831" y="400938"/>
                </a:moveTo>
                <a:lnTo>
                  <a:pt x="1116583" y="512825"/>
                </a:lnTo>
                <a:lnTo>
                  <a:pt x="899795" y="550113"/>
                </a:lnTo>
                <a:lnTo>
                  <a:pt x="1083982" y="550113"/>
                </a:lnTo>
                <a:lnTo>
                  <a:pt x="1128268" y="540791"/>
                </a:lnTo>
                <a:lnTo>
                  <a:pt x="1163888" y="540791"/>
                </a:lnTo>
                <a:lnTo>
                  <a:pt x="1153795" y="533806"/>
                </a:lnTo>
                <a:lnTo>
                  <a:pt x="1289050" y="505828"/>
                </a:lnTo>
                <a:lnTo>
                  <a:pt x="1144524" y="505828"/>
                </a:lnTo>
                <a:lnTo>
                  <a:pt x="1207516" y="407923"/>
                </a:lnTo>
                <a:lnTo>
                  <a:pt x="1195831" y="400938"/>
                </a:lnTo>
                <a:close/>
              </a:path>
              <a:path w="1289050" h="862329">
                <a:moveTo>
                  <a:pt x="1284351" y="482523"/>
                </a:moveTo>
                <a:lnTo>
                  <a:pt x="1144524" y="505828"/>
                </a:lnTo>
                <a:lnTo>
                  <a:pt x="1289050" y="505828"/>
                </a:lnTo>
                <a:lnTo>
                  <a:pt x="1284351" y="482523"/>
                </a:lnTo>
                <a:close/>
              </a:path>
              <a:path w="1289050" h="862329">
                <a:moveTo>
                  <a:pt x="633983" y="477862"/>
                </a:moveTo>
                <a:lnTo>
                  <a:pt x="606044" y="482523"/>
                </a:lnTo>
                <a:lnTo>
                  <a:pt x="578103" y="489508"/>
                </a:lnTo>
                <a:lnTo>
                  <a:pt x="552450" y="503504"/>
                </a:lnTo>
                <a:lnTo>
                  <a:pt x="721433" y="503504"/>
                </a:lnTo>
                <a:lnTo>
                  <a:pt x="717930" y="501167"/>
                </a:lnTo>
                <a:lnTo>
                  <a:pt x="703961" y="494169"/>
                </a:lnTo>
                <a:lnTo>
                  <a:pt x="708624" y="480186"/>
                </a:lnTo>
                <a:lnTo>
                  <a:pt x="662051" y="480186"/>
                </a:lnTo>
                <a:lnTo>
                  <a:pt x="633983" y="477862"/>
                </a:lnTo>
                <a:close/>
              </a:path>
              <a:path w="1289050" h="862329">
                <a:moveTo>
                  <a:pt x="589788" y="146862"/>
                </a:moveTo>
                <a:lnTo>
                  <a:pt x="573404" y="156184"/>
                </a:lnTo>
                <a:lnTo>
                  <a:pt x="689991" y="407923"/>
                </a:lnTo>
                <a:lnTo>
                  <a:pt x="662051" y="480186"/>
                </a:lnTo>
                <a:lnTo>
                  <a:pt x="708624" y="480186"/>
                </a:lnTo>
                <a:lnTo>
                  <a:pt x="729615" y="417245"/>
                </a:lnTo>
                <a:lnTo>
                  <a:pt x="802302" y="379958"/>
                </a:lnTo>
                <a:lnTo>
                  <a:pt x="741299" y="379958"/>
                </a:lnTo>
                <a:lnTo>
                  <a:pt x="744972" y="368299"/>
                </a:lnTo>
                <a:lnTo>
                  <a:pt x="703961" y="368299"/>
                </a:lnTo>
                <a:lnTo>
                  <a:pt x="589788" y="146862"/>
                </a:lnTo>
                <a:close/>
              </a:path>
              <a:path w="1289050" h="862329">
                <a:moveTo>
                  <a:pt x="170179" y="249415"/>
                </a:moveTo>
                <a:lnTo>
                  <a:pt x="170179" y="265734"/>
                </a:lnTo>
                <a:lnTo>
                  <a:pt x="305307" y="277393"/>
                </a:lnTo>
                <a:lnTo>
                  <a:pt x="447548" y="447560"/>
                </a:lnTo>
                <a:lnTo>
                  <a:pt x="503680" y="447560"/>
                </a:lnTo>
                <a:lnTo>
                  <a:pt x="505066" y="421919"/>
                </a:lnTo>
                <a:lnTo>
                  <a:pt x="477900" y="421919"/>
                </a:lnTo>
                <a:lnTo>
                  <a:pt x="323976" y="254076"/>
                </a:lnTo>
                <a:lnTo>
                  <a:pt x="286766" y="254076"/>
                </a:lnTo>
                <a:lnTo>
                  <a:pt x="170179" y="249415"/>
                </a:lnTo>
                <a:close/>
              </a:path>
              <a:path w="1289050" h="862329">
                <a:moveTo>
                  <a:pt x="501142" y="146862"/>
                </a:moveTo>
                <a:lnTo>
                  <a:pt x="477900" y="421919"/>
                </a:lnTo>
                <a:lnTo>
                  <a:pt x="505066" y="421919"/>
                </a:lnTo>
                <a:lnTo>
                  <a:pt x="519811" y="149186"/>
                </a:lnTo>
                <a:lnTo>
                  <a:pt x="501142" y="146862"/>
                </a:lnTo>
                <a:close/>
              </a:path>
              <a:path w="1289050" h="862329">
                <a:moveTo>
                  <a:pt x="988314" y="263410"/>
                </a:moveTo>
                <a:lnTo>
                  <a:pt x="741299" y="379958"/>
                </a:lnTo>
                <a:lnTo>
                  <a:pt x="802302" y="379958"/>
                </a:lnTo>
                <a:lnTo>
                  <a:pt x="997712" y="279717"/>
                </a:lnTo>
                <a:lnTo>
                  <a:pt x="988314" y="263410"/>
                </a:lnTo>
                <a:close/>
              </a:path>
              <a:path w="1289050" h="862329">
                <a:moveTo>
                  <a:pt x="734314" y="30302"/>
                </a:moveTo>
                <a:lnTo>
                  <a:pt x="722629" y="37299"/>
                </a:lnTo>
                <a:lnTo>
                  <a:pt x="778510" y="160845"/>
                </a:lnTo>
                <a:lnTo>
                  <a:pt x="703961" y="368299"/>
                </a:lnTo>
                <a:lnTo>
                  <a:pt x="744972" y="368299"/>
                </a:lnTo>
                <a:lnTo>
                  <a:pt x="808863" y="165506"/>
                </a:lnTo>
                <a:lnTo>
                  <a:pt x="859095" y="139865"/>
                </a:lnTo>
                <a:lnTo>
                  <a:pt x="818133" y="139865"/>
                </a:lnTo>
                <a:lnTo>
                  <a:pt x="819635" y="135204"/>
                </a:lnTo>
                <a:lnTo>
                  <a:pt x="787907" y="135204"/>
                </a:lnTo>
                <a:lnTo>
                  <a:pt x="734314" y="30302"/>
                </a:lnTo>
                <a:close/>
              </a:path>
              <a:path w="1289050" h="862329">
                <a:moveTo>
                  <a:pt x="212090" y="128206"/>
                </a:moveTo>
                <a:lnTo>
                  <a:pt x="193421" y="144525"/>
                </a:lnTo>
                <a:lnTo>
                  <a:pt x="286766" y="254076"/>
                </a:lnTo>
                <a:lnTo>
                  <a:pt x="323976" y="254076"/>
                </a:lnTo>
                <a:lnTo>
                  <a:pt x="325119" y="233108"/>
                </a:lnTo>
                <a:lnTo>
                  <a:pt x="305307" y="233108"/>
                </a:lnTo>
                <a:lnTo>
                  <a:pt x="212090" y="128206"/>
                </a:lnTo>
                <a:close/>
              </a:path>
              <a:path w="1289050" h="862329">
                <a:moveTo>
                  <a:pt x="316992" y="123545"/>
                </a:moveTo>
                <a:lnTo>
                  <a:pt x="305307" y="233108"/>
                </a:lnTo>
                <a:lnTo>
                  <a:pt x="325119" y="233108"/>
                </a:lnTo>
                <a:lnTo>
                  <a:pt x="330962" y="125882"/>
                </a:lnTo>
                <a:lnTo>
                  <a:pt x="316992" y="123545"/>
                </a:lnTo>
                <a:close/>
              </a:path>
              <a:path w="1289050" h="862329">
                <a:moveTo>
                  <a:pt x="916051" y="93243"/>
                </a:moveTo>
                <a:lnTo>
                  <a:pt x="818133" y="139865"/>
                </a:lnTo>
                <a:lnTo>
                  <a:pt x="859095" y="139865"/>
                </a:lnTo>
                <a:lnTo>
                  <a:pt x="923036" y="107226"/>
                </a:lnTo>
                <a:lnTo>
                  <a:pt x="916051" y="93243"/>
                </a:lnTo>
                <a:close/>
              </a:path>
              <a:path w="1289050" h="862329">
                <a:moveTo>
                  <a:pt x="836802" y="0"/>
                </a:moveTo>
                <a:lnTo>
                  <a:pt x="787907" y="135204"/>
                </a:lnTo>
                <a:lnTo>
                  <a:pt x="819635" y="135204"/>
                </a:lnTo>
                <a:lnTo>
                  <a:pt x="860171" y="9334"/>
                </a:lnTo>
                <a:lnTo>
                  <a:pt x="836802" y="0"/>
                </a:lnTo>
                <a:close/>
              </a:path>
            </a:pathLst>
          </a:custGeom>
          <a:solidFill>
            <a:srgbClr val="FDFFFF"/>
          </a:solidFill>
        </p:spPr>
        <p:txBody>
          <a:bodyPr wrap="square" lIns="0" tIns="0" rIns="0" bIns="0" rtlCol="0"/>
          <a:lstStyle/>
          <a:p>
            <a:endParaRPr dirty="0">
              <a:solidFill>
                <a:prstClr val="black"/>
              </a:solidFill>
            </a:endParaRPr>
          </a:p>
        </p:txBody>
      </p:sp>
      <p:sp>
        <p:nvSpPr>
          <p:cNvPr id="46" name="bk object 46"/>
          <p:cNvSpPr/>
          <p:nvPr/>
        </p:nvSpPr>
        <p:spPr>
          <a:xfrm>
            <a:off x="6558153" y="5996254"/>
            <a:ext cx="1284605" cy="862330"/>
          </a:xfrm>
          <a:custGeom>
            <a:avLst/>
            <a:gdLst/>
            <a:ahLst/>
            <a:cxnLst/>
            <a:rect l="l" t="t" r="r" b="b"/>
            <a:pathLst>
              <a:path w="1284604" h="862329">
                <a:moveTo>
                  <a:pt x="1284351" y="482523"/>
                </a:moveTo>
                <a:lnTo>
                  <a:pt x="1144524" y="505828"/>
                </a:lnTo>
                <a:lnTo>
                  <a:pt x="1207516" y="407923"/>
                </a:lnTo>
                <a:lnTo>
                  <a:pt x="1195831" y="400938"/>
                </a:lnTo>
                <a:lnTo>
                  <a:pt x="1116583" y="512825"/>
                </a:lnTo>
                <a:lnTo>
                  <a:pt x="899795" y="550113"/>
                </a:lnTo>
                <a:lnTo>
                  <a:pt x="1032637" y="340334"/>
                </a:lnTo>
                <a:lnTo>
                  <a:pt x="1018667" y="331000"/>
                </a:lnTo>
                <a:lnTo>
                  <a:pt x="857757" y="557110"/>
                </a:lnTo>
                <a:lnTo>
                  <a:pt x="778510" y="571093"/>
                </a:lnTo>
                <a:lnTo>
                  <a:pt x="769239" y="550113"/>
                </a:lnTo>
                <a:lnTo>
                  <a:pt x="755269" y="531469"/>
                </a:lnTo>
                <a:lnTo>
                  <a:pt x="743585" y="519810"/>
                </a:lnTo>
                <a:lnTo>
                  <a:pt x="731901" y="510489"/>
                </a:lnTo>
                <a:lnTo>
                  <a:pt x="717930" y="501167"/>
                </a:lnTo>
                <a:lnTo>
                  <a:pt x="703961" y="494169"/>
                </a:lnTo>
                <a:lnTo>
                  <a:pt x="729615" y="417245"/>
                </a:lnTo>
                <a:lnTo>
                  <a:pt x="997712" y="279717"/>
                </a:lnTo>
                <a:lnTo>
                  <a:pt x="988314" y="263410"/>
                </a:lnTo>
                <a:lnTo>
                  <a:pt x="741299" y="379958"/>
                </a:lnTo>
                <a:lnTo>
                  <a:pt x="808863" y="165506"/>
                </a:lnTo>
                <a:lnTo>
                  <a:pt x="923036" y="107226"/>
                </a:lnTo>
                <a:lnTo>
                  <a:pt x="916051" y="93243"/>
                </a:lnTo>
                <a:lnTo>
                  <a:pt x="818133" y="139865"/>
                </a:lnTo>
                <a:lnTo>
                  <a:pt x="860171" y="9334"/>
                </a:lnTo>
                <a:lnTo>
                  <a:pt x="836802" y="0"/>
                </a:lnTo>
                <a:lnTo>
                  <a:pt x="787907" y="135204"/>
                </a:lnTo>
                <a:lnTo>
                  <a:pt x="734314" y="30302"/>
                </a:lnTo>
                <a:lnTo>
                  <a:pt x="722629" y="37299"/>
                </a:lnTo>
                <a:lnTo>
                  <a:pt x="778510" y="160845"/>
                </a:lnTo>
                <a:lnTo>
                  <a:pt x="703961" y="368299"/>
                </a:lnTo>
                <a:lnTo>
                  <a:pt x="589788" y="146862"/>
                </a:lnTo>
                <a:lnTo>
                  <a:pt x="573404" y="156184"/>
                </a:lnTo>
                <a:lnTo>
                  <a:pt x="689991" y="407923"/>
                </a:lnTo>
                <a:lnTo>
                  <a:pt x="662051" y="480186"/>
                </a:lnTo>
                <a:lnTo>
                  <a:pt x="633983" y="477862"/>
                </a:lnTo>
                <a:lnTo>
                  <a:pt x="606044" y="482523"/>
                </a:lnTo>
                <a:lnTo>
                  <a:pt x="578103" y="489508"/>
                </a:lnTo>
                <a:lnTo>
                  <a:pt x="552450" y="503504"/>
                </a:lnTo>
                <a:lnTo>
                  <a:pt x="503554" y="449884"/>
                </a:lnTo>
                <a:lnTo>
                  <a:pt x="519811" y="149186"/>
                </a:lnTo>
                <a:lnTo>
                  <a:pt x="501142" y="146862"/>
                </a:lnTo>
                <a:lnTo>
                  <a:pt x="477900" y="421919"/>
                </a:lnTo>
                <a:lnTo>
                  <a:pt x="323976" y="254076"/>
                </a:lnTo>
                <a:lnTo>
                  <a:pt x="330962" y="125882"/>
                </a:lnTo>
                <a:lnTo>
                  <a:pt x="316992" y="123545"/>
                </a:lnTo>
                <a:lnTo>
                  <a:pt x="305307" y="233108"/>
                </a:lnTo>
                <a:lnTo>
                  <a:pt x="212090" y="128206"/>
                </a:lnTo>
                <a:lnTo>
                  <a:pt x="193421" y="144525"/>
                </a:lnTo>
                <a:lnTo>
                  <a:pt x="286766" y="254076"/>
                </a:lnTo>
                <a:lnTo>
                  <a:pt x="170179" y="249415"/>
                </a:lnTo>
                <a:lnTo>
                  <a:pt x="170179" y="265734"/>
                </a:lnTo>
                <a:lnTo>
                  <a:pt x="305307" y="277393"/>
                </a:lnTo>
                <a:lnTo>
                  <a:pt x="447548" y="447560"/>
                </a:lnTo>
                <a:lnTo>
                  <a:pt x="200532" y="435902"/>
                </a:lnTo>
                <a:lnTo>
                  <a:pt x="198120" y="454545"/>
                </a:lnTo>
                <a:lnTo>
                  <a:pt x="475488" y="480186"/>
                </a:lnTo>
                <a:lnTo>
                  <a:pt x="519811" y="533806"/>
                </a:lnTo>
                <a:lnTo>
                  <a:pt x="510540" y="545452"/>
                </a:lnTo>
                <a:lnTo>
                  <a:pt x="501142" y="559447"/>
                </a:lnTo>
                <a:lnTo>
                  <a:pt x="494156" y="571093"/>
                </a:lnTo>
                <a:lnTo>
                  <a:pt x="489457" y="587413"/>
                </a:lnTo>
                <a:lnTo>
                  <a:pt x="484886" y="601395"/>
                </a:lnTo>
                <a:lnTo>
                  <a:pt x="482473" y="615391"/>
                </a:lnTo>
                <a:lnTo>
                  <a:pt x="482473" y="631697"/>
                </a:lnTo>
                <a:lnTo>
                  <a:pt x="482473" y="645693"/>
                </a:lnTo>
                <a:lnTo>
                  <a:pt x="419607" y="659676"/>
                </a:lnTo>
                <a:lnTo>
                  <a:pt x="165480" y="496506"/>
                </a:lnTo>
                <a:lnTo>
                  <a:pt x="156210" y="512825"/>
                </a:lnTo>
                <a:lnTo>
                  <a:pt x="379983" y="668997"/>
                </a:lnTo>
                <a:lnTo>
                  <a:pt x="158496" y="717943"/>
                </a:lnTo>
                <a:lnTo>
                  <a:pt x="51307" y="648017"/>
                </a:lnTo>
                <a:lnTo>
                  <a:pt x="44323" y="659676"/>
                </a:lnTo>
                <a:lnTo>
                  <a:pt x="132842" y="722604"/>
                </a:lnTo>
                <a:lnTo>
                  <a:pt x="0" y="752913"/>
                </a:lnTo>
                <a:lnTo>
                  <a:pt x="0" y="757575"/>
                </a:lnTo>
                <a:lnTo>
                  <a:pt x="2286" y="773892"/>
                </a:lnTo>
                <a:lnTo>
                  <a:pt x="144525" y="750581"/>
                </a:lnTo>
                <a:lnTo>
                  <a:pt x="79248" y="848483"/>
                </a:lnTo>
                <a:lnTo>
                  <a:pt x="93218" y="857807"/>
                </a:lnTo>
                <a:lnTo>
                  <a:pt x="170179" y="745920"/>
                </a:lnTo>
                <a:lnTo>
                  <a:pt x="389254" y="706297"/>
                </a:lnTo>
                <a:lnTo>
                  <a:pt x="290199" y="861743"/>
                </a:lnTo>
              </a:path>
            </a:pathLst>
          </a:custGeom>
          <a:ln w="9525">
            <a:solidFill>
              <a:srgbClr val="FDFFFF"/>
            </a:solidFill>
          </a:ln>
        </p:spPr>
        <p:txBody>
          <a:bodyPr wrap="square" lIns="0" tIns="0" rIns="0" bIns="0" rtlCol="0"/>
          <a:lstStyle/>
          <a:p>
            <a:endParaRPr dirty="0">
              <a:solidFill>
                <a:prstClr val="black"/>
              </a:solidFill>
            </a:endParaRPr>
          </a:p>
        </p:txBody>
      </p:sp>
      <p:sp>
        <p:nvSpPr>
          <p:cNvPr id="47" name="bk object 47"/>
          <p:cNvSpPr/>
          <p:nvPr/>
        </p:nvSpPr>
        <p:spPr>
          <a:xfrm>
            <a:off x="6874388" y="6686232"/>
            <a:ext cx="262255" cy="172085"/>
          </a:xfrm>
          <a:custGeom>
            <a:avLst/>
            <a:gdLst/>
            <a:ahLst/>
            <a:cxnLst/>
            <a:rect l="l" t="t" r="r" b="b"/>
            <a:pathLst>
              <a:path w="262254" h="172084">
                <a:moveTo>
                  <a:pt x="0" y="171765"/>
                </a:moveTo>
                <a:lnTo>
                  <a:pt x="115055" y="9321"/>
                </a:lnTo>
                <a:lnTo>
                  <a:pt x="175634" y="0"/>
                </a:lnTo>
                <a:lnTo>
                  <a:pt x="187318" y="23304"/>
                </a:lnTo>
                <a:lnTo>
                  <a:pt x="203574" y="46617"/>
                </a:lnTo>
                <a:lnTo>
                  <a:pt x="217544" y="60603"/>
                </a:lnTo>
                <a:lnTo>
                  <a:pt x="231514" y="69927"/>
                </a:lnTo>
                <a:lnTo>
                  <a:pt x="245484" y="79251"/>
                </a:lnTo>
                <a:lnTo>
                  <a:pt x="261867" y="88576"/>
                </a:lnTo>
                <a:lnTo>
                  <a:pt x="243198" y="149181"/>
                </a:lnTo>
                <a:lnTo>
                  <a:pt x="199928" y="171765"/>
                </a:lnTo>
              </a:path>
            </a:pathLst>
          </a:custGeom>
          <a:ln w="9525">
            <a:solidFill>
              <a:srgbClr val="FDFFFF"/>
            </a:solidFill>
          </a:ln>
        </p:spPr>
        <p:txBody>
          <a:bodyPr wrap="square" lIns="0" tIns="0" rIns="0" bIns="0" rtlCol="0"/>
          <a:lstStyle/>
          <a:p>
            <a:endParaRPr dirty="0">
              <a:solidFill>
                <a:prstClr val="black"/>
              </a:solidFill>
            </a:endParaRPr>
          </a:p>
        </p:txBody>
      </p:sp>
      <p:sp>
        <p:nvSpPr>
          <p:cNvPr id="48" name="bk object 48"/>
          <p:cNvSpPr/>
          <p:nvPr/>
        </p:nvSpPr>
        <p:spPr>
          <a:xfrm>
            <a:off x="7157211" y="6751497"/>
            <a:ext cx="184150" cy="106680"/>
          </a:xfrm>
          <a:custGeom>
            <a:avLst/>
            <a:gdLst/>
            <a:ahLst/>
            <a:cxnLst/>
            <a:rect l="l" t="t" r="r" b="b"/>
            <a:pathLst>
              <a:path w="184150" h="106679">
                <a:moveTo>
                  <a:pt x="4966" y="106499"/>
                </a:moveTo>
                <a:lnTo>
                  <a:pt x="0" y="93239"/>
                </a:lnTo>
                <a:lnTo>
                  <a:pt x="20955" y="32635"/>
                </a:lnTo>
                <a:lnTo>
                  <a:pt x="37338" y="34965"/>
                </a:lnTo>
                <a:lnTo>
                  <a:pt x="51308" y="32635"/>
                </a:lnTo>
                <a:lnTo>
                  <a:pt x="95631" y="23310"/>
                </a:lnTo>
                <a:lnTo>
                  <a:pt x="137541" y="0"/>
                </a:lnTo>
                <a:lnTo>
                  <a:pt x="184150" y="51282"/>
                </a:lnTo>
                <a:lnTo>
                  <a:pt x="182067" y="106499"/>
                </a:lnTo>
              </a:path>
            </a:pathLst>
          </a:custGeom>
          <a:ln w="9525">
            <a:solidFill>
              <a:srgbClr val="FDFFFF"/>
            </a:solidFill>
          </a:ln>
        </p:spPr>
        <p:txBody>
          <a:bodyPr wrap="square" lIns="0" tIns="0" rIns="0" bIns="0" rtlCol="0"/>
          <a:lstStyle/>
          <a:p>
            <a:endParaRPr dirty="0">
              <a:solidFill>
                <a:prstClr val="black"/>
              </a:solidFill>
            </a:endParaRPr>
          </a:p>
        </p:txBody>
      </p:sp>
      <p:sp>
        <p:nvSpPr>
          <p:cNvPr id="49" name="bk object 49"/>
          <p:cNvSpPr/>
          <p:nvPr/>
        </p:nvSpPr>
        <p:spPr>
          <a:xfrm>
            <a:off x="7365542" y="6833082"/>
            <a:ext cx="27305" cy="25400"/>
          </a:xfrm>
          <a:custGeom>
            <a:avLst/>
            <a:gdLst/>
            <a:ahLst/>
            <a:cxnLst/>
            <a:rect l="l" t="t" r="r" b="b"/>
            <a:pathLst>
              <a:path w="27304" h="25400">
                <a:moveTo>
                  <a:pt x="0" y="24915"/>
                </a:moveTo>
                <a:lnTo>
                  <a:pt x="3759" y="0"/>
                </a:lnTo>
                <a:lnTo>
                  <a:pt x="26835" y="24915"/>
                </a:lnTo>
              </a:path>
            </a:pathLst>
          </a:custGeom>
          <a:ln w="9525">
            <a:solidFill>
              <a:srgbClr val="FDFFFF"/>
            </a:solidFill>
          </a:ln>
        </p:spPr>
        <p:txBody>
          <a:bodyPr wrap="square" lIns="0" tIns="0" rIns="0" bIns="0" rtlCol="0"/>
          <a:lstStyle/>
          <a:p>
            <a:endParaRPr dirty="0">
              <a:solidFill>
                <a:prstClr val="black"/>
              </a:solidFill>
            </a:endParaRPr>
          </a:p>
        </p:txBody>
      </p:sp>
      <p:sp>
        <p:nvSpPr>
          <p:cNvPr id="50" name="bk object 50"/>
          <p:cNvSpPr/>
          <p:nvPr/>
        </p:nvSpPr>
        <p:spPr>
          <a:xfrm>
            <a:off x="7322693" y="6478778"/>
            <a:ext cx="524510" cy="379730"/>
          </a:xfrm>
          <a:custGeom>
            <a:avLst/>
            <a:gdLst/>
            <a:ahLst/>
            <a:cxnLst/>
            <a:rect l="l" t="t" r="r" b="b"/>
            <a:pathLst>
              <a:path w="524509" h="379729">
                <a:moveTo>
                  <a:pt x="118861" y="379219"/>
                </a:moveTo>
                <a:lnTo>
                  <a:pt x="74675" y="328663"/>
                </a:lnTo>
                <a:lnTo>
                  <a:pt x="323976" y="340319"/>
                </a:lnTo>
                <a:lnTo>
                  <a:pt x="323976" y="321670"/>
                </a:lnTo>
                <a:lnTo>
                  <a:pt x="46608" y="296030"/>
                </a:lnTo>
                <a:lnTo>
                  <a:pt x="0" y="240080"/>
                </a:lnTo>
                <a:lnTo>
                  <a:pt x="13970" y="214452"/>
                </a:lnTo>
                <a:lnTo>
                  <a:pt x="23367" y="186474"/>
                </a:lnTo>
                <a:lnTo>
                  <a:pt x="28066" y="158496"/>
                </a:lnTo>
                <a:lnTo>
                  <a:pt x="25653" y="130530"/>
                </a:lnTo>
                <a:lnTo>
                  <a:pt x="104901" y="114211"/>
                </a:lnTo>
                <a:lnTo>
                  <a:pt x="356615" y="277381"/>
                </a:lnTo>
                <a:lnTo>
                  <a:pt x="368300" y="263396"/>
                </a:lnTo>
                <a:lnTo>
                  <a:pt x="142239" y="104889"/>
                </a:lnTo>
                <a:lnTo>
                  <a:pt x="363727" y="58267"/>
                </a:lnTo>
                <a:lnTo>
                  <a:pt x="470915" y="128193"/>
                </a:lnTo>
                <a:lnTo>
                  <a:pt x="480186" y="114211"/>
                </a:lnTo>
                <a:lnTo>
                  <a:pt x="389254" y="51282"/>
                </a:lnTo>
                <a:lnTo>
                  <a:pt x="524509" y="23304"/>
                </a:lnTo>
                <a:lnTo>
                  <a:pt x="519810" y="0"/>
                </a:lnTo>
              </a:path>
            </a:pathLst>
          </a:custGeom>
          <a:ln w="9525">
            <a:solidFill>
              <a:srgbClr val="FDFFFF"/>
            </a:solidFill>
          </a:ln>
        </p:spPr>
        <p:txBody>
          <a:bodyPr wrap="square" lIns="0" tIns="0" rIns="0" bIns="0" rtlCol="0"/>
          <a:lstStyle/>
          <a:p>
            <a:endParaRPr dirty="0">
              <a:solidFill>
                <a:prstClr val="black"/>
              </a:solidFill>
            </a:endParaRPr>
          </a:p>
        </p:txBody>
      </p:sp>
      <p:sp>
        <p:nvSpPr>
          <p:cNvPr id="51" name="bk object 51"/>
          <p:cNvSpPr/>
          <p:nvPr/>
        </p:nvSpPr>
        <p:spPr>
          <a:xfrm>
            <a:off x="7087234" y="6523063"/>
            <a:ext cx="217170" cy="217170"/>
          </a:xfrm>
          <a:custGeom>
            <a:avLst/>
            <a:gdLst/>
            <a:ahLst/>
            <a:cxnLst/>
            <a:rect l="l" t="t" r="r" b="b"/>
            <a:pathLst>
              <a:path w="217170" h="217170">
                <a:moveTo>
                  <a:pt x="179578" y="188810"/>
                </a:moveTo>
                <a:lnTo>
                  <a:pt x="160909" y="202793"/>
                </a:lnTo>
                <a:lnTo>
                  <a:pt x="142240" y="209787"/>
                </a:lnTo>
                <a:lnTo>
                  <a:pt x="121285" y="214449"/>
                </a:lnTo>
                <a:lnTo>
                  <a:pt x="100330" y="216781"/>
                </a:lnTo>
                <a:lnTo>
                  <a:pt x="79375" y="212117"/>
                </a:lnTo>
                <a:lnTo>
                  <a:pt x="42037" y="193471"/>
                </a:lnTo>
                <a:lnTo>
                  <a:pt x="14097" y="160832"/>
                </a:lnTo>
                <a:lnTo>
                  <a:pt x="0" y="121208"/>
                </a:lnTo>
                <a:lnTo>
                  <a:pt x="0" y="100228"/>
                </a:lnTo>
                <a:lnTo>
                  <a:pt x="11684" y="60604"/>
                </a:lnTo>
                <a:lnTo>
                  <a:pt x="37338" y="25641"/>
                </a:lnTo>
                <a:lnTo>
                  <a:pt x="74675" y="4660"/>
                </a:lnTo>
                <a:lnTo>
                  <a:pt x="95631" y="0"/>
                </a:lnTo>
                <a:lnTo>
                  <a:pt x="116586" y="0"/>
                </a:lnTo>
                <a:lnTo>
                  <a:pt x="156210" y="9321"/>
                </a:lnTo>
                <a:lnTo>
                  <a:pt x="191262" y="34963"/>
                </a:lnTo>
                <a:lnTo>
                  <a:pt x="212217" y="74587"/>
                </a:lnTo>
                <a:lnTo>
                  <a:pt x="216789" y="93243"/>
                </a:lnTo>
                <a:lnTo>
                  <a:pt x="216789" y="114211"/>
                </a:lnTo>
                <a:lnTo>
                  <a:pt x="214503" y="135191"/>
                </a:lnTo>
                <a:lnTo>
                  <a:pt x="205232" y="156171"/>
                </a:lnTo>
                <a:lnTo>
                  <a:pt x="195834" y="172491"/>
                </a:lnTo>
                <a:lnTo>
                  <a:pt x="179578" y="188810"/>
                </a:lnTo>
              </a:path>
            </a:pathLst>
          </a:custGeom>
          <a:ln w="9525">
            <a:solidFill>
              <a:srgbClr val="FDFFFF"/>
            </a:solidFill>
          </a:ln>
        </p:spPr>
        <p:txBody>
          <a:bodyPr wrap="square" lIns="0" tIns="0" rIns="0" bIns="0" rtlCol="0"/>
          <a:lstStyle/>
          <a:p>
            <a:endParaRPr dirty="0">
              <a:solidFill>
                <a:prstClr val="black"/>
              </a:solidFill>
            </a:endParaRPr>
          </a:p>
        </p:txBody>
      </p:sp>
      <p:sp>
        <p:nvSpPr>
          <p:cNvPr id="52" name="bk object 52"/>
          <p:cNvSpPr/>
          <p:nvPr/>
        </p:nvSpPr>
        <p:spPr>
          <a:xfrm>
            <a:off x="8126730" y="6307556"/>
            <a:ext cx="976630" cy="550545"/>
          </a:xfrm>
          <a:custGeom>
            <a:avLst/>
            <a:gdLst/>
            <a:ahLst/>
            <a:cxnLst/>
            <a:rect l="l" t="t" r="r" b="b"/>
            <a:pathLst>
              <a:path w="976629" h="550545">
                <a:moveTo>
                  <a:pt x="278447" y="474104"/>
                </a:moveTo>
                <a:lnTo>
                  <a:pt x="142621" y="474104"/>
                </a:lnTo>
                <a:lnTo>
                  <a:pt x="281177" y="506247"/>
                </a:lnTo>
                <a:lnTo>
                  <a:pt x="214884" y="550443"/>
                </a:lnTo>
                <a:lnTo>
                  <a:pt x="251078" y="550443"/>
                </a:lnTo>
                <a:lnTo>
                  <a:pt x="311403" y="514282"/>
                </a:lnTo>
                <a:lnTo>
                  <a:pt x="472639" y="514282"/>
                </a:lnTo>
                <a:lnTo>
                  <a:pt x="476123" y="506247"/>
                </a:lnTo>
                <a:lnTo>
                  <a:pt x="477266" y="504238"/>
                </a:lnTo>
                <a:lnTo>
                  <a:pt x="435864" y="504238"/>
                </a:lnTo>
                <a:lnTo>
                  <a:pt x="333501" y="484149"/>
                </a:lnTo>
                <a:lnTo>
                  <a:pt x="329334" y="478121"/>
                </a:lnTo>
                <a:lnTo>
                  <a:pt x="299339" y="478121"/>
                </a:lnTo>
                <a:lnTo>
                  <a:pt x="278447" y="474104"/>
                </a:lnTo>
                <a:close/>
              </a:path>
              <a:path w="976629" h="550545">
                <a:moveTo>
                  <a:pt x="472639" y="514282"/>
                </a:moveTo>
                <a:lnTo>
                  <a:pt x="311403" y="514282"/>
                </a:lnTo>
                <a:lnTo>
                  <a:pt x="429895" y="540398"/>
                </a:lnTo>
                <a:lnTo>
                  <a:pt x="427863" y="550443"/>
                </a:lnTo>
                <a:lnTo>
                  <a:pt x="466090" y="550443"/>
                </a:lnTo>
                <a:lnTo>
                  <a:pt x="468122" y="534372"/>
                </a:lnTo>
                <a:lnTo>
                  <a:pt x="470026" y="520310"/>
                </a:lnTo>
                <a:lnTo>
                  <a:pt x="472639" y="514282"/>
                </a:lnTo>
                <a:close/>
              </a:path>
              <a:path w="976629" h="550545">
                <a:moveTo>
                  <a:pt x="674053" y="452006"/>
                </a:moveTo>
                <a:lnTo>
                  <a:pt x="572516" y="452006"/>
                </a:lnTo>
                <a:lnTo>
                  <a:pt x="590550" y="456023"/>
                </a:lnTo>
                <a:lnTo>
                  <a:pt x="608711" y="462051"/>
                </a:lnTo>
                <a:lnTo>
                  <a:pt x="648843" y="500219"/>
                </a:lnTo>
                <a:lnTo>
                  <a:pt x="660908" y="534372"/>
                </a:lnTo>
                <a:lnTo>
                  <a:pt x="660908" y="550443"/>
                </a:lnTo>
                <a:lnTo>
                  <a:pt x="699135" y="550443"/>
                </a:lnTo>
                <a:lnTo>
                  <a:pt x="693039" y="506247"/>
                </a:lnTo>
                <a:lnTo>
                  <a:pt x="675004" y="472095"/>
                </a:lnTo>
                <a:lnTo>
                  <a:pt x="667003" y="460042"/>
                </a:lnTo>
                <a:lnTo>
                  <a:pt x="674053" y="452006"/>
                </a:lnTo>
                <a:close/>
              </a:path>
              <a:path w="976629" h="550545">
                <a:moveTo>
                  <a:pt x="2031" y="421868"/>
                </a:moveTo>
                <a:lnTo>
                  <a:pt x="0" y="427899"/>
                </a:lnTo>
                <a:lnTo>
                  <a:pt x="0" y="441962"/>
                </a:lnTo>
                <a:lnTo>
                  <a:pt x="120523" y="470086"/>
                </a:lnTo>
                <a:lnTo>
                  <a:pt x="34163" y="528345"/>
                </a:lnTo>
                <a:lnTo>
                  <a:pt x="40131" y="538389"/>
                </a:lnTo>
                <a:lnTo>
                  <a:pt x="142621" y="474104"/>
                </a:lnTo>
                <a:lnTo>
                  <a:pt x="278447" y="474104"/>
                </a:lnTo>
                <a:lnTo>
                  <a:pt x="142621" y="447988"/>
                </a:lnTo>
                <a:lnTo>
                  <a:pt x="139915" y="443970"/>
                </a:lnTo>
                <a:lnTo>
                  <a:pt x="120523" y="443970"/>
                </a:lnTo>
                <a:lnTo>
                  <a:pt x="2031" y="421868"/>
                </a:lnTo>
                <a:close/>
              </a:path>
              <a:path w="976629" h="550545">
                <a:moveTo>
                  <a:pt x="279273" y="192862"/>
                </a:moveTo>
                <a:lnTo>
                  <a:pt x="273176" y="204914"/>
                </a:lnTo>
                <a:lnTo>
                  <a:pt x="468122" y="309371"/>
                </a:lnTo>
                <a:lnTo>
                  <a:pt x="504190" y="427899"/>
                </a:lnTo>
                <a:lnTo>
                  <a:pt x="472059" y="449997"/>
                </a:lnTo>
                <a:lnTo>
                  <a:pt x="447928" y="480131"/>
                </a:lnTo>
                <a:lnTo>
                  <a:pt x="441960" y="492184"/>
                </a:lnTo>
                <a:lnTo>
                  <a:pt x="435864" y="504238"/>
                </a:lnTo>
                <a:lnTo>
                  <a:pt x="477266" y="504238"/>
                </a:lnTo>
                <a:lnTo>
                  <a:pt x="484124" y="492184"/>
                </a:lnTo>
                <a:lnTo>
                  <a:pt x="494156" y="480131"/>
                </a:lnTo>
                <a:lnTo>
                  <a:pt x="506222" y="470086"/>
                </a:lnTo>
                <a:lnTo>
                  <a:pt x="518287" y="462051"/>
                </a:lnTo>
                <a:lnTo>
                  <a:pt x="534416" y="456023"/>
                </a:lnTo>
                <a:lnTo>
                  <a:pt x="552450" y="452006"/>
                </a:lnTo>
                <a:lnTo>
                  <a:pt x="674053" y="452006"/>
                </a:lnTo>
                <a:lnTo>
                  <a:pt x="688153" y="435935"/>
                </a:lnTo>
                <a:lnTo>
                  <a:pt x="638810" y="435935"/>
                </a:lnTo>
                <a:lnTo>
                  <a:pt x="616712" y="423881"/>
                </a:lnTo>
                <a:lnTo>
                  <a:pt x="592581" y="415848"/>
                </a:lnTo>
                <a:lnTo>
                  <a:pt x="540385" y="415848"/>
                </a:lnTo>
                <a:lnTo>
                  <a:pt x="504190" y="313397"/>
                </a:lnTo>
                <a:lnTo>
                  <a:pt x="518964" y="283260"/>
                </a:lnTo>
                <a:lnTo>
                  <a:pt x="494156" y="283260"/>
                </a:lnTo>
                <a:lnTo>
                  <a:pt x="492762" y="279234"/>
                </a:lnTo>
                <a:lnTo>
                  <a:pt x="459994" y="279234"/>
                </a:lnTo>
                <a:lnTo>
                  <a:pt x="279273" y="192862"/>
                </a:lnTo>
                <a:close/>
              </a:path>
              <a:path w="976629" h="550545">
                <a:moveTo>
                  <a:pt x="202946" y="295313"/>
                </a:moveTo>
                <a:lnTo>
                  <a:pt x="190880" y="303352"/>
                </a:lnTo>
                <a:lnTo>
                  <a:pt x="299339" y="478121"/>
                </a:lnTo>
                <a:lnTo>
                  <a:pt x="329334" y="478121"/>
                </a:lnTo>
                <a:lnTo>
                  <a:pt x="202946" y="295313"/>
                </a:lnTo>
                <a:close/>
              </a:path>
              <a:path w="976629" h="550545">
                <a:moveTo>
                  <a:pt x="80391" y="355574"/>
                </a:moveTo>
                <a:lnTo>
                  <a:pt x="70358" y="361607"/>
                </a:lnTo>
                <a:lnTo>
                  <a:pt x="120523" y="443970"/>
                </a:lnTo>
                <a:lnTo>
                  <a:pt x="139915" y="443970"/>
                </a:lnTo>
                <a:lnTo>
                  <a:pt x="80391" y="355574"/>
                </a:lnTo>
                <a:close/>
              </a:path>
              <a:path w="976629" h="550545">
                <a:moveTo>
                  <a:pt x="731266" y="122542"/>
                </a:moveTo>
                <a:lnTo>
                  <a:pt x="717169" y="122542"/>
                </a:lnTo>
                <a:lnTo>
                  <a:pt x="723138" y="345528"/>
                </a:lnTo>
                <a:lnTo>
                  <a:pt x="638810" y="435935"/>
                </a:lnTo>
                <a:lnTo>
                  <a:pt x="688153" y="435935"/>
                </a:lnTo>
                <a:lnTo>
                  <a:pt x="739267" y="377672"/>
                </a:lnTo>
                <a:lnTo>
                  <a:pt x="966216" y="361607"/>
                </a:lnTo>
                <a:lnTo>
                  <a:pt x="966216" y="353567"/>
                </a:lnTo>
                <a:lnTo>
                  <a:pt x="759333" y="353567"/>
                </a:lnTo>
                <a:lnTo>
                  <a:pt x="787206" y="321424"/>
                </a:lnTo>
                <a:lnTo>
                  <a:pt x="745236" y="321424"/>
                </a:lnTo>
                <a:lnTo>
                  <a:pt x="731266" y="122542"/>
                </a:lnTo>
                <a:close/>
              </a:path>
              <a:path w="976629" h="550545">
                <a:moveTo>
                  <a:pt x="578612" y="413842"/>
                </a:moveTo>
                <a:lnTo>
                  <a:pt x="554481" y="413842"/>
                </a:lnTo>
                <a:lnTo>
                  <a:pt x="540385" y="415848"/>
                </a:lnTo>
                <a:lnTo>
                  <a:pt x="592581" y="415848"/>
                </a:lnTo>
                <a:lnTo>
                  <a:pt x="578612" y="413842"/>
                </a:lnTo>
                <a:close/>
              </a:path>
              <a:path w="976629" h="550545">
                <a:moveTo>
                  <a:pt x="966216" y="345528"/>
                </a:moveTo>
                <a:lnTo>
                  <a:pt x="759333" y="353567"/>
                </a:lnTo>
                <a:lnTo>
                  <a:pt x="966216" y="353567"/>
                </a:lnTo>
                <a:lnTo>
                  <a:pt x="966216" y="345528"/>
                </a:lnTo>
                <a:close/>
              </a:path>
              <a:path w="976629" h="550545">
                <a:moveTo>
                  <a:pt x="849756" y="98437"/>
                </a:moveTo>
                <a:lnTo>
                  <a:pt x="837692" y="98437"/>
                </a:lnTo>
                <a:lnTo>
                  <a:pt x="841755" y="218973"/>
                </a:lnTo>
                <a:lnTo>
                  <a:pt x="745236" y="321424"/>
                </a:lnTo>
                <a:lnTo>
                  <a:pt x="787206" y="321424"/>
                </a:lnTo>
                <a:lnTo>
                  <a:pt x="863853" y="233032"/>
                </a:lnTo>
                <a:lnTo>
                  <a:pt x="976376" y="222986"/>
                </a:lnTo>
                <a:lnTo>
                  <a:pt x="976376" y="214960"/>
                </a:lnTo>
                <a:lnTo>
                  <a:pt x="877824" y="214960"/>
                </a:lnTo>
                <a:lnTo>
                  <a:pt x="890064" y="200888"/>
                </a:lnTo>
                <a:lnTo>
                  <a:pt x="857758" y="200888"/>
                </a:lnTo>
                <a:lnTo>
                  <a:pt x="849756" y="98437"/>
                </a:lnTo>
                <a:close/>
              </a:path>
              <a:path w="976629" h="550545">
                <a:moveTo>
                  <a:pt x="590550" y="100444"/>
                </a:moveTo>
                <a:lnTo>
                  <a:pt x="494156" y="283260"/>
                </a:lnTo>
                <a:lnTo>
                  <a:pt x="518964" y="283260"/>
                </a:lnTo>
                <a:lnTo>
                  <a:pt x="604647" y="108483"/>
                </a:lnTo>
                <a:lnTo>
                  <a:pt x="590550" y="100444"/>
                </a:lnTo>
                <a:close/>
              </a:path>
              <a:path w="976629" h="550545">
                <a:moveTo>
                  <a:pt x="319404" y="78346"/>
                </a:moveTo>
                <a:lnTo>
                  <a:pt x="313436" y="88391"/>
                </a:lnTo>
                <a:lnTo>
                  <a:pt x="417829" y="144640"/>
                </a:lnTo>
                <a:lnTo>
                  <a:pt x="459994" y="279234"/>
                </a:lnTo>
                <a:lnTo>
                  <a:pt x="492762" y="279234"/>
                </a:lnTo>
                <a:lnTo>
                  <a:pt x="441960" y="132587"/>
                </a:lnTo>
                <a:lnTo>
                  <a:pt x="445746" y="124548"/>
                </a:lnTo>
                <a:lnTo>
                  <a:pt x="411861" y="124548"/>
                </a:lnTo>
                <a:lnTo>
                  <a:pt x="319404" y="78346"/>
                </a:lnTo>
                <a:close/>
              </a:path>
              <a:path w="976629" h="550545">
                <a:moveTo>
                  <a:pt x="976376" y="210934"/>
                </a:moveTo>
                <a:lnTo>
                  <a:pt x="877824" y="214960"/>
                </a:lnTo>
                <a:lnTo>
                  <a:pt x="976376" y="214960"/>
                </a:lnTo>
                <a:lnTo>
                  <a:pt x="976376" y="210934"/>
                </a:lnTo>
                <a:close/>
              </a:path>
              <a:path w="976629" h="550545">
                <a:moveTo>
                  <a:pt x="944118" y="108483"/>
                </a:moveTo>
                <a:lnTo>
                  <a:pt x="857758" y="200888"/>
                </a:lnTo>
                <a:lnTo>
                  <a:pt x="890064" y="200888"/>
                </a:lnTo>
                <a:lnTo>
                  <a:pt x="958215" y="122542"/>
                </a:lnTo>
                <a:lnTo>
                  <a:pt x="944118" y="108483"/>
                </a:lnTo>
                <a:close/>
              </a:path>
              <a:path w="976629" h="550545">
                <a:moveTo>
                  <a:pt x="395731" y="0"/>
                </a:moveTo>
                <a:lnTo>
                  <a:pt x="375666" y="6032"/>
                </a:lnTo>
                <a:lnTo>
                  <a:pt x="411861" y="124548"/>
                </a:lnTo>
                <a:lnTo>
                  <a:pt x="445746" y="124548"/>
                </a:lnTo>
                <a:lnTo>
                  <a:pt x="451424" y="112496"/>
                </a:lnTo>
                <a:lnTo>
                  <a:pt x="433959" y="112496"/>
                </a:lnTo>
                <a:lnTo>
                  <a:pt x="395731" y="0"/>
                </a:lnTo>
                <a:close/>
              </a:path>
              <a:path w="976629" h="550545">
                <a:moveTo>
                  <a:pt x="480060" y="24104"/>
                </a:moveTo>
                <a:lnTo>
                  <a:pt x="433959" y="112496"/>
                </a:lnTo>
                <a:lnTo>
                  <a:pt x="451424" y="112496"/>
                </a:lnTo>
                <a:lnTo>
                  <a:pt x="490220" y="30137"/>
                </a:lnTo>
                <a:lnTo>
                  <a:pt x="480060" y="24104"/>
                </a:lnTo>
                <a:close/>
              </a:path>
            </a:pathLst>
          </a:custGeom>
          <a:solidFill>
            <a:srgbClr val="FDFFFF"/>
          </a:solidFill>
        </p:spPr>
        <p:txBody>
          <a:bodyPr wrap="square" lIns="0" tIns="0" rIns="0" bIns="0" rtlCol="0"/>
          <a:lstStyle/>
          <a:p>
            <a:endParaRPr dirty="0">
              <a:solidFill>
                <a:prstClr val="black"/>
              </a:solidFill>
            </a:endParaRPr>
          </a:p>
        </p:txBody>
      </p:sp>
      <p:sp>
        <p:nvSpPr>
          <p:cNvPr id="2" name="Holder 2"/>
          <p:cNvSpPr>
            <a:spLocks noGrp="1"/>
          </p:cNvSpPr>
          <p:nvPr>
            <p:ph type="title"/>
          </p:nvPr>
        </p:nvSpPr>
        <p:spPr/>
        <p:txBody>
          <a:bodyPr lIns="0" tIns="0" rIns="0" bIns="0"/>
          <a:lstStyle>
            <a:lvl1pPr>
              <a:defRPr sz="4000" b="1" i="0">
                <a:solidFill>
                  <a:srgbClr val="23499F"/>
                </a:solidFill>
                <a:latin typeface="Arial Narrow"/>
                <a:cs typeface="Arial Narrow"/>
              </a:defRPr>
            </a:lvl1pPr>
          </a:lstStyle>
          <a:p>
            <a:endParaRPr/>
          </a:p>
        </p:txBody>
      </p:sp>
      <p:sp>
        <p:nvSpPr>
          <p:cNvPr id="3" name="Holder 3"/>
          <p:cNvSpPr>
            <a:spLocks noGrp="1"/>
          </p:cNvSpPr>
          <p:nvPr>
            <p:ph type="ftr" sz="quarter" idx="5"/>
          </p:nvPr>
        </p:nvSpPr>
        <p:spPr/>
        <p:txBody>
          <a:bodyPr lIns="0" tIns="0" rIns="0" bIns="0"/>
          <a:lstStyle>
            <a:lvl1pPr>
              <a:defRPr sz="1300" b="0" i="0">
                <a:solidFill>
                  <a:schemeClr val="bg1"/>
                </a:solidFill>
                <a:latin typeface="Arial Narrow"/>
                <a:cs typeface="Arial Narrow"/>
              </a:defRPr>
            </a:lvl1pPr>
          </a:lstStyle>
          <a:p>
            <a:pPr marL="12700"/>
            <a:r>
              <a:rPr spc="-5" dirty="0">
                <a:solidFill>
                  <a:prstClr val="white"/>
                </a:solidFill>
              </a:rPr>
              <a:t>C</a:t>
            </a:r>
            <a:r>
              <a:rPr spc="-45" dirty="0">
                <a:solidFill>
                  <a:prstClr val="white"/>
                </a:solidFill>
              </a:rPr>
              <a:t> </a:t>
            </a:r>
            <a:r>
              <a:rPr spc="-5" dirty="0">
                <a:solidFill>
                  <a:prstClr val="white"/>
                </a:solidFill>
              </a:rPr>
              <a:t>A</a:t>
            </a:r>
            <a:r>
              <a:rPr spc="-60" dirty="0">
                <a:solidFill>
                  <a:prstClr val="white"/>
                </a:solidFill>
              </a:rPr>
              <a:t> </a:t>
            </a:r>
            <a:r>
              <a:rPr spc="-5" dirty="0">
                <a:solidFill>
                  <a:prstClr val="white"/>
                </a:solidFill>
              </a:rPr>
              <a:t>L</a:t>
            </a:r>
            <a:r>
              <a:rPr spc="-40" dirty="0">
                <a:solidFill>
                  <a:prstClr val="white"/>
                </a:solidFill>
              </a:rPr>
              <a:t> </a:t>
            </a:r>
            <a:r>
              <a:rPr spc="-5" dirty="0">
                <a:solidFill>
                  <a:prstClr val="white"/>
                </a:solidFill>
              </a:rPr>
              <a:t>I</a:t>
            </a:r>
            <a:r>
              <a:rPr dirty="0">
                <a:solidFill>
                  <a:prstClr val="white"/>
                </a:solidFill>
              </a:rPr>
              <a:t> </a:t>
            </a:r>
            <a:r>
              <a:rPr spc="-5" dirty="0">
                <a:solidFill>
                  <a:prstClr val="white"/>
                </a:solidFill>
              </a:rPr>
              <a:t>F O</a:t>
            </a:r>
            <a:r>
              <a:rPr dirty="0">
                <a:solidFill>
                  <a:prstClr val="white"/>
                </a:solidFill>
              </a:rPr>
              <a:t> </a:t>
            </a:r>
            <a:r>
              <a:rPr spc="-5" dirty="0">
                <a:solidFill>
                  <a:prstClr val="white"/>
                </a:solidFill>
              </a:rPr>
              <a:t>R</a:t>
            </a:r>
            <a:r>
              <a:rPr dirty="0">
                <a:solidFill>
                  <a:prstClr val="white"/>
                </a:solidFill>
              </a:rPr>
              <a:t> </a:t>
            </a:r>
            <a:r>
              <a:rPr spc="-5" dirty="0">
                <a:solidFill>
                  <a:prstClr val="white"/>
                </a:solidFill>
              </a:rPr>
              <a:t>N</a:t>
            </a:r>
            <a:r>
              <a:rPr spc="10" dirty="0">
                <a:solidFill>
                  <a:prstClr val="white"/>
                </a:solidFill>
              </a:rPr>
              <a:t> </a:t>
            </a:r>
            <a:r>
              <a:rPr spc="-5" dirty="0">
                <a:solidFill>
                  <a:prstClr val="white"/>
                </a:solidFill>
              </a:rPr>
              <a:t>I</a:t>
            </a:r>
            <a:r>
              <a:rPr spc="-55" dirty="0">
                <a:solidFill>
                  <a:prstClr val="white"/>
                </a:solidFill>
              </a:rPr>
              <a:t> </a:t>
            </a:r>
            <a:r>
              <a:rPr spc="-5" dirty="0">
                <a:solidFill>
                  <a:prstClr val="white"/>
                </a:solidFill>
              </a:rPr>
              <a:t>A</a:t>
            </a:r>
            <a:r>
              <a:rPr dirty="0">
                <a:solidFill>
                  <a:prstClr val="white"/>
                </a:solidFill>
              </a:rPr>
              <a:t>  </a:t>
            </a:r>
            <a:r>
              <a:rPr spc="-45" dirty="0">
                <a:solidFill>
                  <a:prstClr val="white"/>
                </a:solidFill>
              </a:rPr>
              <a:t> </a:t>
            </a:r>
            <a:r>
              <a:rPr spc="-5" dirty="0">
                <a:solidFill>
                  <a:prstClr val="white"/>
                </a:solidFill>
              </a:rPr>
              <a:t>D</a:t>
            </a:r>
            <a:r>
              <a:rPr dirty="0">
                <a:solidFill>
                  <a:prstClr val="white"/>
                </a:solidFill>
              </a:rPr>
              <a:t> </a:t>
            </a:r>
            <a:r>
              <a:rPr spc="-5" dirty="0">
                <a:solidFill>
                  <a:prstClr val="white"/>
                </a:solidFill>
              </a:rPr>
              <a:t>E</a:t>
            </a:r>
            <a:r>
              <a:rPr spc="10" dirty="0">
                <a:solidFill>
                  <a:prstClr val="white"/>
                </a:solidFill>
              </a:rPr>
              <a:t> </a:t>
            </a:r>
            <a:r>
              <a:rPr spc="-5" dirty="0">
                <a:solidFill>
                  <a:prstClr val="white"/>
                </a:solidFill>
              </a:rPr>
              <a:t>P</a:t>
            </a:r>
            <a:r>
              <a:rPr spc="-70" dirty="0">
                <a:solidFill>
                  <a:prstClr val="white"/>
                </a:solidFill>
              </a:rPr>
              <a:t> </a:t>
            </a:r>
            <a:r>
              <a:rPr spc="-5" dirty="0">
                <a:solidFill>
                  <a:prstClr val="white"/>
                </a:solidFill>
              </a:rPr>
              <a:t>A</a:t>
            </a:r>
            <a:r>
              <a:rPr spc="-60" dirty="0">
                <a:solidFill>
                  <a:prstClr val="white"/>
                </a:solidFill>
              </a:rPr>
              <a:t> </a:t>
            </a:r>
            <a:r>
              <a:rPr spc="-5" dirty="0">
                <a:solidFill>
                  <a:prstClr val="white"/>
                </a:solidFill>
              </a:rPr>
              <a:t>R</a:t>
            </a:r>
            <a:r>
              <a:rPr spc="-10" dirty="0">
                <a:solidFill>
                  <a:prstClr val="white"/>
                </a:solidFill>
              </a:rPr>
              <a:t> </a:t>
            </a:r>
            <a:r>
              <a:rPr spc="-5" dirty="0">
                <a:solidFill>
                  <a:prstClr val="white"/>
                </a:solidFill>
              </a:rPr>
              <a:t>T</a:t>
            </a:r>
            <a:r>
              <a:rPr spc="-15" dirty="0">
                <a:solidFill>
                  <a:prstClr val="white"/>
                </a:solidFill>
              </a:rPr>
              <a:t> </a:t>
            </a:r>
            <a:r>
              <a:rPr spc="-5" dirty="0">
                <a:solidFill>
                  <a:prstClr val="white"/>
                </a:solidFill>
              </a:rPr>
              <a:t>M</a:t>
            </a:r>
            <a:r>
              <a:rPr spc="5" dirty="0">
                <a:solidFill>
                  <a:prstClr val="white"/>
                </a:solidFill>
              </a:rPr>
              <a:t> </a:t>
            </a:r>
            <a:r>
              <a:rPr spc="-5" dirty="0">
                <a:solidFill>
                  <a:prstClr val="white"/>
                </a:solidFill>
              </a:rPr>
              <a:t>E N</a:t>
            </a:r>
            <a:r>
              <a:rPr spc="-10" dirty="0">
                <a:solidFill>
                  <a:prstClr val="white"/>
                </a:solidFill>
              </a:rPr>
              <a:t> </a:t>
            </a:r>
            <a:r>
              <a:rPr spc="-5" dirty="0">
                <a:solidFill>
                  <a:prstClr val="white"/>
                </a:solidFill>
              </a:rPr>
              <a:t>T</a:t>
            </a:r>
            <a:r>
              <a:rPr dirty="0">
                <a:solidFill>
                  <a:prstClr val="white"/>
                </a:solidFill>
              </a:rPr>
              <a:t>  </a:t>
            </a:r>
            <a:r>
              <a:rPr spc="-10" dirty="0">
                <a:solidFill>
                  <a:prstClr val="white"/>
                </a:solidFill>
              </a:rPr>
              <a:t> </a:t>
            </a:r>
            <a:r>
              <a:rPr spc="-5" dirty="0">
                <a:solidFill>
                  <a:prstClr val="white"/>
                </a:solidFill>
              </a:rPr>
              <a:t>O</a:t>
            </a:r>
            <a:r>
              <a:rPr dirty="0">
                <a:solidFill>
                  <a:prstClr val="white"/>
                </a:solidFill>
              </a:rPr>
              <a:t> </a:t>
            </a:r>
            <a:r>
              <a:rPr spc="-5" dirty="0">
                <a:solidFill>
                  <a:prstClr val="white"/>
                </a:solidFill>
              </a:rPr>
              <a:t>F</a:t>
            </a:r>
            <a:r>
              <a:rPr dirty="0">
                <a:solidFill>
                  <a:prstClr val="white"/>
                </a:solidFill>
              </a:rPr>
              <a:t>  </a:t>
            </a:r>
            <a:r>
              <a:rPr spc="5" dirty="0">
                <a:solidFill>
                  <a:prstClr val="white"/>
                </a:solidFill>
              </a:rPr>
              <a:t> </a:t>
            </a:r>
            <a:r>
              <a:rPr spc="-5" dirty="0">
                <a:solidFill>
                  <a:prstClr val="white"/>
                </a:solidFill>
              </a:rPr>
              <a:t>G</a:t>
            </a:r>
            <a:r>
              <a:rPr spc="-10" dirty="0">
                <a:solidFill>
                  <a:prstClr val="white"/>
                </a:solidFill>
              </a:rPr>
              <a:t> </a:t>
            </a:r>
            <a:r>
              <a:rPr spc="-5" dirty="0">
                <a:solidFill>
                  <a:prstClr val="white"/>
                </a:solidFill>
              </a:rPr>
              <a:t>E</a:t>
            </a:r>
            <a:r>
              <a:rPr spc="10" dirty="0">
                <a:solidFill>
                  <a:prstClr val="white"/>
                </a:solidFill>
              </a:rPr>
              <a:t> </a:t>
            </a:r>
            <a:r>
              <a:rPr spc="-5" dirty="0">
                <a:solidFill>
                  <a:prstClr val="white"/>
                </a:solidFill>
              </a:rPr>
              <a:t>N</a:t>
            </a:r>
            <a:r>
              <a:rPr dirty="0">
                <a:solidFill>
                  <a:prstClr val="white"/>
                </a:solidFill>
              </a:rPr>
              <a:t> </a:t>
            </a:r>
            <a:r>
              <a:rPr spc="-5" dirty="0">
                <a:solidFill>
                  <a:prstClr val="white"/>
                </a:solidFill>
              </a:rPr>
              <a:t>E</a:t>
            </a:r>
            <a:r>
              <a:rPr spc="10" dirty="0">
                <a:solidFill>
                  <a:prstClr val="white"/>
                </a:solidFill>
              </a:rPr>
              <a:t> </a:t>
            </a:r>
            <a:r>
              <a:rPr spc="-5" dirty="0">
                <a:solidFill>
                  <a:prstClr val="white"/>
                </a:solidFill>
              </a:rPr>
              <a:t>R</a:t>
            </a:r>
            <a:r>
              <a:rPr spc="-60" dirty="0">
                <a:solidFill>
                  <a:prstClr val="white"/>
                </a:solidFill>
              </a:rPr>
              <a:t> </a:t>
            </a:r>
            <a:r>
              <a:rPr spc="-5" dirty="0">
                <a:solidFill>
                  <a:prstClr val="white"/>
                </a:solidFill>
              </a:rPr>
              <a:t>A</a:t>
            </a:r>
            <a:r>
              <a:rPr spc="-50" dirty="0">
                <a:solidFill>
                  <a:prstClr val="white"/>
                </a:solidFill>
              </a:rPr>
              <a:t> </a:t>
            </a:r>
            <a:r>
              <a:rPr spc="-5" dirty="0">
                <a:solidFill>
                  <a:prstClr val="white"/>
                </a:solidFill>
              </a:rPr>
              <a:t>L</a:t>
            </a:r>
            <a:r>
              <a:rPr dirty="0">
                <a:solidFill>
                  <a:prstClr val="white"/>
                </a:solidFill>
              </a:rPr>
              <a:t>  </a:t>
            </a:r>
            <a:r>
              <a:rPr spc="-35" dirty="0">
                <a:solidFill>
                  <a:prstClr val="white"/>
                </a:solidFill>
              </a:rPr>
              <a:t> </a:t>
            </a:r>
            <a:r>
              <a:rPr spc="-5" dirty="0">
                <a:solidFill>
                  <a:prstClr val="white"/>
                </a:solidFill>
              </a:rPr>
              <a:t>S E</a:t>
            </a:r>
            <a:r>
              <a:rPr spc="5" dirty="0">
                <a:solidFill>
                  <a:prstClr val="white"/>
                </a:solidFill>
              </a:rPr>
              <a:t> </a:t>
            </a:r>
            <a:r>
              <a:rPr spc="-5" dirty="0">
                <a:solidFill>
                  <a:prstClr val="white"/>
                </a:solidFill>
              </a:rPr>
              <a:t>R</a:t>
            </a:r>
            <a:r>
              <a:rPr spc="10" dirty="0">
                <a:solidFill>
                  <a:prstClr val="white"/>
                </a:solidFill>
              </a:rPr>
              <a:t> </a:t>
            </a:r>
            <a:r>
              <a:rPr spc="-5" dirty="0">
                <a:solidFill>
                  <a:prstClr val="white"/>
                </a:solidFill>
              </a:rPr>
              <a:t>V I</a:t>
            </a:r>
            <a:r>
              <a:rPr spc="5" dirty="0">
                <a:solidFill>
                  <a:prstClr val="white"/>
                </a:solidFill>
              </a:rPr>
              <a:t> </a:t>
            </a:r>
            <a:r>
              <a:rPr spc="-5" dirty="0">
                <a:solidFill>
                  <a:prstClr val="white"/>
                </a:solidFill>
              </a:rPr>
              <a:t>C</a:t>
            </a:r>
            <a:r>
              <a:rPr spc="10" dirty="0">
                <a:solidFill>
                  <a:prstClr val="white"/>
                </a:solidFill>
              </a:rPr>
              <a:t> </a:t>
            </a:r>
            <a:r>
              <a:rPr spc="-5" dirty="0">
                <a:solidFill>
                  <a:prstClr val="white"/>
                </a:solidFill>
              </a:rPr>
              <a:t>E S</a:t>
            </a:r>
          </a:p>
        </p:txBody>
      </p:sp>
      <p:sp>
        <p:nvSpPr>
          <p:cNvPr id="4" name="Holder 4"/>
          <p:cNvSpPr>
            <a:spLocks noGrp="1"/>
          </p:cNvSpPr>
          <p:nvPr>
            <p:ph type="dt" sz="half" idx="6"/>
          </p:nvPr>
        </p:nvSpPr>
        <p:spPr/>
        <p:txBody>
          <a:bodyPr lIns="0" tIns="0" rIns="0" bIns="0"/>
          <a:lstStyle>
            <a:lvl1pPr>
              <a:defRPr sz="1300" b="0" i="0">
                <a:solidFill>
                  <a:schemeClr val="bg1"/>
                </a:solidFill>
                <a:latin typeface="Arial Narrow"/>
                <a:cs typeface="Arial Narrow"/>
              </a:defRPr>
            </a:lvl1pPr>
          </a:lstStyle>
          <a:p>
            <a:pPr marL="12700"/>
            <a:r>
              <a:rPr spc="-5" dirty="0">
                <a:solidFill>
                  <a:prstClr val="white"/>
                </a:solidFill>
              </a:rPr>
              <a:t>•  </a:t>
            </a:r>
            <a:r>
              <a:rPr spc="5" dirty="0">
                <a:solidFill>
                  <a:prstClr val="white"/>
                </a:solidFill>
              </a:rPr>
              <a:t> </a:t>
            </a:r>
            <a:r>
              <a:rPr spc="-5" dirty="0">
                <a:solidFill>
                  <a:prstClr val="white"/>
                </a:solidFill>
              </a:rPr>
              <a:t>P</a:t>
            </a:r>
            <a:r>
              <a:rPr spc="-10" dirty="0">
                <a:solidFill>
                  <a:prstClr val="white"/>
                </a:solidFill>
              </a:rPr>
              <a:t> </a:t>
            </a:r>
            <a:r>
              <a:rPr spc="-5" dirty="0">
                <a:solidFill>
                  <a:prstClr val="white"/>
                </a:solidFill>
              </a:rPr>
              <a:t>R</a:t>
            </a:r>
            <a:r>
              <a:rPr dirty="0">
                <a:solidFill>
                  <a:prstClr val="white"/>
                </a:solidFill>
              </a:rPr>
              <a:t> </a:t>
            </a:r>
            <a:r>
              <a:rPr spc="-5" dirty="0">
                <a:solidFill>
                  <a:prstClr val="white"/>
                </a:solidFill>
              </a:rPr>
              <a:t>O</a:t>
            </a:r>
            <a:r>
              <a:rPr dirty="0">
                <a:solidFill>
                  <a:prstClr val="white"/>
                </a:solidFill>
              </a:rPr>
              <a:t> </a:t>
            </a:r>
            <a:r>
              <a:rPr spc="-5" dirty="0">
                <a:solidFill>
                  <a:prstClr val="white"/>
                </a:solidFill>
              </a:rPr>
              <a:t>C</a:t>
            </a:r>
            <a:r>
              <a:rPr spc="10" dirty="0">
                <a:solidFill>
                  <a:prstClr val="white"/>
                </a:solidFill>
              </a:rPr>
              <a:t> </a:t>
            </a:r>
            <a:r>
              <a:rPr spc="-5" dirty="0">
                <a:solidFill>
                  <a:prstClr val="white"/>
                </a:solidFill>
              </a:rPr>
              <a:t>U</a:t>
            </a:r>
            <a:r>
              <a:rPr dirty="0">
                <a:solidFill>
                  <a:prstClr val="white"/>
                </a:solidFill>
              </a:rPr>
              <a:t> </a:t>
            </a:r>
            <a:r>
              <a:rPr spc="-5" dirty="0">
                <a:solidFill>
                  <a:prstClr val="white"/>
                </a:solidFill>
              </a:rPr>
              <a:t>R</a:t>
            </a:r>
            <a:r>
              <a:rPr spc="10" dirty="0">
                <a:solidFill>
                  <a:prstClr val="white"/>
                </a:solidFill>
              </a:rPr>
              <a:t> </a:t>
            </a:r>
            <a:r>
              <a:rPr spc="-5" dirty="0">
                <a:solidFill>
                  <a:prstClr val="white"/>
                </a:solidFill>
              </a:rPr>
              <a:t>E M</a:t>
            </a:r>
            <a:r>
              <a:rPr spc="5" dirty="0">
                <a:solidFill>
                  <a:prstClr val="white"/>
                </a:solidFill>
              </a:rPr>
              <a:t> </a:t>
            </a:r>
            <a:r>
              <a:rPr spc="-5" dirty="0">
                <a:solidFill>
                  <a:prstClr val="white"/>
                </a:solidFill>
              </a:rPr>
              <a:t>E</a:t>
            </a:r>
            <a:r>
              <a:rPr spc="10" dirty="0">
                <a:solidFill>
                  <a:prstClr val="white"/>
                </a:solidFill>
              </a:rPr>
              <a:t> </a:t>
            </a:r>
            <a:r>
              <a:rPr spc="-5" dirty="0">
                <a:solidFill>
                  <a:prstClr val="white"/>
                </a:solidFill>
              </a:rPr>
              <a:t>N</a:t>
            </a:r>
            <a:r>
              <a:rPr spc="-10" dirty="0">
                <a:solidFill>
                  <a:prstClr val="white"/>
                </a:solidFill>
              </a:rPr>
              <a:t> </a:t>
            </a:r>
            <a:r>
              <a:rPr spc="-5" dirty="0">
                <a:solidFill>
                  <a:prstClr val="white"/>
                </a:solidFill>
              </a:rPr>
              <a:t>T</a:t>
            </a:r>
            <a:r>
              <a:rPr dirty="0">
                <a:solidFill>
                  <a:prstClr val="white"/>
                </a:solidFill>
              </a:rPr>
              <a:t>  </a:t>
            </a:r>
            <a:r>
              <a:rPr spc="-25" dirty="0">
                <a:solidFill>
                  <a:prstClr val="white"/>
                </a:solidFill>
              </a:rPr>
              <a:t> </a:t>
            </a:r>
            <a:r>
              <a:rPr spc="-5" dirty="0">
                <a:solidFill>
                  <a:prstClr val="white"/>
                </a:solidFill>
              </a:rPr>
              <a:t>D</a:t>
            </a:r>
            <a:r>
              <a:rPr spc="10" dirty="0">
                <a:solidFill>
                  <a:prstClr val="white"/>
                </a:solidFill>
              </a:rPr>
              <a:t> </a:t>
            </a:r>
            <a:r>
              <a:rPr spc="-5" dirty="0">
                <a:solidFill>
                  <a:prstClr val="white"/>
                </a:solidFill>
              </a:rPr>
              <a:t>I</a:t>
            </a:r>
            <a:r>
              <a:rPr dirty="0">
                <a:solidFill>
                  <a:prstClr val="white"/>
                </a:solidFill>
              </a:rPr>
              <a:t> </a:t>
            </a:r>
            <a:r>
              <a:rPr spc="-5" dirty="0">
                <a:solidFill>
                  <a:prstClr val="white"/>
                </a:solidFill>
              </a:rPr>
              <a:t>V I</a:t>
            </a:r>
            <a:r>
              <a:rPr spc="5" dirty="0">
                <a:solidFill>
                  <a:prstClr val="white"/>
                </a:solidFill>
              </a:rPr>
              <a:t> </a:t>
            </a:r>
            <a:r>
              <a:rPr spc="-5" dirty="0">
                <a:solidFill>
                  <a:prstClr val="white"/>
                </a:solidFill>
              </a:rPr>
              <a:t>S</a:t>
            </a:r>
            <a:r>
              <a:rPr spc="10" dirty="0">
                <a:solidFill>
                  <a:prstClr val="white"/>
                </a:solidFill>
              </a:rPr>
              <a:t> </a:t>
            </a:r>
            <a:r>
              <a:rPr spc="-5" dirty="0">
                <a:solidFill>
                  <a:prstClr val="white"/>
                </a:solidFill>
              </a:rPr>
              <a:t>I</a:t>
            </a:r>
            <a:r>
              <a:rPr spc="114" dirty="0">
                <a:solidFill>
                  <a:prstClr val="white"/>
                </a:solidFill>
              </a:rPr>
              <a:t> </a:t>
            </a:r>
            <a:r>
              <a:rPr spc="-5" dirty="0">
                <a:solidFill>
                  <a:prstClr val="white"/>
                </a:solidFill>
              </a:rPr>
              <a:t>O</a:t>
            </a:r>
            <a:r>
              <a:rPr spc="-10" dirty="0">
                <a:solidFill>
                  <a:prstClr val="white"/>
                </a:solidFill>
              </a:rPr>
              <a:t> </a:t>
            </a:r>
            <a:r>
              <a:rPr spc="-5" dirty="0">
                <a:solidFill>
                  <a:prstClr val="white"/>
                </a:solidFill>
              </a:rPr>
              <a:t>N</a:t>
            </a:r>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dirty="0">
              <a:solidFill>
                <a:prstClr val="black">
                  <a:tint val="75000"/>
                </a:prstClr>
              </a:solidFill>
            </a:endParaRPr>
          </a:p>
        </p:txBody>
      </p:sp>
    </p:spTree>
    <p:extLst>
      <p:ext uri="{BB962C8B-B14F-4D97-AF65-F5344CB8AC3E}">
        <p14:creationId xmlns:p14="http://schemas.microsoft.com/office/powerpoint/2010/main" val="2038530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obj"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27746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1584325"/>
            <a:ext cx="1143000" cy="4968875"/>
          </a:xfrm>
          <a:prstGeom prst="rect">
            <a:avLst/>
          </a:prstGeom>
          <a:blipFill>
            <a:blip r:embed="rId8" cstate="print"/>
            <a:stretch>
              <a:fillRect/>
            </a:stretch>
          </a:blipFill>
        </p:spPr>
        <p:txBody>
          <a:bodyPr wrap="square" lIns="0" tIns="0" rIns="0" bIns="0" rtlCol="0"/>
          <a:lstStyle/>
          <a:p>
            <a:endParaRPr dirty="0">
              <a:solidFill>
                <a:prstClr val="black"/>
              </a:solidFill>
            </a:endParaRPr>
          </a:p>
        </p:txBody>
      </p:sp>
      <p:sp>
        <p:nvSpPr>
          <p:cNvPr id="17" name="bk object 17"/>
          <p:cNvSpPr/>
          <p:nvPr/>
        </p:nvSpPr>
        <p:spPr>
          <a:xfrm>
            <a:off x="1143000" y="6553200"/>
            <a:ext cx="8001000" cy="304800"/>
          </a:xfrm>
          <a:custGeom>
            <a:avLst/>
            <a:gdLst/>
            <a:ahLst/>
            <a:cxnLst/>
            <a:rect l="l" t="t" r="r" b="b"/>
            <a:pathLst>
              <a:path w="8001000" h="304800">
                <a:moveTo>
                  <a:pt x="0" y="304800"/>
                </a:moveTo>
                <a:lnTo>
                  <a:pt x="8001000" y="304800"/>
                </a:lnTo>
                <a:lnTo>
                  <a:pt x="8001000" y="0"/>
                </a:lnTo>
                <a:lnTo>
                  <a:pt x="0" y="0"/>
                </a:lnTo>
                <a:lnTo>
                  <a:pt x="0" y="304800"/>
                </a:lnTo>
                <a:close/>
              </a:path>
            </a:pathLst>
          </a:custGeom>
          <a:solidFill>
            <a:srgbClr val="23499F"/>
          </a:solidFill>
        </p:spPr>
        <p:txBody>
          <a:bodyPr wrap="square" lIns="0" tIns="0" rIns="0" bIns="0" rtlCol="0"/>
          <a:lstStyle/>
          <a:p>
            <a:endParaRPr dirty="0">
              <a:solidFill>
                <a:prstClr val="black"/>
              </a:solidFill>
            </a:endParaRPr>
          </a:p>
        </p:txBody>
      </p:sp>
      <p:sp>
        <p:nvSpPr>
          <p:cNvPr id="18" name="bk object 18"/>
          <p:cNvSpPr/>
          <p:nvPr/>
        </p:nvSpPr>
        <p:spPr>
          <a:xfrm>
            <a:off x="0" y="6553200"/>
            <a:ext cx="1143000" cy="304800"/>
          </a:xfrm>
          <a:custGeom>
            <a:avLst/>
            <a:gdLst/>
            <a:ahLst/>
            <a:cxnLst/>
            <a:rect l="l" t="t" r="r" b="b"/>
            <a:pathLst>
              <a:path w="1143000" h="304800">
                <a:moveTo>
                  <a:pt x="0" y="304800"/>
                </a:moveTo>
                <a:lnTo>
                  <a:pt x="1143000" y="304800"/>
                </a:lnTo>
                <a:lnTo>
                  <a:pt x="1143000" y="0"/>
                </a:lnTo>
                <a:lnTo>
                  <a:pt x="0" y="0"/>
                </a:lnTo>
                <a:lnTo>
                  <a:pt x="0" y="304800"/>
                </a:lnTo>
                <a:close/>
              </a:path>
            </a:pathLst>
          </a:custGeom>
          <a:solidFill>
            <a:srgbClr val="A0B0D5"/>
          </a:solidFill>
        </p:spPr>
        <p:txBody>
          <a:bodyPr wrap="square" lIns="0" tIns="0" rIns="0" bIns="0" rtlCol="0"/>
          <a:lstStyle/>
          <a:p>
            <a:endParaRPr dirty="0">
              <a:solidFill>
                <a:prstClr val="black"/>
              </a:solidFill>
            </a:endParaRPr>
          </a:p>
        </p:txBody>
      </p:sp>
      <p:sp>
        <p:nvSpPr>
          <p:cNvPr id="19" name="bk object 19"/>
          <p:cNvSpPr/>
          <p:nvPr/>
        </p:nvSpPr>
        <p:spPr>
          <a:xfrm>
            <a:off x="1143000" y="1447800"/>
            <a:ext cx="8001000" cy="136525"/>
          </a:xfrm>
          <a:prstGeom prst="rect">
            <a:avLst/>
          </a:prstGeom>
          <a:blipFill>
            <a:blip r:embed="rId9" cstate="print"/>
            <a:stretch>
              <a:fillRect/>
            </a:stretch>
          </a:blipFill>
        </p:spPr>
        <p:txBody>
          <a:bodyPr wrap="square" lIns="0" tIns="0" rIns="0" bIns="0" rtlCol="0"/>
          <a:lstStyle/>
          <a:p>
            <a:endParaRPr dirty="0">
              <a:solidFill>
                <a:prstClr val="black"/>
              </a:solidFill>
            </a:endParaRPr>
          </a:p>
        </p:txBody>
      </p:sp>
      <p:sp>
        <p:nvSpPr>
          <p:cNvPr id="20" name="bk object 20"/>
          <p:cNvSpPr/>
          <p:nvPr/>
        </p:nvSpPr>
        <p:spPr>
          <a:xfrm>
            <a:off x="0" y="1447800"/>
            <a:ext cx="1143000" cy="136525"/>
          </a:xfrm>
          <a:custGeom>
            <a:avLst/>
            <a:gdLst/>
            <a:ahLst/>
            <a:cxnLst/>
            <a:rect l="l" t="t" r="r" b="b"/>
            <a:pathLst>
              <a:path w="1143000" h="136525">
                <a:moveTo>
                  <a:pt x="0" y="136525"/>
                </a:moveTo>
                <a:lnTo>
                  <a:pt x="1143000" y="136525"/>
                </a:lnTo>
                <a:lnTo>
                  <a:pt x="1143000" y="0"/>
                </a:lnTo>
                <a:lnTo>
                  <a:pt x="0" y="0"/>
                </a:lnTo>
                <a:lnTo>
                  <a:pt x="0" y="136525"/>
                </a:lnTo>
                <a:close/>
              </a:path>
            </a:pathLst>
          </a:custGeom>
          <a:solidFill>
            <a:srgbClr val="99CC00"/>
          </a:solidFill>
        </p:spPr>
        <p:txBody>
          <a:bodyPr wrap="square" lIns="0" tIns="0" rIns="0" bIns="0" rtlCol="0"/>
          <a:lstStyle/>
          <a:p>
            <a:endParaRPr dirty="0">
              <a:solidFill>
                <a:prstClr val="black"/>
              </a:solidFill>
            </a:endParaRPr>
          </a:p>
        </p:txBody>
      </p:sp>
      <p:sp>
        <p:nvSpPr>
          <p:cNvPr id="2" name="Holder 2"/>
          <p:cNvSpPr>
            <a:spLocks noGrp="1"/>
          </p:cNvSpPr>
          <p:nvPr>
            <p:ph type="title"/>
          </p:nvPr>
        </p:nvSpPr>
        <p:spPr>
          <a:xfrm>
            <a:off x="103911" y="222254"/>
            <a:ext cx="8936177" cy="1143000"/>
          </a:xfrm>
          <a:prstGeom prst="rect">
            <a:avLst/>
          </a:prstGeom>
        </p:spPr>
        <p:txBody>
          <a:bodyPr wrap="square" lIns="0" tIns="0" rIns="0" bIns="0">
            <a:spAutoFit/>
          </a:bodyPr>
          <a:lstStyle>
            <a:lvl1pPr>
              <a:defRPr sz="4000" b="1" i="0">
                <a:solidFill>
                  <a:srgbClr val="23499F"/>
                </a:solidFill>
                <a:latin typeface="Arial Narrow"/>
                <a:cs typeface="Arial Narrow"/>
              </a:defRPr>
            </a:lvl1pPr>
          </a:lstStyle>
          <a:p>
            <a:endParaRPr/>
          </a:p>
        </p:txBody>
      </p:sp>
      <p:sp>
        <p:nvSpPr>
          <p:cNvPr id="3" name="Holder 3"/>
          <p:cNvSpPr>
            <a:spLocks noGrp="1"/>
          </p:cNvSpPr>
          <p:nvPr>
            <p:ph type="body" idx="1"/>
          </p:nvPr>
        </p:nvSpPr>
        <p:spPr>
          <a:xfrm>
            <a:off x="1227836" y="1652880"/>
            <a:ext cx="6688327" cy="2774315"/>
          </a:xfrm>
          <a:prstGeom prst="rect">
            <a:avLst/>
          </a:prstGeom>
        </p:spPr>
        <p:txBody>
          <a:bodyPr wrap="square" lIns="0" tIns="0" rIns="0" bIns="0">
            <a:spAutoFit/>
          </a:bodyPr>
          <a:lstStyle>
            <a:lvl1pPr>
              <a:defRPr sz="3200" b="1" i="0">
                <a:solidFill>
                  <a:srgbClr val="545454"/>
                </a:solidFill>
                <a:latin typeface="Arial"/>
                <a:cs typeface="Arial"/>
              </a:defRPr>
            </a:lvl1pPr>
          </a:lstStyle>
          <a:p>
            <a:endParaRPr/>
          </a:p>
        </p:txBody>
      </p:sp>
      <p:sp>
        <p:nvSpPr>
          <p:cNvPr id="4" name="Holder 4"/>
          <p:cNvSpPr>
            <a:spLocks noGrp="1"/>
          </p:cNvSpPr>
          <p:nvPr>
            <p:ph type="ftr" sz="quarter" idx="5"/>
          </p:nvPr>
        </p:nvSpPr>
        <p:spPr>
          <a:xfrm>
            <a:off x="1277492" y="6621493"/>
            <a:ext cx="4883785" cy="190500"/>
          </a:xfrm>
          <a:prstGeom prst="rect">
            <a:avLst/>
          </a:prstGeom>
        </p:spPr>
        <p:txBody>
          <a:bodyPr wrap="square" lIns="0" tIns="0" rIns="0" bIns="0">
            <a:spAutoFit/>
          </a:bodyPr>
          <a:lstStyle>
            <a:lvl1pPr>
              <a:defRPr sz="1300" b="0" i="0">
                <a:solidFill>
                  <a:schemeClr val="bg1"/>
                </a:solidFill>
                <a:latin typeface="Arial Narrow"/>
                <a:cs typeface="Arial Narrow"/>
              </a:defRPr>
            </a:lvl1pPr>
          </a:lstStyle>
          <a:p>
            <a:pPr marL="12700"/>
            <a:r>
              <a:rPr spc="-5" dirty="0">
                <a:solidFill>
                  <a:prstClr val="white"/>
                </a:solidFill>
              </a:rPr>
              <a:t>C</a:t>
            </a:r>
            <a:r>
              <a:rPr spc="-45" dirty="0">
                <a:solidFill>
                  <a:prstClr val="white"/>
                </a:solidFill>
              </a:rPr>
              <a:t> </a:t>
            </a:r>
            <a:r>
              <a:rPr spc="-5" dirty="0">
                <a:solidFill>
                  <a:prstClr val="white"/>
                </a:solidFill>
              </a:rPr>
              <a:t>A</a:t>
            </a:r>
            <a:r>
              <a:rPr spc="-60" dirty="0">
                <a:solidFill>
                  <a:prstClr val="white"/>
                </a:solidFill>
              </a:rPr>
              <a:t> </a:t>
            </a:r>
            <a:r>
              <a:rPr spc="-5" dirty="0">
                <a:solidFill>
                  <a:prstClr val="white"/>
                </a:solidFill>
              </a:rPr>
              <a:t>L</a:t>
            </a:r>
            <a:r>
              <a:rPr spc="-40" dirty="0">
                <a:solidFill>
                  <a:prstClr val="white"/>
                </a:solidFill>
              </a:rPr>
              <a:t> </a:t>
            </a:r>
            <a:r>
              <a:rPr spc="-5" dirty="0">
                <a:solidFill>
                  <a:prstClr val="white"/>
                </a:solidFill>
              </a:rPr>
              <a:t>I</a:t>
            </a:r>
            <a:r>
              <a:rPr dirty="0">
                <a:solidFill>
                  <a:prstClr val="white"/>
                </a:solidFill>
              </a:rPr>
              <a:t> </a:t>
            </a:r>
            <a:r>
              <a:rPr spc="-5" dirty="0">
                <a:solidFill>
                  <a:prstClr val="white"/>
                </a:solidFill>
              </a:rPr>
              <a:t>F O</a:t>
            </a:r>
            <a:r>
              <a:rPr dirty="0">
                <a:solidFill>
                  <a:prstClr val="white"/>
                </a:solidFill>
              </a:rPr>
              <a:t> </a:t>
            </a:r>
            <a:r>
              <a:rPr spc="-5" dirty="0">
                <a:solidFill>
                  <a:prstClr val="white"/>
                </a:solidFill>
              </a:rPr>
              <a:t>R</a:t>
            </a:r>
            <a:r>
              <a:rPr dirty="0">
                <a:solidFill>
                  <a:prstClr val="white"/>
                </a:solidFill>
              </a:rPr>
              <a:t> </a:t>
            </a:r>
            <a:r>
              <a:rPr spc="-5" dirty="0">
                <a:solidFill>
                  <a:prstClr val="white"/>
                </a:solidFill>
              </a:rPr>
              <a:t>N</a:t>
            </a:r>
            <a:r>
              <a:rPr spc="10" dirty="0">
                <a:solidFill>
                  <a:prstClr val="white"/>
                </a:solidFill>
              </a:rPr>
              <a:t> </a:t>
            </a:r>
            <a:r>
              <a:rPr spc="-5" dirty="0">
                <a:solidFill>
                  <a:prstClr val="white"/>
                </a:solidFill>
              </a:rPr>
              <a:t>I</a:t>
            </a:r>
            <a:r>
              <a:rPr spc="-55" dirty="0">
                <a:solidFill>
                  <a:prstClr val="white"/>
                </a:solidFill>
              </a:rPr>
              <a:t> </a:t>
            </a:r>
            <a:r>
              <a:rPr spc="-5" dirty="0">
                <a:solidFill>
                  <a:prstClr val="white"/>
                </a:solidFill>
              </a:rPr>
              <a:t>A</a:t>
            </a:r>
            <a:r>
              <a:rPr dirty="0">
                <a:solidFill>
                  <a:prstClr val="white"/>
                </a:solidFill>
              </a:rPr>
              <a:t>  </a:t>
            </a:r>
            <a:r>
              <a:rPr spc="-45" dirty="0">
                <a:solidFill>
                  <a:prstClr val="white"/>
                </a:solidFill>
              </a:rPr>
              <a:t> </a:t>
            </a:r>
            <a:r>
              <a:rPr spc="-5" dirty="0">
                <a:solidFill>
                  <a:prstClr val="white"/>
                </a:solidFill>
              </a:rPr>
              <a:t>D</a:t>
            </a:r>
            <a:r>
              <a:rPr dirty="0">
                <a:solidFill>
                  <a:prstClr val="white"/>
                </a:solidFill>
              </a:rPr>
              <a:t> </a:t>
            </a:r>
            <a:r>
              <a:rPr spc="-5" dirty="0">
                <a:solidFill>
                  <a:prstClr val="white"/>
                </a:solidFill>
              </a:rPr>
              <a:t>E</a:t>
            </a:r>
            <a:r>
              <a:rPr spc="10" dirty="0">
                <a:solidFill>
                  <a:prstClr val="white"/>
                </a:solidFill>
              </a:rPr>
              <a:t> </a:t>
            </a:r>
            <a:r>
              <a:rPr spc="-5" dirty="0">
                <a:solidFill>
                  <a:prstClr val="white"/>
                </a:solidFill>
              </a:rPr>
              <a:t>P</a:t>
            </a:r>
            <a:r>
              <a:rPr spc="-70" dirty="0">
                <a:solidFill>
                  <a:prstClr val="white"/>
                </a:solidFill>
              </a:rPr>
              <a:t> </a:t>
            </a:r>
            <a:r>
              <a:rPr spc="-5" dirty="0">
                <a:solidFill>
                  <a:prstClr val="white"/>
                </a:solidFill>
              </a:rPr>
              <a:t>A</a:t>
            </a:r>
            <a:r>
              <a:rPr spc="-60" dirty="0">
                <a:solidFill>
                  <a:prstClr val="white"/>
                </a:solidFill>
              </a:rPr>
              <a:t> </a:t>
            </a:r>
            <a:r>
              <a:rPr spc="-5" dirty="0">
                <a:solidFill>
                  <a:prstClr val="white"/>
                </a:solidFill>
              </a:rPr>
              <a:t>R</a:t>
            </a:r>
            <a:r>
              <a:rPr spc="-10" dirty="0">
                <a:solidFill>
                  <a:prstClr val="white"/>
                </a:solidFill>
              </a:rPr>
              <a:t> </a:t>
            </a:r>
            <a:r>
              <a:rPr spc="-5" dirty="0">
                <a:solidFill>
                  <a:prstClr val="white"/>
                </a:solidFill>
              </a:rPr>
              <a:t>T</a:t>
            </a:r>
            <a:r>
              <a:rPr spc="-15" dirty="0">
                <a:solidFill>
                  <a:prstClr val="white"/>
                </a:solidFill>
              </a:rPr>
              <a:t> </a:t>
            </a:r>
            <a:r>
              <a:rPr spc="-5" dirty="0">
                <a:solidFill>
                  <a:prstClr val="white"/>
                </a:solidFill>
              </a:rPr>
              <a:t>M</a:t>
            </a:r>
            <a:r>
              <a:rPr spc="5" dirty="0">
                <a:solidFill>
                  <a:prstClr val="white"/>
                </a:solidFill>
              </a:rPr>
              <a:t> </a:t>
            </a:r>
            <a:r>
              <a:rPr spc="-5" dirty="0">
                <a:solidFill>
                  <a:prstClr val="white"/>
                </a:solidFill>
              </a:rPr>
              <a:t>E N</a:t>
            </a:r>
            <a:r>
              <a:rPr spc="-10" dirty="0">
                <a:solidFill>
                  <a:prstClr val="white"/>
                </a:solidFill>
              </a:rPr>
              <a:t> </a:t>
            </a:r>
            <a:r>
              <a:rPr spc="-5" dirty="0">
                <a:solidFill>
                  <a:prstClr val="white"/>
                </a:solidFill>
              </a:rPr>
              <a:t>T</a:t>
            </a:r>
            <a:r>
              <a:rPr dirty="0">
                <a:solidFill>
                  <a:prstClr val="white"/>
                </a:solidFill>
              </a:rPr>
              <a:t>  </a:t>
            </a:r>
            <a:r>
              <a:rPr spc="-10" dirty="0">
                <a:solidFill>
                  <a:prstClr val="white"/>
                </a:solidFill>
              </a:rPr>
              <a:t> </a:t>
            </a:r>
            <a:r>
              <a:rPr spc="-5" dirty="0">
                <a:solidFill>
                  <a:prstClr val="white"/>
                </a:solidFill>
              </a:rPr>
              <a:t>O</a:t>
            </a:r>
            <a:r>
              <a:rPr dirty="0">
                <a:solidFill>
                  <a:prstClr val="white"/>
                </a:solidFill>
              </a:rPr>
              <a:t> </a:t>
            </a:r>
            <a:r>
              <a:rPr spc="-5" dirty="0">
                <a:solidFill>
                  <a:prstClr val="white"/>
                </a:solidFill>
              </a:rPr>
              <a:t>F</a:t>
            </a:r>
            <a:r>
              <a:rPr dirty="0">
                <a:solidFill>
                  <a:prstClr val="white"/>
                </a:solidFill>
              </a:rPr>
              <a:t>  </a:t>
            </a:r>
            <a:r>
              <a:rPr spc="5" dirty="0">
                <a:solidFill>
                  <a:prstClr val="white"/>
                </a:solidFill>
              </a:rPr>
              <a:t> </a:t>
            </a:r>
            <a:r>
              <a:rPr spc="-5" dirty="0">
                <a:solidFill>
                  <a:prstClr val="white"/>
                </a:solidFill>
              </a:rPr>
              <a:t>G</a:t>
            </a:r>
            <a:r>
              <a:rPr spc="-10" dirty="0">
                <a:solidFill>
                  <a:prstClr val="white"/>
                </a:solidFill>
              </a:rPr>
              <a:t> </a:t>
            </a:r>
            <a:r>
              <a:rPr spc="-5" dirty="0">
                <a:solidFill>
                  <a:prstClr val="white"/>
                </a:solidFill>
              </a:rPr>
              <a:t>E</a:t>
            </a:r>
            <a:r>
              <a:rPr spc="10" dirty="0">
                <a:solidFill>
                  <a:prstClr val="white"/>
                </a:solidFill>
              </a:rPr>
              <a:t> </a:t>
            </a:r>
            <a:r>
              <a:rPr spc="-5" dirty="0">
                <a:solidFill>
                  <a:prstClr val="white"/>
                </a:solidFill>
              </a:rPr>
              <a:t>N</a:t>
            </a:r>
            <a:r>
              <a:rPr dirty="0">
                <a:solidFill>
                  <a:prstClr val="white"/>
                </a:solidFill>
              </a:rPr>
              <a:t> </a:t>
            </a:r>
            <a:r>
              <a:rPr spc="-5" dirty="0">
                <a:solidFill>
                  <a:prstClr val="white"/>
                </a:solidFill>
              </a:rPr>
              <a:t>E</a:t>
            </a:r>
            <a:r>
              <a:rPr spc="10" dirty="0">
                <a:solidFill>
                  <a:prstClr val="white"/>
                </a:solidFill>
              </a:rPr>
              <a:t> </a:t>
            </a:r>
            <a:r>
              <a:rPr spc="-5" dirty="0">
                <a:solidFill>
                  <a:prstClr val="white"/>
                </a:solidFill>
              </a:rPr>
              <a:t>R</a:t>
            </a:r>
            <a:r>
              <a:rPr spc="-60" dirty="0">
                <a:solidFill>
                  <a:prstClr val="white"/>
                </a:solidFill>
              </a:rPr>
              <a:t> </a:t>
            </a:r>
            <a:r>
              <a:rPr spc="-5" dirty="0">
                <a:solidFill>
                  <a:prstClr val="white"/>
                </a:solidFill>
              </a:rPr>
              <a:t>A</a:t>
            </a:r>
            <a:r>
              <a:rPr spc="-50" dirty="0">
                <a:solidFill>
                  <a:prstClr val="white"/>
                </a:solidFill>
              </a:rPr>
              <a:t> </a:t>
            </a:r>
            <a:r>
              <a:rPr spc="-5" dirty="0">
                <a:solidFill>
                  <a:prstClr val="white"/>
                </a:solidFill>
              </a:rPr>
              <a:t>L</a:t>
            </a:r>
            <a:r>
              <a:rPr dirty="0">
                <a:solidFill>
                  <a:prstClr val="white"/>
                </a:solidFill>
              </a:rPr>
              <a:t>  </a:t>
            </a:r>
            <a:r>
              <a:rPr spc="-35" dirty="0">
                <a:solidFill>
                  <a:prstClr val="white"/>
                </a:solidFill>
              </a:rPr>
              <a:t> </a:t>
            </a:r>
            <a:r>
              <a:rPr spc="-5" dirty="0">
                <a:solidFill>
                  <a:prstClr val="white"/>
                </a:solidFill>
              </a:rPr>
              <a:t>S E</a:t>
            </a:r>
            <a:r>
              <a:rPr spc="5" dirty="0">
                <a:solidFill>
                  <a:prstClr val="white"/>
                </a:solidFill>
              </a:rPr>
              <a:t> </a:t>
            </a:r>
            <a:r>
              <a:rPr spc="-5" dirty="0">
                <a:solidFill>
                  <a:prstClr val="white"/>
                </a:solidFill>
              </a:rPr>
              <a:t>R</a:t>
            </a:r>
            <a:r>
              <a:rPr spc="10" dirty="0">
                <a:solidFill>
                  <a:prstClr val="white"/>
                </a:solidFill>
              </a:rPr>
              <a:t> </a:t>
            </a:r>
            <a:r>
              <a:rPr spc="-5" dirty="0">
                <a:solidFill>
                  <a:prstClr val="white"/>
                </a:solidFill>
              </a:rPr>
              <a:t>V I</a:t>
            </a:r>
            <a:r>
              <a:rPr spc="5" dirty="0">
                <a:solidFill>
                  <a:prstClr val="white"/>
                </a:solidFill>
              </a:rPr>
              <a:t> </a:t>
            </a:r>
            <a:r>
              <a:rPr spc="-5" dirty="0">
                <a:solidFill>
                  <a:prstClr val="white"/>
                </a:solidFill>
              </a:rPr>
              <a:t>C</a:t>
            </a:r>
            <a:r>
              <a:rPr spc="10" dirty="0">
                <a:solidFill>
                  <a:prstClr val="white"/>
                </a:solidFill>
              </a:rPr>
              <a:t> </a:t>
            </a:r>
            <a:r>
              <a:rPr spc="-5" dirty="0">
                <a:solidFill>
                  <a:prstClr val="white"/>
                </a:solidFill>
              </a:rPr>
              <a:t>E S</a:t>
            </a:r>
          </a:p>
        </p:txBody>
      </p:sp>
      <p:sp>
        <p:nvSpPr>
          <p:cNvPr id="5" name="Holder 5"/>
          <p:cNvSpPr>
            <a:spLocks noGrp="1"/>
          </p:cNvSpPr>
          <p:nvPr>
            <p:ph type="dt" sz="half" idx="6"/>
          </p:nvPr>
        </p:nvSpPr>
        <p:spPr>
          <a:xfrm>
            <a:off x="6289154" y="6621493"/>
            <a:ext cx="2610484" cy="190500"/>
          </a:xfrm>
          <a:prstGeom prst="rect">
            <a:avLst/>
          </a:prstGeom>
        </p:spPr>
        <p:txBody>
          <a:bodyPr wrap="square" lIns="0" tIns="0" rIns="0" bIns="0">
            <a:spAutoFit/>
          </a:bodyPr>
          <a:lstStyle>
            <a:lvl1pPr>
              <a:defRPr sz="1300" b="0" i="0">
                <a:solidFill>
                  <a:schemeClr val="bg1"/>
                </a:solidFill>
                <a:latin typeface="Arial Narrow"/>
                <a:cs typeface="Arial Narrow"/>
              </a:defRPr>
            </a:lvl1pPr>
          </a:lstStyle>
          <a:p>
            <a:pPr marL="12700"/>
            <a:r>
              <a:rPr spc="-5" dirty="0">
                <a:solidFill>
                  <a:prstClr val="white"/>
                </a:solidFill>
              </a:rPr>
              <a:t>•  </a:t>
            </a:r>
            <a:r>
              <a:rPr spc="5" dirty="0">
                <a:solidFill>
                  <a:prstClr val="white"/>
                </a:solidFill>
              </a:rPr>
              <a:t> </a:t>
            </a:r>
            <a:r>
              <a:rPr spc="-5" dirty="0">
                <a:solidFill>
                  <a:prstClr val="white"/>
                </a:solidFill>
              </a:rPr>
              <a:t>P</a:t>
            </a:r>
            <a:r>
              <a:rPr spc="-10" dirty="0">
                <a:solidFill>
                  <a:prstClr val="white"/>
                </a:solidFill>
              </a:rPr>
              <a:t> </a:t>
            </a:r>
            <a:r>
              <a:rPr spc="-5" dirty="0">
                <a:solidFill>
                  <a:prstClr val="white"/>
                </a:solidFill>
              </a:rPr>
              <a:t>R</a:t>
            </a:r>
            <a:r>
              <a:rPr dirty="0">
                <a:solidFill>
                  <a:prstClr val="white"/>
                </a:solidFill>
              </a:rPr>
              <a:t> </a:t>
            </a:r>
            <a:r>
              <a:rPr spc="-5" dirty="0">
                <a:solidFill>
                  <a:prstClr val="white"/>
                </a:solidFill>
              </a:rPr>
              <a:t>O</a:t>
            </a:r>
            <a:r>
              <a:rPr dirty="0">
                <a:solidFill>
                  <a:prstClr val="white"/>
                </a:solidFill>
              </a:rPr>
              <a:t> </a:t>
            </a:r>
            <a:r>
              <a:rPr spc="-5" dirty="0">
                <a:solidFill>
                  <a:prstClr val="white"/>
                </a:solidFill>
              </a:rPr>
              <a:t>C</a:t>
            </a:r>
            <a:r>
              <a:rPr spc="10" dirty="0">
                <a:solidFill>
                  <a:prstClr val="white"/>
                </a:solidFill>
              </a:rPr>
              <a:t> </a:t>
            </a:r>
            <a:r>
              <a:rPr spc="-5" dirty="0">
                <a:solidFill>
                  <a:prstClr val="white"/>
                </a:solidFill>
              </a:rPr>
              <a:t>U</a:t>
            </a:r>
            <a:r>
              <a:rPr dirty="0">
                <a:solidFill>
                  <a:prstClr val="white"/>
                </a:solidFill>
              </a:rPr>
              <a:t> </a:t>
            </a:r>
            <a:r>
              <a:rPr spc="-5" dirty="0">
                <a:solidFill>
                  <a:prstClr val="white"/>
                </a:solidFill>
              </a:rPr>
              <a:t>R</a:t>
            </a:r>
            <a:r>
              <a:rPr spc="10" dirty="0">
                <a:solidFill>
                  <a:prstClr val="white"/>
                </a:solidFill>
              </a:rPr>
              <a:t> </a:t>
            </a:r>
            <a:r>
              <a:rPr spc="-5" dirty="0">
                <a:solidFill>
                  <a:prstClr val="white"/>
                </a:solidFill>
              </a:rPr>
              <a:t>E M</a:t>
            </a:r>
            <a:r>
              <a:rPr spc="5" dirty="0">
                <a:solidFill>
                  <a:prstClr val="white"/>
                </a:solidFill>
              </a:rPr>
              <a:t> </a:t>
            </a:r>
            <a:r>
              <a:rPr spc="-5" dirty="0">
                <a:solidFill>
                  <a:prstClr val="white"/>
                </a:solidFill>
              </a:rPr>
              <a:t>E</a:t>
            </a:r>
            <a:r>
              <a:rPr spc="10" dirty="0">
                <a:solidFill>
                  <a:prstClr val="white"/>
                </a:solidFill>
              </a:rPr>
              <a:t> </a:t>
            </a:r>
            <a:r>
              <a:rPr spc="-5" dirty="0">
                <a:solidFill>
                  <a:prstClr val="white"/>
                </a:solidFill>
              </a:rPr>
              <a:t>N</a:t>
            </a:r>
            <a:r>
              <a:rPr spc="-10" dirty="0">
                <a:solidFill>
                  <a:prstClr val="white"/>
                </a:solidFill>
              </a:rPr>
              <a:t> </a:t>
            </a:r>
            <a:r>
              <a:rPr spc="-5" dirty="0">
                <a:solidFill>
                  <a:prstClr val="white"/>
                </a:solidFill>
              </a:rPr>
              <a:t>T</a:t>
            </a:r>
            <a:r>
              <a:rPr dirty="0">
                <a:solidFill>
                  <a:prstClr val="white"/>
                </a:solidFill>
              </a:rPr>
              <a:t>  </a:t>
            </a:r>
            <a:r>
              <a:rPr spc="-25" dirty="0">
                <a:solidFill>
                  <a:prstClr val="white"/>
                </a:solidFill>
              </a:rPr>
              <a:t> </a:t>
            </a:r>
            <a:r>
              <a:rPr spc="-5" dirty="0">
                <a:solidFill>
                  <a:prstClr val="white"/>
                </a:solidFill>
              </a:rPr>
              <a:t>D</a:t>
            </a:r>
            <a:r>
              <a:rPr spc="10" dirty="0">
                <a:solidFill>
                  <a:prstClr val="white"/>
                </a:solidFill>
              </a:rPr>
              <a:t> </a:t>
            </a:r>
            <a:r>
              <a:rPr spc="-5" dirty="0">
                <a:solidFill>
                  <a:prstClr val="white"/>
                </a:solidFill>
              </a:rPr>
              <a:t>I</a:t>
            </a:r>
            <a:r>
              <a:rPr dirty="0">
                <a:solidFill>
                  <a:prstClr val="white"/>
                </a:solidFill>
              </a:rPr>
              <a:t> </a:t>
            </a:r>
            <a:r>
              <a:rPr spc="-5" dirty="0">
                <a:solidFill>
                  <a:prstClr val="white"/>
                </a:solidFill>
              </a:rPr>
              <a:t>V I</a:t>
            </a:r>
            <a:r>
              <a:rPr spc="5" dirty="0">
                <a:solidFill>
                  <a:prstClr val="white"/>
                </a:solidFill>
              </a:rPr>
              <a:t> </a:t>
            </a:r>
            <a:r>
              <a:rPr spc="-5" dirty="0">
                <a:solidFill>
                  <a:prstClr val="white"/>
                </a:solidFill>
              </a:rPr>
              <a:t>S</a:t>
            </a:r>
            <a:r>
              <a:rPr spc="10" dirty="0">
                <a:solidFill>
                  <a:prstClr val="white"/>
                </a:solidFill>
              </a:rPr>
              <a:t> </a:t>
            </a:r>
            <a:r>
              <a:rPr spc="-5" dirty="0">
                <a:solidFill>
                  <a:prstClr val="white"/>
                </a:solidFill>
              </a:rPr>
              <a:t>I</a:t>
            </a:r>
            <a:r>
              <a:rPr spc="114" dirty="0">
                <a:solidFill>
                  <a:prstClr val="white"/>
                </a:solidFill>
              </a:rPr>
              <a:t> </a:t>
            </a:r>
            <a:r>
              <a:rPr spc="-5" dirty="0">
                <a:solidFill>
                  <a:prstClr val="white"/>
                </a:solidFill>
              </a:rPr>
              <a:t>O</a:t>
            </a:r>
            <a:r>
              <a:rPr spc="-10" dirty="0">
                <a:solidFill>
                  <a:prstClr val="white"/>
                </a:solidFill>
              </a:rPr>
              <a:t> </a:t>
            </a:r>
            <a:r>
              <a:rPr spc="-5" dirty="0">
                <a:solidFill>
                  <a:prstClr val="white"/>
                </a:solidFill>
              </a:rPr>
              <a:t>N</a:t>
            </a:r>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dirty="0">
              <a:solidFill>
                <a:prstClr val="black">
                  <a:tint val="75000"/>
                </a:prstClr>
              </a:solidFill>
            </a:endParaRPr>
          </a:p>
        </p:txBody>
      </p:sp>
    </p:spTree>
    <p:extLst>
      <p:ext uri="{BB962C8B-B14F-4D97-AF65-F5344CB8AC3E}">
        <p14:creationId xmlns:p14="http://schemas.microsoft.com/office/powerpoint/2010/main" val="195470060"/>
      </p:ext>
    </p:extLst>
  </p:cSld>
  <p:clrMap bg1="lt1" tx1="dk1" bg2="lt2" tx2="dk2" accent1="accent1" accent2="accent2" accent3="accent3" accent4="accent4" accent5="accent5" accent6="accent6" hlink="hlink" folHlink="folHlink"/>
  <p:sldLayoutIdLst>
    <p:sldLayoutId id="2147483661" r:id="rId1"/>
    <p:sldLayoutId id="2147483679" r:id="rId2"/>
    <p:sldLayoutId id="2147483662" r:id="rId3"/>
    <p:sldLayoutId id="2147483663" r:id="rId4"/>
    <p:sldLayoutId id="2147483664" r:id="rId5"/>
    <p:sldLayoutId id="2147483665" r:id="rId6"/>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2.jp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2.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911" y="222254"/>
            <a:ext cx="8936177" cy="615553"/>
          </a:xfrm>
          <a:noFill/>
        </p:spPr>
        <p:txBody>
          <a:bodyPr/>
          <a:lstStyle/>
          <a:p>
            <a:r>
              <a:rPr lang="en-US" dirty="0" smtClean="0"/>
              <a:t>         </a:t>
            </a:r>
            <a:endParaRPr lang="en-US" dirty="0"/>
          </a:p>
        </p:txBody>
      </p:sp>
      <p:sp>
        <p:nvSpPr>
          <p:cNvPr id="3" name="Text Placeholder 2"/>
          <p:cNvSpPr>
            <a:spLocks noGrp="1"/>
          </p:cNvSpPr>
          <p:nvPr>
            <p:ph type="body" idx="1"/>
          </p:nvPr>
        </p:nvSpPr>
        <p:spPr>
          <a:xfrm>
            <a:off x="1219200" y="2386334"/>
            <a:ext cx="7535164" cy="984885"/>
          </a:xfrm>
          <a:noFill/>
        </p:spPr>
        <p:txBody>
          <a:bodyPr/>
          <a:lstStyle/>
          <a:p>
            <a:endParaRPr lang="en-US" dirty="0" smtClean="0"/>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826" y="165993"/>
            <a:ext cx="9144000" cy="2133600"/>
          </a:xfrm>
          <a:prstGeom prst="rect">
            <a:avLst/>
          </a:prstGeom>
        </p:spPr>
      </p:pic>
      <p:sp>
        <p:nvSpPr>
          <p:cNvPr id="6" name="Rectangle 5"/>
          <p:cNvSpPr/>
          <p:nvPr/>
        </p:nvSpPr>
        <p:spPr>
          <a:xfrm>
            <a:off x="1066800" y="2373783"/>
            <a:ext cx="7687564" cy="3785652"/>
          </a:xfrm>
          <a:prstGeom prst="rect">
            <a:avLst/>
          </a:prstGeom>
        </p:spPr>
        <p:txBody>
          <a:bodyPr wrap="square">
            <a:spAutoFit/>
          </a:bodyPr>
          <a:lstStyle/>
          <a:p>
            <a:r>
              <a:rPr lang="en-US" sz="2400" dirty="0" smtClean="0">
                <a:latin typeface="Arial" panose="020B0604020202020204" pitchFamily="34" charset="0"/>
                <a:ea typeface="Times New Roman" panose="02020603050405020304" pitchFamily="18" charset="0"/>
              </a:rPr>
              <a:t>FRAUD</a:t>
            </a:r>
          </a:p>
          <a:p>
            <a:r>
              <a:rPr lang="en-US" sz="2400" dirty="0" smtClean="0">
                <a:latin typeface="Arial" panose="020B0604020202020204" pitchFamily="34" charset="0"/>
                <a:ea typeface="Times New Roman" panose="02020603050405020304" pitchFamily="18" charset="0"/>
              </a:rPr>
              <a:t>A </a:t>
            </a:r>
            <a:r>
              <a:rPr lang="en-US" sz="2400" dirty="0">
                <a:latin typeface="Arial" panose="020B0604020202020204" pitchFamily="34" charset="0"/>
                <a:ea typeface="Times New Roman" panose="02020603050405020304" pitchFamily="18" charset="0"/>
              </a:rPr>
              <a:t>false representation of a </a:t>
            </a:r>
            <a:r>
              <a:rPr lang="en-US" sz="2400" dirty="0" smtClean="0">
                <a:latin typeface="Arial" panose="020B0604020202020204" pitchFamily="34" charset="0"/>
                <a:ea typeface="Times New Roman" panose="02020603050405020304" pitchFamily="18" charset="0"/>
              </a:rPr>
              <a:t>material </a:t>
            </a:r>
            <a:r>
              <a:rPr lang="en-US" sz="2400" dirty="0">
                <a:latin typeface="Arial" panose="020B0604020202020204" pitchFamily="34" charset="0"/>
                <a:ea typeface="Times New Roman" panose="02020603050405020304" pitchFamily="18" charset="0"/>
              </a:rPr>
              <a:t>fact—whether by words or by conduct, by false or misleading allegations, or by concealment of what should have been disclosed—that deceives and is intended to deceive another so that the individual will act upon it to her or his legal injury. </a:t>
            </a:r>
            <a:endParaRPr lang="en-US" sz="2400" dirty="0" smtClean="0">
              <a:latin typeface="Arial" panose="020B0604020202020204" pitchFamily="34" charset="0"/>
              <a:ea typeface="Times New Roman" panose="02020603050405020304" pitchFamily="18" charset="0"/>
            </a:endParaRPr>
          </a:p>
          <a:p>
            <a:endParaRPr lang="en-US" sz="2400" dirty="0" smtClean="0">
              <a:latin typeface="Arial" panose="020B0604020202020204" pitchFamily="34" charset="0"/>
            </a:endParaRPr>
          </a:p>
          <a:p>
            <a:r>
              <a:rPr lang="en-US" sz="2400" dirty="0">
                <a:latin typeface="Arial" panose="020B0604020202020204" pitchFamily="34" charset="0"/>
                <a:ea typeface="Times New Roman" panose="02020603050405020304" pitchFamily="18" charset="0"/>
              </a:rPr>
              <a:t>Fraud is commonly understood as dishonesty calculated for advantage.</a:t>
            </a:r>
            <a:endParaRPr lang="en-US" sz="2400" dirty="0"/>
          </a:p>
        </p:txBody>
      </p:sp>
    </p:spTree>
    <p:extLst>
      <p:ext uri="{BB962C8B-B14F-4D97-AF65-F5344CB8AC3E}">
        <p14:creationId xmlns:p14="http://schemas.microsoft.com/office/powerpoint/2010/main" val="822691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911" y="222254"/>
            <a:ext cx="8936177" cy="1231106"/>
          </a:xfrm>
          <a:noFill/>
        </p:spPr>
        <p:txBody>
          <a:bodyPr/>
          <a:lstStyle/>
          <a:p>
            <a:pPr algn="ctr"/>
            <a:r>
              <a:rPr lang="en-US" dirty="0" smtClean="0"/>
              <a:t>Government Code § 14842.5  &amp;  </a:t>
            </a:r>
            <a:br>
              <a:rPr lang="en-US" dirty="0" smtClean="0"/>
            </a:br>
            <a:r>
              <a:rPr lang="en-US" dirty="0" smtClean="0"/>
              <a:t>Military and Veteran Code 999.9 </a:t>
            </a:r>
            <a:endParaRPr lang="en-US" dirty="0"/>
          </a:p>
        </p:txBody>
      </p:sp>
      <p:sp>
        <p:nvSpPr>
          <p:cNvPr id="3" name="Text Placeholder 2"/>
          <p:cNvSpPr>
            <a:spLocks noGrp="1"/>
          </p:cNvSpPr>
          <p:nvPr>
            <p:ph type="body" idx="1"/>
          </p:nvPr>
        </p:nvSpPr>
        <p:spPr>
          <a:xfrm>
            <a:off x="1227836" y="1652880"/>
            <a:ext cx="7535164" cy="5663089"/>
          </a:xfrm>
          <a:noFill/>
        </p:spPr>
        <p:txBody>
          <a:bodyPr/>
          <a:lstStyle/>
          <a:p>
            <a:pPr fontAlgn="base"/>
            <a:r>
              <a:rPr lang="en-US" sz="2800" dirty="0"/>
              <a:t>(a) It shall be unlawful for a person to do any of the following</a:t>
            </a:r>
            <a:r>
              <a:rPr lang="en-US" sz="2800" dirty="0" smtClean="0"/>
              <a:t>:</a:t>
            </a:r>
          </a:p>
          <a:p>
            <a:pPr fontAlgn="base"/>
            <a:endParaRPr lang="en-US" sz="2800" dirty="0"/>
          </a:p>
          <a:p>
            <a:pPr fontAlgn="base"/>
            <a:r>
              <a:rPr lang="en-US" sz="2800" dirty="0"/>
              <a:t>(7) Willfully and knowingly make or subscribe to any statement, declaration, or other document that is fraudulent or false as to any material matter, whether or not that falsity or fraud is committed with the knowledge or consent of the person authorized or required to present the declaration, statement, or document.</a:t>
            </a:r>
          </a:p>
          <a:p>
            <a:endParaRPr lang="en-US" sz="2800" dirty="0" smtClean="0"/>
          </a:p>
          <a:p>
            <a:endParaRPr lang="en-US" dirty="0"/>
          </a:p>
        </p:txBody>
      </p:sp>
    </p:spTree>
    <p:extLst>
      <p:ext uri="{BB962C8B-B14F-4D97-AF65-F5344CB8AC3E}">
        <p14:creationId xmlns:p14="http://schemas.microsoft.com/office/powerpoint/2010/main" val="37980969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911" y="222254"/>
            <a:ext cx="8936177" cy="1231106"/>
          </a:xfrm>
          <a:noFill/>
        </p:spPr>
        <p:txBody>
          <a:bodyPr/>
          <a:lstStyle/>
          <a:p>
            <a:pPr algn="ctr"/>
            <a:r>
              <a:rPr lang="en-US" dirty="0" smtClean="0"/>
              <a:t>Government Code § 14842.5  &amp;  </a:t>
            </a:r>
            <a:br>
              <a:rPr lang="en-US" dirty="0" smtClean="0"/>
            </a:br>
            <a:r>
              <a:rPr lang="en-US" dirty="0" smtClean="0"/>
              <a:t>Military and Veteran Code 999.9 </a:t>
            </a:r>
            <a:endParaRPr lang="en-US" dirty="0"/>
          </a:p>
        </p:txBody>
      </p:sp>
      <p:sp>
        <p:nvSpPr>
          <p:cNvPr id="3" name="Text Placeholder 2"/>
          <p:cNvSpPr>
            <a:spLocks noGrp="1"/>
          </p:cNvSpPr>
          <p:nvPr>
            <p:ph type="body" idx="1"/>
          </p:nvPr>
        </p:nvSpPr>
        <p:spPr>
          <a:xfrm>
            <a:off x="1227836" y="1652880"/>
            <a:ext cx="7535164" cy="5786199"/>
          </a:xfrm>
          <a:noFill/>
        </p:spPr>
        <p:txBody>
          <a:bodyPr/>
          <a:lstStyle/>
          <a:p>
            <a:pPr fontAlgn="base"/>
            <a:r>
              <a:rPr lang="en-US" sz="2800" dirty="0"/>
              <a:t>(a) It shall be unlawful for a person to do any of the following</a:t>
            </a:r>
            <a:r>
              <a:rPr lang="en-US" sz="2800" dirty="0" smtClean="0"/>
              <a:t>:</a:t>
            </a:r>
          </a:p>
          <a:p>
            <a:pPr fontAlgn="base"/>
            <a:endParaRPr lang="en-US" sz="2600" dirty="0"/>
          </a:p>
          <a:p>
            <a:pPr fontAlgn="base"/>
            <a:r>
              <a:rPr lang="en-US" sz="2600" dirty="0"/>
              <a:t>(8) Willfully and knowingly aid or assist in, or procure, counsel, or advise, the preparation or presentation of a declaration, statement, or other document that is fraudulent or false as to any material matter, regardless of whether that falsity or fraud is committed with the knowledge or consent of the person authorized or required to present the declaration, statement, or document.</a:t>
            </a:r>
          </a:p>
          <a:p>
            <a:endParaRPr lang="en-US" sz="2800" dirty="0" smtClean="0"/>
          </a:p>
          <a:p>
            <a:endParaRPr lang="en-US" dirty="0"/>
          </a:p>
        </p:txBody>
      </p:sp>
    </p:spTree>
    <p:extLst>
      <p:ext uri="{BB962C8B-B14F-4D97-AF65-F5344CB8AC3E}">
        <p14:creationId xmlns:p14="http://schemas.microsoft.com/office/powerpoint/2010/main" val="40620516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911" y="222254"/>
            <a:ext cx="8936177" cy="1231106"/>
          </a:xfrm>
          <a:noFill/>
        </p:spPr>
        <p:txBody>
          <a:bodyPr/>
          <a:lstStyle/>
          <a:p>
            <a:pPr algn="ctr"/>
            <a:r>
              <a:rPr lang="en-US" dirty="0" smtClean="0"/>
              <a:t>Government Code § 14842.5  &amp;  </a:t>
            </a:r>
            <a:br>
              <a:rPr lang="en-US" dirty="0" smtClean="0"/>
            </a:br>
            <a:r>
              <a:rPr lang="en-US" dirty="0" smtClean="0"/>
              <a:t>Military and Veteran Code 999.9 </a:t>
            </a:r>
            <a:endParaRPr lang="en-US" dirty="0"/>
          </a:p>
        </p:txBody>
      </p:sp>
      <p:sp>
        <p:nvSpPr>
          <p:cNvPr id="3" name="Text Placeholder 2"/>
          <p:cNvSpPr>
            <a:spLocks noGrp="1"/>
          </p:cNvSpPr>
          <p:nvPr>
            <p:ph type="body" idx="1"/>
          </p:nvPr>
        </p:nvSpPr>
        <p:spPr>
          <a:xfrm>
            <a:off x="1227836" y="1652880"/>
            <a:ext cx="7535164" cy="5170646"/>
          </a:xfrm>
          <a:noFill/>
        </p:spPr>
        <p:txBody>
          <a:bodyPr/>
          <a:lstStyle/>
          <a:p>
            <a:pPr fontAlgn="base"/>
            <a:r>
              <a:rPr lang="en-US" sz="2800" dirty="0"/>
              <a:t>(a) It shall be unlawful for a person to do any of the following</a:t>
            </a:r>
            <a:r>
              <a:rPr lang="en-US" sz="2800" dirty="0" smtClean="0"/>
              <a:t>:</a:t>
            </a:r>
          </a:p>
          <a:p>
            <a:pPr fontAlgn="base"/>
            <a:endParaRPr lang="en-US" sz="2800" dirty="0"/>
          </a:p>
          <a:p>
            <a:pPr fontAlgn="base"/>
            <a:r>
              <a:rPr lang="en-US" sz="2800" dirty="0"/>
              <a:t>(9) Willfully and knowingly fail to file any declaration or notice with the awarding agency that is required by Section 999.2</a:t>
            </a:r>
            <a:r>
              <a:rPr lang="en-US" sz="2800" dirty="0" smtClean="0"/>
              <a:t>.</a:t>
            </a:r>
          </a:p>
          <a:p>
            <a:pPr fontAlgn="base"/>
            <a:endParaRPr lang="en-US" sz="2800" dirty="0"/>
          </a:p>
          <a:p>
            <a:r>
              <a:rPr lang="en-US" sz="2800" dirty="0"/>
              <a:t>(10) Establish, or knowingly aid in the establishment of, or exercise control over, a firm found to have violated any of paragraphs (1) to (9), inclusive.</a:t>
            </a:r>
            <a:endParaRPr lang="en-US" sz="2800" dirty="0" smtClean="0"/>
          </a:p>
          <a:p>
            <a:endParaRPr lang="en-US" sz="2800" dirty="0"/>
          </a:p>
        </p:txBody>
      </p:sp>
    </p:spTree>
    <p:extLst>
      <p:ext uri="{BB962C8B-B14F-4D97-AF65-F5344CB8AC3E}">
        <p14:creationId xmlns:p14="http://schemas.microsoft.com/office/powerpoint/2010/main" val="15853700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911" y="222254"/>
            <a:ext cx="8936177" cy="615553"/>
          </a:xfrm>
          <a:noFill/>
        </p:spPr>
        <p:txBody>
          <a:bodyPr/>
          <a:lstStyle/>
          <a:p>
            <a:r>
              <a:rPr lang="en-US" dirty="0" smtClean="0"/>
              <a:t>         </a:t>
            </a:r>
            <a:endParaRPr lang="en-US" dirty="0"/>
          </a:p>
        </p:txBody>
      </p:sp>
      <p:sp>
        <p:nvSpPr>
          <p:cNvPr id="3" name="Text Placeholder 2"/>
          <p:cNvSpPr>
            <a:spLocks noGrp="1"/>
          </p:cNvSpPr>
          <p:nvPr>
            <p:ph type="body" idx="1"/>
          </p:nvPr>
        </p:nvSpPr>
        <p:spPr>
          <a:xfrm>
            <a:off x="1219200" y="2386334"/>
            <a:ext cx="7535164" cy="984885"/>
          </a:xfrm>
          <a:noFill/>
        </p:spPr>
        <p:txBody>
          <a:bodyPr/>
          <a:lstStyle/>
          <a:p>
            <a:endParaRPr lang="en-US" dirty="0" smtClean="0"/>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826" y="165993"/>
            <a:ext cx="9144000" cy="2133600"/>
          </a:xfrm>
          <a:prstGeom prst="rect">
            <a:avLst/>
          </a:prstGeom>
        </p:spPr>
      </p:pic>
      <p:sp>
        <p:nvSpPr>
          <p:cNvPr id="5" name="TextBox 4"/>
          <p:cNvSpPr txBox="1"/>
          <p:nvPr/>
        </p:nvSpPr>
        <p:spPr>
          <a:xfrm>
            <a:off x="1066800" y="2667000"/>
            <a:ext cx="10071269" cy="4431983"/>
          </a:xfrm>
          <a:prstGeom prst="rect">
            <a:avLst/>
          </a:prstGeom>
          <a:noFill/>
        </p:spPr>
        <p:txBody>
          <a:bodyPr wrap="square" rtlCol="0">
            <a:spAutoFit/>
          </a:bodyPr>
          <a:lstStyle/>
          <a:p>
            <a:r>
              <a:rPr lang="en-US" sz="2400" dirty="0" smtClean="0"/>
              <a:t>Knowledge   =   Awareness or familiarity with a fact or situation</a:t>
            </a:r>
          </a:p>
          <a:p>
            <a:endParaRPr lang="en-US" sz="2400" dirty="0"/>
          </a:p>
          <a:p>
            <a:r>
              <a:rPr lang="en-US" sz="2400" dirty="0" smtClean="0"/>
              <a:t>Knowingly   =  In full awareness or consciousness </a:t>
            </a:r>
          </a:p>
          <a:p>
            <a:endParaRPr lang="en-US" sz="2400" dirty="0"/>
          </a:p>
          <a:p>
            <a:r>
              <a:rPr lang="en-US" sz="2400" dirty="0" smtClean="0"/>
              <a:t>Willful  =   Intentional, Deliberate, Voluntary, </a:t>
            </a:r>
          </a:p>
          <a:p>
            <a:r>
              <a:rPr lang="en-US" sz="2400" dirty="0"/>
              <a:t> </a:t>
            </a:r>
            <a:r>
              <a:rPr lang="en-US" sz="2400" dirty="0" smtClean="0"/>
              <a:t>                   Intending the Result that actually comes to pass</a:t>
            </a:r>
          </a:p>
          <a:p>
            <a:endParaRPr lang="en-US" sz="2400" dirty="0"/>
          </a:p>
          <a:p>
            <a:r>
              <a:rPr lang="en-US" sz="2400" dirty="0" smtClean="0"/>
              <a:t>Consciously  =  In a deliberate and intentional way</a:t>
            </a:r>
          </a:p>
          <a:p>
            <a:endParaRPr lang="en-US" sz="2400" dirty="0" smtClean="0"/>
          </a:p>
          <a:p>
            <a:r>
              <a:rPr lang="en-US" sz="2400" dirty="0" smtClean="0"/>
              <a:t>Intentional =  Done on purpose, deliberate</a:t>
            </a:r>
            <a:endParaRPr lang="en-US" sz="2400" dirty="0"/>
          </a:p>
          <a:p>
            <a:endParaRPr lang="en-US" sz="2400" dirty="0"/>
          </a:p>
          <a:p>
            <a:endParaRPr lang="en-US" dirty="0"/>
          </a:p>
        </p:txBody>
      </p:sp>
    </p:spTree>
    <p:extLst>
      <p:ext uri="{BB962C8B-B14F-4D97-AF65-F5344CB8AC3E}">
        <p14:creationId xmlns:p14="http://schemas.microsoft.com/office/powerpoint/2010/main" val="24195812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911" y="222254"/>
            <a:ext cx="8936177" cy="1231106"/>
          </a:xfrm>
          <a:noFill/>
        </p:spPr>
        <p:txBody>
          <a:bodyPr/>
          <a:lstStyle/>
          <a:p>
            <a:pPr algn="ctr"/>
            <a:r>
              <a:rPr lang="en-US" dirty="0" smtClean="0"/>
              <a:t>Government Code § 14842.5  &amp;  </a:t>
            </a:r>
            <a:br>
              <a:rPr lang="en-US" dirty="0" smtClean="0"/>
            </a:br>
            <a:r>
              <a:rPr lang="en-US" dirty="0" smtClean="0"/>
              <a:t>Military and Veteran Code 999.9 </a:t>
            </a:r>
            <a:endParaRPr lang="en-US" dirty="0"/>
          </a:p>
        </p:txBody>
      </p:sp>
      <p:sp>
        <p:nvSpPr>
          <p:cNvPr id="3" name="Text Placeholder 2"/>
          <p:cNvSpPr>
            <a:spLocks noGrp="1"/>
          </p:cNvSpPr>
          <p:nvPr>
            <p:ph type="body" idx="1"/>
          </p:nvPr>
        </p:nvSpPr>
        <p:spPr>
          <a:xfrm>
            <a:off x="533400" y="1524000"/>
            <a:ext cx="8229600" cy="5663089"/>
          </a:xfrm>
          <a:noFill/>
        </p:spPr>
        <p:txBody>
          <a:bodyPr/>
          <a:lstStyle/>
          <a:p>
            <a:pPr fontAlgn="base"/>
            <a:r>
              <a:rPr lang="en-US" sz="2400" dirty="0"/>
              <a:t>(a) It shall be unlawful for a person to do any of the following</a:t>
            </a:r>
            <a:r>
              <a:rPr lang="en-US" sz="2400" dirty="0" smtClean="0"/>
              <a:t>:</a:t>
            </a:r>
          </a:p>
          <a:p>
            <a:pPr fontAlgn="base"/>
            <a:endParaRPr lang="en-US" sz="2400" dirty="0"/>
          </a:p>
          <a:p>
            <a:pPr fontAlgn="base"/>
            <a:r>
              <a:rPr lang="en-US" sz="2400" dirty="0"/>
              <a:t>(1) </a:t>
            </a:r>
            <a:r>
              <a:rPr lang="en-US" sz="2400" dirty="0" smtClean="0"/>
              <a:t>Fraudulently Obtain Certification</a:t>
            </a:r>
          </a:p>
          <a:p>
            <a:pPr fontAlgn="base"/>
            <a:r>
              <a:rPr lang="en-US" sz="2400" dirty="0" smtClean="0"/>
              <a:t>(2) Make False Statements to get Certification</a:t>
            </a:r>
          </a:p>
          <a:p>
            <a:pPr fontAlgn="base"/>
            <a:r>
              <a:rPr lang="en-US" sz="2400" dirty="0" smtClean="0"/>
              <a:t>(3) Obstruct Investigation of Certification</a:t>
            </a:r>
          </a:p>
          <a:p>
            <a:pPr fontAlgn="base"/>
            <a:r>
              <a:rPr lang="en-US" sz="2400" dirty="0" smtClean="0"/>
              <a:t>(4) Fraudulently Receive Awards </a:t>
            </a:r>
          </a:p>
          <a:p>
            <a:pPr fontAlgn="base"/>
            <a:r>
              <a:rPr lang="en-US" sz="2400" dirty="0" smtClean="0"/>
              <a:t>(5) Fraudulently Represent SB/DVBE Involvement</a:t>
            </a:r>
          </a:p>
          <a:p>
            <a:pPr fontAlgn="base"/>
            <a:r>
              <a:rPr lang="en-US" sz="2400" dirty="0" smtClean="0"/>
              <a:t>(6) </a:t>
            </a:r>
            <a:r>
              <a:rPr lang="en-US" sz="2400" dirty="0"/>
              <a:t>Fraudulently </a:t>
            </a:r>
            <a:r>
              <a:rPr lang="en-US" sz="2400" dirty="0" smtClean="0"/>
              <a:t>Represent CUF</a:t>
            </a:r>
          </a:p>
          <a:p>
            <a:pPr fontAlgn="base"/>
            <a:r>
              <a:rPr lang="en-US" sz="2400" dirty="0" smtClean="0"/>
              <a:t>(7) Make False Statements or Declarations</a:t>
            </a:r>
          </a:p>
          <a:p>
            <a:pPr fontAlgn="base"/>
            <a:r>
              <a:rPr lang="en-US" sz="2400" dirty="0" smtClean="0"/>
              <a:t>(8) Aid in Making </a:t>
            </a:r>
            <a:r>
              <a:rPr lang="en-US" sz="2400" dirty="0"/>
              <a:t>False Statements or </a:t>
            </a:r>
            <a:r>
              <a:rPr lang="en-US" sz="2400" dirty="0" smtClean="0"/>
              <a:t>Declarations</a:t>
            </a:r>
          </a:p>
          <a:p>
            <a:pPr fontAlgn="base"/>
            <a:r>
              <a:rPr lang="en-US" sz="2400" dirty="0" smtClean="0"/>
              <a:t>(9) Failure to Make Declarations as Required</a:t>
            </a:r>
          </a:p>
          <a:p>
            <a:pPr fontAlgn="base"/>
            <a:r>
              <a:rPr lang="en-US" sz="2400" dirty="0" smtClean="0"/>
              <a:t>(10) Control of a Firm in Violation of the Above.</a:t>
            </a:r>
          </a:p>
          <a:p>
            <a:pPr fontAlgn="base"/>
            <a:endParaRPr lang="en-US" sz="2400" dirty="0" smtClean="0"/>
          </a:p>
          <a:p>
            <a:endParaRPr lang="en-US" dirty="0"/>
          </a:p>
        </p:txBody>
      </p:sp>
    </p:spTree>
    <p:extLst>
      <p:ext uri="{BB962C8B-B14F-4D97-AF65-F5344CB8AC3E}">
        <p14:creationId xmlns:p14="http://schemas.microsoft.com/office/powerpoint/2010/main" val="37536537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911" y="222254"/>
            <a:ext cx="8936177" cy="1231106"/>
          </a:xfrm>
          <a:noFill/>
        </p:spPr>
        <p:txBody>
          <a:bodyPr/>
          <a:lstStyle/>
          <a:p>
            <a:pPr algn="ctr"/>
            <a:r>
              <a:rPr lang="en-US" dirty="0" smtClean="0"/>
              <a:t>Government Code § 14842.5  &amp;  </a:t>
            </a:r>
            <a:br>
              <a:rPr lang="en-US" dirty="0" smtClean="0"/>
            </a:br>
            <a:r>
              <a:rPr lang="en-US" dirty="0" smtClean="0"/>
              <a:t>Military and Veteran Code 999.9 </a:t>
            </a:r>
            <a:endParaRPr lang="en-US" dirty="0"/>
          </a:p>
        </p:txBody>
      </p:sp>
      <p:sp>
        <p:nvSpPr>
          <p:cNvPr id="3" name="Text Placeholder 2"/>
          <p:cNvSpPr>
            <a:spLocks noGrp="1"/>
          </p:cNvSpPr>
          <p:nvPr>
            <p:ph type="body" idx="1"/>
          </p:nvPr>
        </p:nvSpPr>
        <p:spPr>
          <a:xfrm>
            <a:off x="1227836" y="1652880"/>
            <a:ext cx="7535164" cy="4431983"/>
          </a:xfrm>
          <a:noFill/>
        </p:spPr>
        <p:txBody>
          <a:bodyPr/>
          <a:lstStyle/>
          <a:p>
            <a:pPr fontAlgn="base"/>
            <a:r>
              <a:rPr lang="en-US" sz="2800" dirty="0"/>
              <a:t>(a) It shall be unlawful for a person to do any of the following</a:t>
            </a:r>
            <a:r>
              <a:rPr lang="en-US" sz="2800" dirty="0" smtClean="0"/>
              <a:t>:</a:t>
            </a:r>
          </a:p>
          <a:p>
            <a:pPr fontAlgn="base"/>
            <a:endParaRPr lang="en-US" sz="2800" dirty="0"/>
          </a:p>
          <a:p>
            <a:pPr fontAlgn="base"/>
            <a:r>
              <a:rPr lang="en-US" sz="2800" dirty="0"/>
              <a:t>(1) Knowingly and with intent to defraud, fraudulently obtain, retain, attempt to obtain or retain, or aid another in fraudulently obtaining or retaining or attempting to obtain or retain, certification as a </a:t>
            </a:r>
            <a:r>
              <a:rPr lang="en-US" sz="2800" dirty="0" smtClean="0"/>
              <a:t>SB/DVBE.</a:t>
            </a:r>
            <a:endParaRPr lang="en-US" sz="2800" dirty="0"/>
          </a:p>
          <a:p>
            <a:endParaRPr lang="en-US" dirty="0" smtClean="0"/>
          </a:p>
          <a:p>
            <a:endParaRPr lang="en-US" dirty="0"/>
          </a:p>
        </p:txBody>
      </p:sp>
    </p:spTree>
    <p:extLst>
      <p:ext uri="{BB962C8B-B14F-4D97-AF65-F5344CB8AC3E}">
        <p14:creationId xmlns:p14="http://schemas.microsoft.com/office/powerpoint/2010/main" val="40888001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911" y="222254"/>
            <a:ext cx="8936177" cy="1231106"/>
          </a:xfrm>
          <a:noFill/>
        </p:spPr>
        <p:txBody>
          <a:bodyPr/>
          <a:lstStyle/>
          <a:p>
            <a:pPr algn="ctr"/>
            <a:r>
              <a:rPr lang="en-US" dirty="0" smtClean="0"/>
              <a:t>Government Code § 14842.5  &amp;  </a:t>
            </a:r>
            <a:br>
              <a:rPr lang="en-US" dirty="0" smtClean="0"/>
            </a:br>
            <a:r>
              <a:rPr lang="en-US" dirty="0" smtClean="0"/>
              <a:t>Military and Veteran Code 999.9 </a:t>
            </a:r>
            <a:endParaRPr lang="en-US" dirty="0"/>
          </a:p>
        </p:txBody>
      </p:sp>
      <p:sp>
        <p:nvSpPr>
          <p:cNvPr id="3" name="Text Placeholder 2"/>
          <p:cNvSpPr>
            <a:spLocks noGrp="1"/>
          </p:cNvSpPr>
          <p:nvPr>
            <p:ph type="body" idx="1"/>
          </p:nvPr>
        </p:nvSpPr>
        <p:spPr>
          <a:xfrm>
            <a:off x="1227836" y="1652880"/>
            <a:ext cx="7535164" cy="4801314"/>
          </a:xfrm>
          <a:noFill/>
        </p:spPr>
        <p:txBody>
          <a:bodyPr/>
          <a:lstStyle/>
          <a:p>
            <a:pPr fontAlgn="base"/>
            <a:r>
              <a:rPr lang="en-US" sz="2800" dirty="0"/>
              <a:t>(a) It shall be unlawful for a person to do any of the following</a:t>
            </a:r>
            <a:r>
              <a:rPr lang="en-US" sz="2800" dirty="0" smtClean="0"/>
              <a:t>:</a:t>
            </a:r>
          </a:p>
          <a:p>
            <a:pPr fontAlgn="base"/>
            <a:endParaRPr lang="en-US" sz="2800" dirty="0"/>
          </a:p>
          <a:p>
            <a:r>
              <a:rPr lang="en-US" sz="2800" dirty="0"/>
              <a:t>(2) Willfully and knowingly make a false statement with the intent to defraud, whether by affidavit, report, or other representation, to a state official or employee for the purpose of influencing the certification or denial of </a:t>
            </a:r>
            <a:r>
              <a:rPr lang="en-US" sz="2800" dirty="0" smtClean="0"/>
              <a:t>certification.</a:t>
            </a:r>
            <a:endParaRPr lang="en-US" sz="2800" dirty="0"/>
          </a:p>
          <a:p>
            <a:endParaRPr lang="en-US" sz="2800" dirty="0" smtClean="0"/>
          </a:p>
          <a:p>
            <a:endParaRPr lang="en-US" dirty="0"/>
          </a:p>
        </p:txBody>
      </p:sp>
    </p:spTree>
    <p:extLst>
      <p:ext uri="{BB962C8B-B14F-4D97-AF65-F5344CB8AC3E}">
        <p14:creationId xmlns:p14="http://schemas.microsoft.com/office/powerpoint/2010/main" val="464290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911" y="222254"/>
            <a:ext cx="8936177" cy="1231106"/>
          </a:xfrm>
          <a:noFill/>
        </p:spPr>
        <p:txBody>
          <a:bodyPr/>
          <a:lstStyle/>
          <a:p>
            <a:pPr algn="ctr"/>
            <a:r>
              <a:rPr lang="en-US" dirty="0" smtClean="0"/>
              <a:t>Government Code § 14842.5  &amp;  </a:t>
            </a:r>
            <a:br>
              <a:rPr lang="en-US" dirty="0" smtClean="0"/>
            </a:br>
            <a:r>
              <a:rPr lang="en-US" dirty="0" smtClean="0"/>
              <a:t>Military and Veteran Code 999.9 </a:t>
            </a:r>
            <a:endParaRPr lang="en-US" dirty="0"/>
          </a:p>
        </p:txBody>
      </p:sp>
      <p:sp>
        <p:nvSpPr>
          <p:cNvPr id="3" name="Text Placeholder 2"/>
          <p:cNvSpPr>
            <a:spLocks noGrp="1"/>
          </p:cNvSpPr>
          <p:nvPr>
            <p:ph type="body" idx="1"/>
          </p:nvPr>
        </p:nvSpPr>
        <p:spPr>
          <a:xfrm>
            <a:off x="1227836" y="1652880"/>
            <a:ext cx="7535164" cy="5170646"/>
          </a:xfrm>
          <a:noFill/>
        </p:spPr>
        <p:txBody>
          <a:bodyPr/>
          <a:lstStyle/>
          <a:p>
            <a:pPr fontAlgn="base"/>
            <a:r>
              <a:rPr lang="en-US" sz="2800" dirty="0"/>
              <a:t>(a) It shall be unlawful for a person to do any of the following</a:t>
            </a:r>
            <a:r>
              <a:rPr lang="en-US" sz="2800" dirty="0" smtClean="0"/>
              <a:t>:</a:t>
            </a:r>
          </a:p>
          <a:p>
            <a:pPr fontAlgn="base"/>
            <a:endParaRPr lang="en-US" sz="2800" dirty="0"/>
          </a:p>
          <a:p>
            <a:pPr fontAlgn="base"/>
            <a:r>
              <a:rPr lang="en-US" dirty="0"/>
              <a:t>(3) Willfully and knowingly obstruct, impede, or attempt to obstruct or impede, any state official or employee who is investigating the qualifications of a business entity that has requested </a:t>
            </a:r>
            <a:r>
              <a:rPr lang="en-US" dirty="0" smtClean="0"/>
              <a:t>certification.</a:t>
            </a:r>
            <a:endParaRPr lang="en-US" dirty="0"/>
          </a:p>
          <a:p>
            <a:endParaRPr lang="en-US" sz="2800" dirty="0" smtClean="0"/>
          </a:p>
          <a:p>
            <a:endParaRPr lang="en-US" dirty="0"/>
          </a:p>
        </p:txBody>
      </p:sp>
    </p:spTree>
    <p:extLst>
      <p:ext uri="{BB962C8B-B14F-4D97-AF65-F5344CB8AC3E}">
        <p14:creationId xmlns:p14="http://schemas.microsoft.com/office/powerpoint/2010/main" val="42257157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911" y="222254"/>
            <a:ext cx="8936177" cy="1231106"/>
          </a:xfrm>
          <a:noFill/>
        </p:spPr>
        <p:txBody>
          <a:bodyPr/>
          <a:lstStyle/>
          <a:p>
            <a:pPr algn="ctr"/>
            <a:r>
              <a:rPr lang="en-US" dirty="0" smtClean="0"/>
              <a:t>Government Code § 14842.5  &amp;  </a:t>
            </a:r>
            <a:br>
              <a:rPr lang="en-US" dirty="0" smtClean="0"/>
            </a:br>
            <a:r>
              <a:rPr lang="en-US" dirty="0" smtClean="0"/>
              <a:t>Military and Veteran Code 999.9 </a:t>
            </a:r>
            <a:endParaRPr lang="en-US" dirty="0"/>
          </a:p>
        </p:txBody>
      </p:sp>
      <p:sp>
        <p:nvSpPr>
          <p:cNvPr id="3" name="Text Placeholder 2"/>
          <p:cNvSpPr>
            <a:spLocks noGrp="1"/>
          </p:cNvSpPr>
          <p:nvPr>
            <p:ph type="body" idx="1"/>
          </p:nvPr>
        </p:nvSpPr>
        <p:spPr>
          <a:xfrm>
            <a:off x="1227836" y="1652880"/>
            <a:ext cx="7535164" cy="5786199"/>
          </a:xfrm>
          <a:noFill/>
        </p:spPr>
        <p:txBody>
          <a:bodyPr/>
          <a:lstStyle/>
          <a:p>
            <a:pPr fontAlgn="base"/>
            <a:r>
              <a:rPr lang="en-US" sz="2800" dirty="0"/>
              <a:t>(a) It shall be unlawful for a person to do any of the following</a:t>
            </a:r>
            <a:r>
              <a:rPr lang="en-US" sz="2800" dirty="0" smtClean="0"/>
              <a:t>:</a:t>
            </a:r>
          </a:p>
          <a:p>
            <a:pPr fontAlgn="base"/>
            <a:endParaRPr lang="en-US" sz="2600" dirty="0"/>
          </a:p>
          <a:p>
            <a:pPr fontAlgn="base"/>
            <a:r>
              <a:rPr lang="en-US" sz="2600" dirty="0"/>
              <a:t>(4) Knowingly and with intent to defraud, fraudulently obtain, attempt to obtain, or aid another person in fraudulently obtaining or attempting to obtain, public moneys, contracts, or funds expended under a contract, that are awarded by any state agency, department, officer, or other state governmental agency, to which the person is not entitled under this chapter.</a:t>
            </a:r>
          </a:p>
          <a:p>
            <a:endParaRPr lang="en-US" sz="2800" dirty="0" smtClean="0"/>
          </a:p>
          <a:p>
            <a:endParaRPr lang="en-US" dirty="0"/>
          </a:p>
        </p:txBody>
      </p:sp>
    </p:spTree>
    <p:extLst>
      <p:ext uri="{BB962C8B-B14F-4D97-AF65-F5344CB8AC3E}">
        <p14:creationId xmlns:p14="http://schemas.microsoft.com/office/powerpoint/2010/main" val="36025470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911" y="222254"/>
            <a:ext cx="8936177" cy="1231106"/>
          </a:xfrm>
          <a:noFill/>
        </p:spPr>
        <p:txBody>
          <a:bodyPr/>
          <a:lstStyle/>
          <a:p>
            <a:pPr algn="ctr"/>
            <a:r>
              <a:rPr lang="en-US" dirty="0" smtClean="0"/>
              <a:t>Government Code § 14842.5  &amp;  </a:t>
            </a:r>
            <a:br>
              <a:rPr lang="en-US" dirty="0" smtClean="0"/>
            </a:br>
            <a:r>
              <a:rPr lang="en-US" dirty="0" smtClean="0"/>
              <a:t>Military and Veteran Code 999.9 </a:t>
            </a:r>
            <a:endParaRPr lang="en-US" dirty="0"/>
          </a:p>
        </p:txBody>
      </p:sp>
      <p:sp>
        <p:nvSpPr>
          <p:cNvPr id="3" name="Text Placeholder 2"/>
          <p:cNvSpPr>
            <a:spLocks noGrp="1"/>
          </p:cNvSpPr>
          <p:nvPr>
            <p:ph type="body" idx="1"/>
          </p:nvPr>
        </p:nvSpPr>
        <p:spPr>
          <a:xfrm>
            <a:off x="1227836" y="1652880"/>
            <a:ext cx="7535164" cy="5139869"/>
          </a:xfrm>
          <a:noFill/>
        </p:spPr>
        <p:txBody>
          <a:bodyPr/>
          <a:lstStyle/>
          <a:p>
            <a:pPr fontAlgn="base"/>
            <a:r>
              <a:rPr lang="en-US" sz="2800" dirty="0"/>
              <a:t>(a) It shall be unlawful for a person to do any of the following</a:t>
            </a:r>
            <a:r>
              <a:rPr lang="en-US" sz="2800" dirty="0" smtClean="0"/>
              <a:t>:</a:t>
            </a:r>
          </a:p>
          <a:p>
            <a:pPr fontAlgn="base"/>
            <a:endParaRPr lang="en-US" sz="2600" dirty="0"/>
          </a:p>
          <a:p>
            <a:pPr fontAlgn="base"/>
            <a:r>
              <a:rPr lang="en-US" dirty="0"/>
              <a:t>(5) Knowingly and with intent to defraud, fraudulently represent certified small business or </a:t>
            </a:r>
            <a:r>
              <a:rPr lang="en-US" dirty="0" smtClean="0"/>
              <a:t>DVBE </a:t>
            </a:r>
            <a:r>
              <a:rPr lang="en-US" dirty="0"/>
              <a:t>participation in order to obtain or retain a bid preference or a state contract.</a:t>
            </a:r>
          </a:p>
          <a:p>
            <a:endParaRPr lang="en-US" sz="2800" dirty="0" smtClean="0"/>
          </a:p>
          <a:p>
            <a:endParaRPr lang="en-US" dirty="0"/>
          </a:p>
        </p:txBody>
      </p:sp>
    </p:spTree>
    <p:extLst>
      <p:ext uri="{BB962C8B-B14F-4D97-AF65-F5344CB8AC3E}">
        <p14:creationId xmlns:p14="http://schemas.microsoft.com/office/powerpoint/2010/main" val="4643496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911" y="222254"/>
            <a:ext cx="8936177" cy="1231106"/>
          </a:xfrm>
          <a:noFill/>
        </p:spPr>
        <p:txBody>
          <a:bodyPr/>
          <a:lstStyle/>
          <a:p>
            <a:pPr algn="ctr"/>
            <a:r>
              <a:rPr lang="en-US" dirty="0" smtClean="0"/>
              <a:t>Government Code § 14842.5  &amp;  </a:t>
            </a:r>
            <a:br>
              <a:rPr lang="en-US" dirty="0" smtClean="0"/>
            </a:br>
            <a:r>
              <a:rPr lang="en-US" dirty="0" smtClean="0"/>
              <a:t>Military and Veteran Code 999.9 </a:t>
            </a:r>
            <a:endParaRPr lang="en-US" dirty="0"/>
          </a:p>
        </p:txBody>
      </p:sp>
      <p:sp>
        <p:nvSpPr>
          <p:cNvPr id="3" name="Text Placeholder 2"/>
          <p:cNvSpPr>
            <a:spLocks noGrp="1"/>
          </p:cNvSpPr>
          <p:nvPr>
            <p:ph type="body" idx="1"/>
          </p:nvPr>
        </p:nvSpPr>
        <p:spPr>
          <a:xfrm>
            <a:off x="1227836" y="1652880"/>
            <a:ext cx="7535164" cy="5632311"/>
          </a:xfrm>
          <a:noFill/>
        </p:spPr>
        <p:txBody>
          <a:bodyPr/>
          <a:lstStyle/>
          <a:p>
            <a:pPr fontAlgn="base"/>
            <a:r>
              <a:rPr lang="en-US" sz="2800" dirty="0"/>
              <a:t>(a) It shall be unlawful for a person to do any of the following</a:t>
            </a:r>
            <a:r>
              <a:rPr lang="en-US" sz="2800" dirty="0" smtClean="0"/>
              <a:t>:</a:t>
            </a:r>
          </a:p>
          <a:p>
            <a:pPr fontAlgn="base"/>
            <a:endParaRPr lang="en-US" sz="2600" dirty="0"/>
          </a:p>
          <a:p>
            <a:pPr fontAlgn="base"/>
            <a:r>
              <a:rPr lang="en-US" dirty="0"/>
              <a:t>(6) Knowingly and with intent to defraud, fraudulently represent that a commercially useful function is being performed by a certified small business or </a:t>
            </a:r>
            <a:r>
              <a:rPr lang="en-US" dirty="0" smtClean="0"/>
              <a:t>DVBE </a:t>
            </a:r>
            <a:r>
              <a:rPr lang="en-US" dirty="0"/>
              <a:t>in order to obtain or retain a bid preference or a state contract.</a:t>
            </a:r>
          </a:p>
          <a:p>
            <a:endParaRPr lang="en-US" sz="2800" dirty="0" smtClean="0"/>
          </a:p>
          <a:p>
            <a:endParaRPr lang="en-US" dirty="0"/>
          </a:p>
        </p:txBody>
      </p:sp>
    </p:spTree>
    <p:extLst>
      <p:ext uri="{BB962C8B-B14F-4D97-AF65-F5344CB8AC3E}">
        <p14:creationId xmlns:p14="http://schemas.microsoft.com/office/powerpoint/2010/main" val="289976585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28537</TotalTime>
  <Words>204</Words>
  <Application>Microsoft Office PowerPoint</Application>
  <PresentationFormat>On-screen Show (4:3)</PresentationFormat>
  <Paragraphs>80</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Arial Narrow</vt:lpstr>
      <vt:lpstr>Calibri</vt:lpstr>
      <vt:lpstr>Times New Roman</vt:lpstr>
      <vt:lpstr>1_Office Theme</vt:lpstr>
      <vt:lpstr>         </vt:lpstr>
      <vt:lpstr>         </vt:lpstr>
      <vt:lpstr>Government Code § 14842.5  &amp;   Military and Veteran Code 999.9 </vt:lpstr>
      <vt:lpstr>Government Code § 14842.5  &amp;   Military and Veteran Code 999.9 </vt:lpstr>
      <vt:lpstr>Government Code § 14842.5  &amp;   Military and Veteran Code 999.9 </vt:lpstr>
      <vt:lpstr>Government Code § 14842.5  &amp;   Military and Veteran Code 999.9 </vt:lpstr>
      <vt:lpstr>Government Code § 14842.5  &amp;   Military and Veteran Code 999.9 </vt:lpstr>
      <vt:lpstr>Government Code § 14842.5  &amp;   Military and Veteran Code 999.9 </vt:lpstr>
      <vt:lpstr>Government Code § 14842.5  &amp;   Military and Veteran Code 999.9 </vt:lpstr>
      <vt:lpstr>Government Code § 14842.5  &amp;   Military and Veteran Code 999.9 </vt:lpstr>
      <vt:lpstr>Government Code § 14842.5  &amp;   Military and Veteran Code 999.9 </vt:lpstr>
      <vt:lpstr>Government Code § 14842.5  &amp;   Military and Veteran Code 999.9 </vt:lpstr>
    </vt:vector>
  </TitlesOfParts>
  <Company>Department of General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DVBE Substitutions</dc:title>
  <dc:creator>Swanson, Demeshia@DGS</dc:creator>
  <cp:lastModifiedBy>Josephson, Carl@DGS</cp:lastModifiedBy>
  <cp:revision>417</cp:revision>
  <cp:lastPrinted>2019-06-18T22:16:29Z</cp:lastPrinted>
  <dcterms:created xsi:type="dcterms:W3CDTF">2016-10-05T15:01:08Z</dcterms:created>
  <dcterms:modified xsi:type="dcterms:W3CDTF">2019-07-10T00:15:37Z</dcterms:modified>
</cp:coreProperties>
</file>