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9547" r:id="rId4"/>
  </p:sldMasterIdLst>
  <p:notesMasterIdLst>
    <p:notesMasterId r:id="rId63"/>
  </p:notesMasterIdLst>
  <p:handoutMasterIdLst>
    <p:handoutMasterId r:id="rId64"/>
  </p:handoutMasterIdLst>
  <p:sldIdLst>
    <p:sldId id="514" r:id="rId5"/>
    <p:sldId id="487" r:id="rId6"/>
    <p:sldId id="501" r:id="rId7"/>
    <p:sldId id="488" r:id="rId8"/>
    <p:sldId id="261" r:id="rId9"/>
    <p:sldId id="525" r:id="rId10"/>
    <p:sldId id="536" r:id="rId11"/>
    <p:sldId id="492" r:id="rId12"/>
    <p:sldId id="517" r:id="rId13"/>
    <p:sldId id="528" r:id="rId14"/>
    <p:sldId id="529" r:id="rId15"/>
    <p:sldId id="526" r:id="rId16"/>
    <p:sldId id="530" r:id="rId17"/>
    <p:sldId id="321" r:id="rId18"/>
    <p:sldId id="518" r:id="rId19"/>
    <p:sldId id="440" r:id="rId20"/>
    <p:sldId id="494" r:id="rId21"/>
    <p:sldId id="493" r:id="rId22"/>
    <p:sldId id="310" r:id="rId23"/>
    <p:sldId id="519" r:id="rId24"/>
    <p:sldId id="486" r:id="rId25"/>
    <p:sldId id="522" r:id="rId26"/>
    <p:sldId id="523" r:id="rId27"/>
    <p:sldId id="459" r:id="rId28"/>
    <p:sldId id="462" r:id="rId29"/>
    <p:sldId id="436" r:id="rId30"/>
    <p:sldId id="466" r:id="rId31"/>
    <p:sldId id="520" r:id="rId32"/>
    <p:sldId id="521" r:id="rId33"/>
    <p:sldId id="445" r:id="rId34"/>
    <p:sldId id="442" r:id="rId35"/>
    <p:sldId id="506" r:id="rId36"/>
    <p:sldId id="308" r:id="rId37"/>
    <p:sldId id="402" r:id="rId38"/>
    <p:sldId id="285" r:id="rId39"/>
    <p:sldId id="504" r:id="rId40"/>
    <p:sldId id="471" r:id="rId41"/>
    <p:sldId id="299" r:id="rId42"/>
    <p:sldId id="296" r:id="rId43"/>
    <p:sldId id="298" r:id="rId44"/>
    <p:sldId id="467" r:id="rId45"/>
    <p:sldId id="278" r:id="rId46"/>
    <p:sldId id="497" r:id="rId47"/>
    <p:sldId id="532" r:id="rId48"/>
    <p:sldId id="533" r:id="rId49"/>
    <p:sldId id="1782" r:id="rId50"/>
    <p:sldId id="447" r:id="rId51"/>
    <p:sldId id="496" r:id="rId52"/>
    <p:sldId id="500" r:id="rId53"/>
    <p:sldId id="1779" r:id="rId54"/>
    <p:sldId id="1780" r:id="rId55"/>
    <p:sldId id="1781" r:id="rId56"/>
    <p:sldId id="457" r:id="rId57"/>
    <p:sldId id="505" r:id="rId58"/>
    <p:sldId id="483" r:id="rId59"/>
    <p:sldId id="531" r:id="rId60"/>
    <p:sldId id="482" r:id="rId61"/>
    <p:sldId id="511" r:id="rId62"/>
  </p:sldIdLst>
  <p:sldSz cx="16216313" cy="12161838"/>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ection" id="{8457071C-EDF5-49E9-9359-62091C7BB071}">
          <p14:sldIdLst>
            <p14:sldId id="514"/>
            <p14:sldId id="487"/>
            <p14:sldId id="501"/>
            <p14:sldId id="488"/>
            <p14:sldId id="261"/>
            <p14:sldId id="525"/>
            <p14:sldId id="536"/>
            <p14:sldId id="492"/>
            <p14:sldId id="517"/>
            <p14:sldId id="528"/>
            <p14:sldId id="529"/>
            <p14:sldId id="526"/>
            <p14:sldId id="530"/>
            <p14:sldId id="321"/>
            <p14:sldId id="518"/>
            <p14:sldId id="440"/>
            <p14:sldId id="494"/>
            <p14:sldId id="493"/>
            <p14:sldId id="310"/>
            <p14:sldId id="519"/>
            <p14:sldId id="486"/>
            <p14:sldId id="522"/>
            <p14:sldId id="523"/>
            <p14:sldId id="459"/>
            <p14:sldId id="462"/>
            <p14:sldId id="436"/>
            <p14:sldId id="466"/>
            <p14:sldId id="520"/>
            <p14:sldId id="521"/>
            <p14:sldId id="445"/>
            <p14:sldId id="442"/>
            <p14:sldId id="506"/>
            <p14:sldId id="308"/>
            <p14:sldId id="402"/>
            <p14:sldId id="285"/>
            <p14:sldId id="504"/>
            <p14:sldId id="471"/>
            <p14:sldId id="299"/>
            <p14:sldId id="296"/>
            <p14:sldId id="298"/>
            <p14:sldId id="467"/>
            <p14:sldId id="278"/>
            <p14:sldId id="497"/>
            <p14:sldId id="532"/>
            <p14:sldId id="533"/>
            <p14:sldId id="1782"/>
            <p14:sldId id="447"/>
            <p14:sldId id="496"/>
            <p14:sldId id="500"/>
            <p14:sldId id="1779"/>
            <p14:sldId id="1780"/>
            <p14:sldId id="1781"/>
            <p14:sldId id="457"/>
            <p14:sldId id="505"/>
            <p14:sldId id="483"/>
            <p14:sldId id="531"/>
            <p14:sldId id="482"/>
            <p14:sldId id="511"/>
          </p14:sldIdLst>
        </p14:section>
      </p14:sectionLst>
    </p:ext>
    <p:ext uri="{EFAFB233-063F-42B5-8137-9DF3F51BA10A}">
      <p15:sldGuideLst xmlns:p15="http://schemas.microsoft.com/office/powerpoint/2012/main">
        <p15:guide id="1" orient="horz" pos="951" userDrawn="1">
          <p15:clr>
            <a:srgbClr val="A4A3A4"/>
          </p15:clr>
        </p15:guide>
        <p15:guide id="2" pos="4820" userDrawn="1">
          <p15:clr>
            <a:srgbClr val="A4A3A4"/>
          </p15:clr>
        </p15:guide>
        <p15:guide id="3" pos="9572" userDrawn="1">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1D05A2-8747-E84C-BD40-DD29AB807F91}" name="Draghici, Anda@DGS" initials="DA" userId="S::Anda.Draghici@dgs.ca.gov::8e089ee5-556c-4c96-b3be-91b9a256cd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aghici, Anda@DGS" initials="DA" lastIdx="1" clrIdx="0">
    <p:extLst>
      <p:ext uri="{19B8F6BF-5375-455C-9EA6-DF929625EA0E}">
        <p15:presenceInfo xmlns:p15="http://schemas.microsoft.com/office/powerpoint/2012/main" userId="S::Anda.Draghici@dgs.ca.gov::8e089ee5-556c-4c96-b3be-91b9a256cd10" providerId="AD"/>
      </p:ext>
    </p:extLst>
  </p:cmAuthor>
  <p:cmAuthor id="2" name="Srivastava, Mamta@DGS" initials="SM" lastIdx="2" clrIdx="1">
    <p:extLst>
      <p:ext uri="{19B8F6BF-5375-455C-9EA6-DF929625EA0E}">
        <p15:presenceInfo xmlns:p15="http://schemas.microsoft.com/office/powerpoint/2012/main" userId="Srivastava, Mamta@DG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188"/>
    <a:srgbClr val="BD572B"/>
    <a:srgbClr val="FF6600"/>
    <a:srgbClr val="333399"/>
    <a:srgbClr val="0000FF"/>
    <a:srgbClr val="70A3A4"/>
    <a:srgbClr val="336600"/>
    <a:srgbClr val="33CC33"/>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2" autoAdjust="0"/>
    <p:restoredTop sz="96357" autoAdjust="0"/>
  </p:normalViewPr>
  <p:slideViewPr>
    <p:cSldViewPr>
      <p:cViewPr varScale="1">
        <p:scale>
          <a:sx n="65" d="100"/>
          <a:sy n="65" d="100"/>
        </p:scale>
        <p:origin x="714" y="78"/>
      </p:cViewPr>
      <p:guideLst>
        <p:guide orient="horz" pos="951"/>
        <p:guide pos="4820"/>
        <p:guide pos="9572"/>
      </p:guideLst>
    </p:cSldViewPr>
  </p:slideViewPr>
  <p:outlineViewPr>
    <p:cViewPr>
      <p:scale>
        <a:sx n="33" d="100"/>
        <a:sy n="33" d="100"/>
      </p:scale>
      <p:origin x="0" y="-29670"/>
    </p:cViewPr>
  </p:outlineViewPr>
  <p:notesTextViewPr>
    <p:cViewPr>
      <p:scale>
        <a:sx n="3" d="2"/>
        <a:sy n="3" d="2"/>
      </p:scale>
      <p:origin x="0" y="0"/>
    </p:cViewPr>
  </p:notesTextViewPr>
  <p:sorterViewPr>
    <p:cViewPr>
      <p:scale>
        <a:sx n="120" d="100"/>
        <a:sy n="120" d="100"/>
      </p:scale>
      <p:origin x="0" y="0"/>
    </p:cViewPr>
  </p:sorterViewPr>
  <p:notesViewPr>
    <p:cSldViewPr>
      <p:cViewPr varScale="1">
        <p:scale>
          <a:sx n="85" d="100"/>
          <a:sy n="85" d="100"/>
        </p:scale>
        <p:origin x="2454" y="1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ivastava, Mamta@DGS" userId="f0f3a911-f89a-46a2-8556-c0b674663e5a" providerId="ADAL" clId="{1C54EF9A-543B-430B-B0F6-2D8E5526E989}"/>
    <pc:docChg chg="undo redo custSel addSld delSld modSld sldOrd modSection">
      <pc:chgData name="Srivastava, Mamta@DGS" userId="f0f3a911-f89a-46a2-8556-c0b674663e5a" providerId="ADAL" clId="{1C54EF9A-543B-430B-B0F6-2D8E5526E989}" dt="2023-05-28T22:24:05.634" v="793" actId="14100"/>
      <pc:docMkLst>
        <pc:docMk/>
      </pc:docMkLst>
      <pc:sldChg chg="modSp mod">
        <pc:chgData name="Srivastava, Mamta@DGS" userId="f0f3a911-f89a-46a2-8556-c0b674663e5a" providerId="ADAL" clId="{1C54EF9A-543B-430B-B0F6-2D8E5526E989}" dt="2023-05-26T21:35:19.859" v="54" actId="207"/>
        <pc:sldMkLst>
          <pc:docMk/>
          <pc:sldMk cId="0" sldId="261"/>
        </pc:sldMkLst>
        <pc:spChg chg="mod">
          <ac:chgData name="Srivastava, Mamta@DGS" userId="f0f3a911-f89a-46a2-8556-c0b674663e5a" providerId="ADAL" clId="{1C54EF9A-543B-430B-B0F6-2D8E5526E989}" dt="2023-05-26T21:35:19.859" v="54" actId="207"/>
          <ac:spMkLst>
            <pc:docMk/>
            <pc:sldMk cId="0" sldId="261"/>
            <ac:spMk id="2" creationId="{ABD3668E-A770-48F9-A83A-605711FE38FF}"/>
          </ac:spMkLst>
        </pc:spChg>
      </pc:sldChg>
      <pc:sldChg chg="addSp delSp modSp mod">
        <pc:chgData name="Srivastava, Mamta@DGS" userId="f0f3a911-f89a-46a2-8556-c0b674663e5a" providerId="ADAL" clId="{1C54EF9A-543B-430B-B0F6-2D8E5526E989}" dt="2023-05-26T21:41:28.182" v="106" actId="14100"/>
        <pc:sldMkLst>
          <pc:docMk/>
          <pc:sldMk cId="0" sldId="278"/>
        </pc:sldMkLst>
        <pc:spChg chg="del">
          <ac:chgData name="Srivastava, Mamta@DGS" userId="f0f3a911-f89a-46a2-8556-c0b674663e5a" providerId="ADAL" clId="{1C54EF9A-543B-430B-B0F6-2D8E5526E989}" dt="2023-05-26T21:39:55.889" v="76" actId="21"/>
          <ac:spMkLst>
            <pc:docMk/>
            <pc:sldMk cId="0" sldId="278"/>
            <ac:spMk id="3" creationId="{00000000-0000-0000-0000-000000000000}"/>
          </ac:spMkLst>
        </pc:spChg>
        <pc:spChg chg="del mod">
          <ac:chgData name="Srivastava, Mamta@DGS" userId="f0f3a911-f89a-46a2-8556-c0b674663e5a" providerId="ADAL" clId="{1C54EF9A-543B-430B-B0F6-2D8E5526E989}" dt="2023-05-26T21:39:52.099" v="74" actId="21"/>
          <ac:spMkLst>
            <pc:docMk/>
            <pc:sldMk cId="0" sldId="278"/>
            <ac:spMk id="5" creationId="{00000000-0000-0000-0000-000000000000}"/>
          </ac:spMkLst>
        </pc:spChg>
        <pc:spChg chg="del">
          <ac:chgData name="Srivastava, Mamta@DGS" userId="f0f3a911-f89a-46a2-8556-c0b674663e5a" providerId="ADAL" clId="{1C54EF9A-543B-430B-B0F6-2D8E5526E989}" dt="2023-05-26T21:40:00.812" v="78" actId="21"/>
          <ac:spMkLst>
            <pc:docMk/>
            <pc:sldMk cId="0" sldId="278"/>
            <ac:spMk id="7" creationId="{00000000-0000-0000-0000-000000000000}"/>
          </ac:spMkLst>
        </pc:spChg>
        <pc:spChg chg="add del mod">
          <ac:chgData name="Srivastava, Mamta@DGS" userId="f0f3a911-f89a-46a2-8556-c0b674663e5a" providerId="ADAL" clId="{1C54EF9A-543B-430B-B0F6-2D8E5526E989}" dt="2023-05-26T21:40:20.808" v="89" actId="478"/>
          <ac:spMkLst>
            <pc:docMk/>
            <pc:sldMk cId="0" sldId="278"/>
            <ac:spMk id="9" creationId="{795D9F2C-BA61-321F-A0BE-50EB82AB8C15}"/>
          </ac:spMkLst>
        </pc:spChg>
        <pc:spChg chg="add del mod">
          <ac:chgData name="Srivastava, Mamta@DGS" userId="f0f3a911-f89a-46a2-8556-c0b674663e5a" providerId="ADAL" clId="{1C54EF9A-543B-430B-B0F6-2D8E5526E989}" dt="2023-05-26T21:40:18.820" v="87" actId="478"/>
          <ac:spMkLst>
            <pc:docMk/>
            <pc:sldMk cId="0" sldId="278"/>
            <ac:spMk id="10" creationId="{19D795A7-247E-D612-8803-524169BF465A}"/>
          </ac:spMkLst>
        </pc:spChg>
        <pc:spChg chg="add del mod">
          <ac:chgData name="Srivastava, Mamta@DGS" userId="f0f3a911-f89a-46a2-8556-c0b674663e5a" providerId="ADAL" clId="{1C54EF9A-543B-430B-B0F6-2D8E5526E989}" dt="2023-05-26T21:40:17.894" v="86" actId="478"/>
          <ac:spMkLst>
            <pc:docMk/>
            <pc:sldMk cId="0" sldId="278"/>
            <ac:spMk id="11" creationId="{204C6BF1-EE70-4118-A2EE-E39C013697B3}"/>
          </ac:spMkLst>
        </pc:spChg>
        <pc:spChg chg="del">
          <ac:chgData name="Srivastava, Mamta@DGS" userId="f0f3a911-f89a-46a2-8556-c0b674663e5a" providerId="ADAL" clId="{1C54EF9A-543B-430B-B0F6-2D8E5526E989}" dt="2023-05-26T21:39:40.944" v="69" actId="21"/>
          <ac:spMkLst>
            <pc:docMk/>
            <pc:sldMk cId="0" sldId="278"/>
            <ac:spMk id="12" creationId="{00000000-0000-0000-0000-000000000000}"/>
          </ac:spMkLst>
        </pc:spChg>
        <pc:spChg chg="del">
          <ac:chgData name="Srivastava, Mamta@DGS" userId="f0f3a911-f89a-46a2-8556-c0b674663e5a" providerId="ADAL" clId="{1C54EF9A-543B-430B-B0F6-2D8E5526E989}" dt="2023-05-26T21:40:19.838" v="88" actId="478"/>
          <ac:spMkLst>
            <pc:docMk/>
            <pc:sldMk cId="0" sldId="278"/>
            <ac:spMk id="13" creationId="{00000000-0000-0000-0000-000000000000}"/>
          </ac:spMkLst>
        </pc:spChg>
        <pc:spChg chg="del mod">
          <ac:chgData name="Srivastava, Mamta@DGS" userId="f0f3a911-f89a-46a2-8556-c0b674663e5a" providerId="ADAL" clId="{1C54EF9A-543B-430B-B0F6-2D8E5526E989}" dt="2023-05-26T21:40:15.328" v="84" actId="478"/>
          <ac:spMkLst>
            <pc:docMk/>
            <pc:sldMk cId="0" sldId="278"/>
            <ac:spMk id="14" creationId="{00000000-0000-0000-0000-000000000000}"/>
          </ac:spMkLst>
        </pc:spChg>
        <pc:spChg chg="add del mod">
          <ac:chgData name="Srivastava, Mamta@DGS" userId="f0f3a911-f89a-46a2-8556-c0b674663e5a" providerId="ADAL" clId="{1C54EF9A-543B-430B-B0F6-2D8E5526E989}" dt="2023-05-26T21:40:16.531" v="85" actId="478"/>
          <ac:spMkLst>
            <pc:docMk/>
            <pc:sldMk cId="0" sldId="278"/>
            <ac:spMk id="15" creationId="{FB9EA58D-CD9B-B3F9-3074-0B145AE31C43}"/>
          </ac:spMkLst>
        </pc:spChg>
        <pc:spChg chg="add del mod">
          <ac:chgData name="Srivastava, Mamta@DGS" userId="f0f3a911-f89a-46a2-8556-c0b674663e5a" providerId="ADAL" clId="{1C54EF9A-543B-430B-B0F6-2D8E5526E989}" dt="2023-05-26T21:40:07.584" v="81"/>
          <ac:spMkLst>
            <pc:docMk/>
            <pc:sldMk cId="0" sldId="278"/>
            <ac:spMk id="16" creationId="{478F105F-9BEC-FF02-E438-7B6E2269124A}"/>
          </ac:spMkLst>
        </pc:spChg>
        <pc:spChg chg="add mod">
          <ac:chgData name="Srivastava, Mamta@DGS" userId="f0f3a911-f89a-46a2-8556-c0b674663e5a" providerId="ADAL" clId="{1C54EF9A-543B-430B-B0F6-2D8E5526E989}" dt="2023-05-26T21:41:05.438" v="101" actId="1076"/>
          <ac:spMkLst>
            <pc:docMk/>
            <pc:sldMk cId="0" sldId="278"/>
            <ac:spMk id="17" creationId="{44910D83-B863-E9C4-893E-B23A29EC4DD4}"/>
          </ac:spMkLst>
        </pc:spChg>
        <pc:spChg chg="add mod">
          <ac:chgData name="Srivastava, Mamta@DGS" userId="f0f3a911-f89a-46a2-8556-c0b674663e5a" providerId="ADAL" clId="{1C54EF9A-543B-430B-B0F6-2D8E5526E989}" dt="2023-05-26T21:41:02.472" v="100" actId="1076"/>
          <ac:spMkLst>
            <pc:docMk/>
            <pc:sldMk cId="0" sldId="278"/>
            <ac:spMk id="18" creationId="{3C4D9B31-BB7C-E1BA-A3DE-85DDD5569324}"/>
          </ac:spMkLst>
        </pc:spChg>
        <pc:spChg chg="add mod">
          <ac:chgData name="Srivastava, Mamta@DGS" userId="f0f3a911-f89a-46a2-8556-c0b674663e5a" providerId="ADAL" clId="{1C54EF9A-543B-430B-B0F6-2D8E5526E989}" dt="2023-05-26T21:41:16.951" v="103" actId="1076"/>
          <ac:spMkLst>
            <pc:docMk/>
            <pc:sldMk cId="0" sldId="278"/>
            <ac:spMk id="19" creationId="{BE4B3906-5A6D-DBC2-4282-D1332367F21E}"/>
          </ac:spMkLst>
        </pc:spChg>
        <pc:spChg chg="add mod">
          <ac:chgData name="Srivastava, Mamta@DGS" userId="f0f3a911-f89a-46a2-8556-c0b674663e5a" providerId="ADAL" clId="{1C54EF9A-543B-430B-B0F6-2D8E5526E989}" dt="2023-05-26T21:41:28.182" v="106" actId="14100"/>
          <ac:spMkLst>
            <pc:docMk/>
            <pc:sldMk cId="0" sldId="278"/>
            <ac:spMk id="20" creationId="{11591DEF-BFD2-5B82-EA8C-5B9FE91FB63A}"/>
          </ac:spMkLst>
        </pc:spChg>
        <pc:spChg chg="mod">
          <ac:chgData name="Srivastava, Mamta@DGS" userId="f0f3a911-f89a-46a2-8556-c0b674663e5a" providerId="ADAL" clId="{1C54EF9A-543B-430B-B0F6-2D8E5526E989}" dt="2023-05-26T21:40:36.386" v="97" actId="20577"/>
          <ac:spMkLst>
            <pc:docMk/>
            <pc:sldMk cId="0" sldId="278"/>
            <ac:spMk id="41987" creationId="{00000000-0000-0000-0000-000000000000}"/>
          </ac:spMkLst>
        </pc:spChg>
        <pc:picChg chg="add mod">
          <ac:chgData name="Srivastava, Mamta@DGS" userId="f0f3a911-f89a-46a2-8556-c0b674663e5a" providerId="ADAL" clId="{1C54EF9A-543B-430B-B0F6-2D8E5526E989}" dt="2023-05-26T21:40:30.480" v="92" actId="1076"/>
          <ac:picMkLst>
            <pc:docMk/>
            <pc:sldMk cId="0" sldId="278"/>
            <ac:picMk id="4" creationId="{43BA5A97-8567-667D-EF41-0A1F9B4DB79F}"/>
          </ac:picMkLst>
        </pc:picChg>
        <pc:picChg chg="del">
          <ac:chgData name="Srivastava, Mamta@DGS" userId="f0f3a911-f89a-46a2-8556-c0b674663e5a" providerId="ADAL" clId="{1C54EF9A-543B-430B-B0F6-2D8E5526E989}" dt="2023-05-26T21:39:31.326" v="66" actId="478"/>
          <ac:picMkLst>
            <pc:docMk/>
            <pc:sldMk cId="0" sldId="278"/>
            <ac:picMk id="55298" creationId="{00000000-0000-0000-0000-000000000000}"/>
          </ac:picMkLst>
        </pc:picChg>
      </pc:sldChg>
      <pc:sldChg chg="addSp delSp modSp add del mod modClrScheme chgLayout">
        <pc:chgData name="Srivastava, Mamta@DGS" userId="f0f3a911-f89a-46a2-8556-c0b674663e5a" providerId="ADAL" clId="{1C54EF9A-543B-430B-B0F6-2D8E5526E989}" dt="2023-05-28T18:40:48.849" v="413" actId="2696"/>
        <pc:sldMkLst>
          <pc:docMk/>
          <pc:sldMk cId="0" sldId="301"/>
        </pc:sldMkLst>
        <pc:spChg chg="add mod ord">
          <ac:chgData name="Srivastava, Mamta@DGS" userId="f0f3a911-f89a-46a2-8556-c0b674663e5a" providerId="ADAL" clId="{1C54EF9A-543B-430B-B0F6-2D8E5526E989}" dt="2023-05-28T18:39:53.404" v="404" actId="14100"/>
          <ac:spMkLst>
            <pc:docMk/>
            <pc:sldMk cId="0" sldId="301"/>
            <ac:spMk id="2" creationId="{59AA7CF5-9F78-7939-6DA3-15A77ED0C0E3}"/>
          </ac:spMkLst>
        </pc:spChg>
        <pc:spChg chg="mod ord">
          <ac:chgData name="Srivastava, Mamta@DGS" userId="f0f3a911-f89a-46a2-8556-c0b674663e5a" providerId="ADAL" clId="{1C54EF9A-543B-430B-B0F6-2D8E5526E989}" dt="2023-05-28T18:40:44.420" v="412" actId="6549"/>
          <ac:spMkLst>
            <pc:docMk/>
            <pc:sldMk cId="0" sldId="301"/>
            <ac:spMk id="4" creationId="{00000000-0000-0000-0000-000000000000}"/>
          </ac:spMkLst>
        </pc:spChg>
        <pc:spChg chg="mod ord">
          <ac:chgData name="Srivastava, Mamta@DGS" userId="f0f3a911-f89a-46a2-8556-c0b674663e5a" providerId="ADAL" clId="{1C54EF9A-543B-430B-B0F6-2D8E5526E989}" dt="2023-05-28T18:40:31.591" v="410" actId="6549"/>
          <ac:spMkLst>
            <pc:docMk/>
            <pc:sldMk cId="0" sldId="301"/>
            <ac:spMk id="8" creationId="{00000000-0000-0000-0000-000000000000}"/>
          </ac:spMkLst>
        </pc:spChg>
        <pc:spChg chg="mod ord">
          <ac:chgData name="Srivastava, Mamta@DGS" userId="f0f3a911-f89a-46a2-8556-c0b674663e5a" providerId="ADAL" clId="{1C54EF9A-543B-430B-B0F6-2D8E5526E989}" dt="2023-05-28T18:40:13.690" v="409" actId="255"/>
          <ac:spMkLst>
            <pc:docMk/>
            <pc:sldMk cId="0" sldId="301"/>
            <ac:spMk id="31747" creationId="{00000000-0000-0000-0000-000000000000}"/>
          </ac:spMkLst>
        </pc:spChg>
        <pc:spChg chg="del mod">
          <ac:chgData name="Srivastava, Mamta@DGS" userId="f0f3a911-f89a-46a2-8556-c0b674663e5a" providerId="ADAL" clId="{1C54EF9A-543B-430B-B0F6-2D8E5526E989}" dt="2023-05-28T18:39:37.992" v="400" actId="478"/>
          <ac:spMkLst>
            <pc:docMk/>
            <pc:sldMk cId="0" sldId="301"/>
            <ac:spMk id="31748" creationId="{00000000-0000-0000-0000-000000000000}"/>
          </ac:spMkLst>
        </pc:spChg>
      </pc:sldChg>
      <pc:sldChg chg="modSp mod">
        <pc:chgData name="Srivastava, Mamta@DGS" userId="f0f3a911-f89a-46a2-8556-c0b674663e5a" providerId="ADAL" clId="{1C54EF9A-543B-430B-B0F6-2D8E5526E989}" dt="2023-05-28T22:21:15.291" v="758" actId="14100"/>
        <pc:sldMkLst>
          <pc:docMk/>
          <pc:sldMk cId="0" sldId="447"/>
        </pc:sldMkLst>
        <pc:spChg chg="mod">
          <ac:chgData name="Srivastava, Mamta@DGS" userId="f0f3a911-f89a-46a2-8556-c0b674663e5a" providerId="ADAL" clId="{1C54EF9A-543B-430B-B0F6-2D8E5526E989}" dt="2023-05-28T18:28:05.199" v="356" actId="108"/>
          <ac:spMkLst>
            <pc:docMk/>
            <pc:sldMk cId="0" sldId="447"/>
            <ac:spMk id="4" creationId="{B428B9FA-F11C-4E3E-80DB-4922640D78F5}"/>
          </ac:spMkLst>
        </pc:spChg>
        <pc:spChg chg="mod">
          <ac:chgData name="Srivastava, Mamta@DGS" userId="f0f3a911-f89a-46a2-8556-c0b674663e5a" providerId="ADAL" clId="{1C54EF9A-543B-430B-B0F6-2D8E5526E989}" dt="2023-05-28T22:21:15.291" v="758" actId="14100"/>
          <ac:spMkLst>
            <pc:docMk/>
            <pc:sldMk cId="0" sldId="447"/>
            <ac:spMk id="14338" creationId="{00000000-0000-0000-0000-000000000000}"/>
          </ac:spMkLst>
        </pc:spChg>
      </pc:sldChg>
      <pc:sldChg chg="modSp mod">
        <pc:chgData name="Srivastava, Mamta@DGS" userId="f0f3a911-f89a-46a2-8556-c0b674663e5a" providerId="ADAL" clId="{1C54EF9A-543B-430B-B0F6-2D8E5526E989}" dt="2023-05-26T21:58:20.833" v="312"/>
        <pc:sldMkLst>
          <pc:docMk/>
          <pc:sldMk cId="3077429354" sldId="457"/>
        </pc:sldMkLst>
        <pc:spChg chg="mod">
          <ac:chgData name="Srivastava, Mamta@DGS" userId="f0f3a911-f89a-46a2-8556-c0b674663e5a" providerId="ADAL" clId="{1C54EF9A-543B-430B-B0F6-2D8E5526E989}" dt="2023-05-26T21:58:20.833" v="312"/>
          <ac:spMkLst>
            <pc:docMk/>
            <pc:sldMk cId="3077429354" sldId="457"/>
            <ac:spMk id="3" creationId="{00000000-0000-0000-0000-000000000000}"/>
          </ac:spMkLst>
        </pc:spChg>
      </pc:sldChg>
      <pc:sldChg chg="ord">
        <pc:chgData name="Srivastava, Mamta@DGS" userId="f0f3a911-f89a-46a2-8556-c0b674663e5a" providerId="ADAL" clId="{1C54EF9A-543B-430B-B0F6-2D8E5526E989}" dt="2023-05-26T21:59:11.708" v="315"/>
        <pc:sldMkLst>
          <pc:docMk/>
          <pc:sldMk cId="3432034475" sldId="483"/>
        </pc:sldMkLst>
      </pc:sldChg>
      <pc:sldChg chg="modSp mod">
        <pc:chgData name="Srivastava, Mamta@DGS" userId="f0f3a911-f89a-46a2-8556-c0b674663e5a" providerId="ADAL" clId="{1C54EF9A-543B-430B-B0F6-2D8E5526E989}" dt="2023-05-28T00:06:37.090" v="353" actId="1076"/>
        <pc:sldMkLst>
          <pc:docMk/>
          <pc:sldMk cId="4191785448" sldId="486"/>
        </pc:sldMkLst>
        <pc:spChg chg="mod">
          <ac:chgData name="Srivastava, Mamta@DGS" userId="f0f3a911-f89a-46a2-8556-c0b674663e5a" providerId="ADAL" clId="{1C54EF9A-543B-430B-B0F6-2D8E5526E989}" dt="2023-05-28T00:03:25.182" v="349" actId="1076"/>
          <ac:spMkLst>
            <pc:docMk/>
            <pc:sldMk cId="4191785448" sldId="486"/>
            <ac:spMk id="2" creationId="{00000000-0000-0000-0000-000000000000}"/>
          </ac:spMkLst>
        </pc:spChg>
        <pc:spChg chg="mod">
          <ac:chgData name="Srivastava, Mamta@DGS" userId="f0f3a911-f89a-46a2-8556-c0b674663e5a" providerId="ADAL" clId="{1C54EF9A-543B-430B-B0F6-2D8E5526E989}" dt="2023-05-28T00:03:35.607" v="351" actId="1076"/>
          <ac:spMkLst>
            <pc:docMk/>
            <pc:sldMk cId="4191785448" sldId="486"/>
            <ac:spMk id="3" creationId="{00000000-0000-0000-0000-000000000000}"/>
          </ac:spMkLst>
        </pc:spChg>
        <pc:spChg chg="mod">
          <ac:chgData name="Srivastava, Mamta@DGS" userId="f0f3a911-f89a-46a2-8556-c0b674663e5a" providerId="ADAL" clId="{1C54EF9A-543B-430B-B0F6-2D8E5526E989}" dt="2023-05-28T00:06:37.090" v="353" actId="1076"/>
          <ac:spMkLst>
            <pc:docMk/>
            <pc:sldMk cId="4191785448" sldId="486"/>
            <ac:spMk id="5" creationId="{67AD3CAB-F6FA-4557-8DD5-4878A8FF8F02}"/>
          </ac:spMkLst>
        </pc:spChg>
        <pc:spChg chg="mod">
          <ac:chgData name="Srivastava, Mamta@DGS" userId="f0f3a911-f89a-46a2-8556-c0b674663e5a" providerId="ADAL" clId="{1C54EF9A-543B-430B-B0F6-2D8E5526E989}" dt="2023-05-27T18:17:09.748" v="348" actId="14100"/>
          <ac:spMkLst>
            <pc:docMk/>
            <pc:sldMk cId="4191785448" sldId="486"/>
            <ac:spMk id="6" creationId="{407D801A-908E-9E6A-0B4D-62CA780E8BF0}"/>
          </ac:spMkLst>
        </pc:spChg>
        <pc:graphicFrameChg chg="mod modGraphic">
          <ac:chgData name="Srivastava, Mamta@DGS" userId="f0f3a911-f89a-46a2-8556-c0b674663e5a" providerId="ADAL" clId="{1C54EF9A-543B-430B-B0F6-2D8E5526E989}" dt="2023-05-28T00:03:50.161" v="352" actId="14100"/>
          <ac:graphicFrameMkLst>
            <pc:docMk/>
            <pc:sldMk cId="4191785448" sldId="486"/>
            <ac:graphicFrameMk id="4" creationId="{00000000-0000-0000-0000-000000000000}"/>
          </ac:graphicFrameMkLst>
        </pc:graphicFrameChg>
      </pc:sldChg>
      <pc:sldChg chg="modSp mod">
        <pc:chgData name="Srivastava, Mamta@DGS" userId="f0f3a911-f89a-46a2-8556-c0b674663e5a" providerId="ADAL" clId="{1C54EF9A-543B-430B-B0F6-2D8E5526E989}" dt="2023-05-26T22:08:06.103" v="324" actId="20577"/>
        <pc:sldMkLst>
          <pc:docMk/>
          <pc:sldMk cId="2457714607" sldId="487"/>
        </pc:sldMkLst>
        <pc:spChg chg="mod">
          <ac:chgData name="Srivastava, Mamta@DGS" userId="f0f3a911-f89a-46a2-8556-c0b674663e5a" providerId="ADAL" clId="{1C54EF9A-543B-430B-B0F6-2D8E5526E989}" dt="2023-05-26T22:08:06.103" v="324" actId="20577"/>
          <ac:spMkLst>
            <pc:docMk/>
            <pc:sldMk cId="2457714607" sldId="487"/>
            <ac:spMk id="13315" creationId="{00000000-0000-0000-0000-000000000000}"/>
          </ac:spMkLst>
        </pc:spChg>
      </pc:sldChg>
      <pc:sldChg chg="modSp mod">
        <pc:chgData name="Srivastava, Mamta@DGS" userId="f0f3a911-f89a-46a2-8556-c0b674663e5a" providerId="ADAL" clId="{1C54EF9A-543B-430B-B0F6-2D8E5526E989}" dt="2023-05-28T20:37:57.704" v="756" actId="20577"/>
        <pc:sldMkLst>
          <pc:docMk/>
          <pc:sldMk cId="1807697409" sldId="488"/>
        </pc:sldMkLst>
        <pc:spChg chg="mod">
          <ac:chgData name="Srivastava, Mamta@DGS" userId="f0f3a911-f89a-46a2-8556-c0b674663e5a" providerId="ADAL" clId="{1C54EF9A-543B-430B-B0F6-2D8E5526E989}" dt="2023-05-28T20:37:57.704" v="756" actId="20577"/>
          <ac:spMkLst>
            <pc:docMk/>
            <pc:sldMk cId="1807697409" sldId="488"/>
            <ac:spMk id="15363" creationId="{00000000-0000-0000-0000-000000000000}"/>
          </ac:spMkLst>
        </pc:spChg>
      </pc:sldChg>
      <pc:sldChg chg="modSp mod">
        <pc:chgData name="Srivastava, Mamta@DGS" userId="f0f3a911-f89a-46a2-8556-c0b674663e5a" providerId="ADAL" clId="{1C54EF9A-543B-430B-B0F6-2D8E5526E989}" dt="2023-05-27T16:48:03.268" v="326"/>
        <pc:sldMkLst>
          <pc:docMk/>
          <pc:sldMk cId="4105037976" sldId="492"/>
        </pc:sldMkLst>
        <pc:spChg chg="mod">
          <ac:chgData name="Srivastava, Mamta@DGS" userId="f0f3a911-f89a-46a2-8556-c0b674663e5a" providerId="ADAL" clId="{1C54EF9A-543B-430B-B0F6-2D8E5526E989}" dt="2023-05-27T16:48:03.268" v="326"/>
          <ac:spMkLst>
            <pc:docMk/>
            <pc:sldMk cId="4105037976" sldId="492"/>
            <ac:spMk id="4" creationId="{00000000-0000-0000-0000-000000000000}"/>
          </ac:spMkLst>
        </pc:spChg>
      </pc:sldChg>
      <pc:sldChg chg="modSp mod chgLayout">
        <pc:chgData name="Srivastava, Mamta@DGS" userId="f0f3a911-f89a-46a2-8556-c0b674663e5a" providerId="ADAL" clId="{1C54EF9A-543B-430B-B0F6-2D8E5526E989}" dt="2023-05-28T22:24:05.634" v="793" actId="14100"/>
        <pc:sldMkLst>
          <pc:docMk/>
          <pc:sldMk cId="638629988" sldId="496"/>
        </pc:sldMkLst>
        <pc:spChg chg="mod ord">
          <ac:chgData name="Srivastava, Mamta@DGS" userId="f0f3a911-f89a-46a2-8556-c0b674663e5a" providerId="ADAL" clId="{1C54EF9A-543B-430B-B0F6-2D8E5526E989}" dt="2023-05-26T21:56:23.829" v="296" actId="700"/>
          <ac:spMkLst>
            <pc:docMk/>
            <pc:sldMk cId="638629988" sldId="496"/>
            <ac:spMk id="4" creationId="{1029D66F-4BE6-493C-BB94-13C49BCDE88D}"/>
          </ac:spMkLst>
        </pc:spChg>
        <pc:spChg chg="mod ord">
          <ac:chgData name="Srivastava, Mamta@DGS" userId="f0f3a911-f89a-46a2-8556-c0b674663e5a" providerId="ADAL" clId="{1C54EF9A-543B-430B-B0F6-2D8E5526E989}" dt="2023-05-28T22:24:05.634" v="793" actId="14100"/>
          <ac:spMkLst>
            <pc:docMk/>
            <pc:sldMk cId="638629988" sldId="496"/>
            <ac:spMk id="5" creationId="{5F8C7389-8ED5-47B6-9BE5-70182F638121}"/>
          </ac:spMkLst>
        </pc:spChg>
        <pc:spChg chg="mod ord">
          <ac:chgData name="Srivastava, Mamta@DGS" userId="f0f3a911-f89a-46a2-8556-c0b674663e5a" providerId="ADAL" clId="{1C54EF9A-543B-430B-B0F6-2D8E5526E989}" dt="2023-05-26T21:56:23.829" v="296" actId="700"/>
          <ac:spMkLst>
            <pc:docMk/>
            <pc:sldMk cId="638629988" sldId="496"/>
            <ac:spMk id="6" creationId="{B8FA9B90-15C2-434D-AD85-98E49D3D4FF6}"/>
          </ac:spMkLst>
        </pc:spChg>
        <pc:spChg chg="mod ord">
          <ac:chgData name="Srivastava, Mamta@DGS" userId="f0f3a911-f89a-46a2-8556-c0b674663e5a" providerId="ADAL" clId="{1C54EF9A-543B-430B-B0F6-2D8E5526E989}" dt="2023-05-26T21:56:23.829" v="296" actId="700"/>
          <ac:spMkLst>
            <pc:docMk/>
            <pc:sldMk cId="638629988" sldId="496"/>
            <ac:spMk id="7" creationId="{5FCDAA68-E837-41BB-A7F7-2D8F89839B30}"/>
          </ac:spMkLst>
        </pc:spChg>
        <pc:spChg chg="mod ord">
          <ac:chgData name="Srivastava, Mamta@DGS" userId="f0f3a911-f89a-46a2-8556-c0b674663e5a" providerId="ADAL" clId="{1C54EF9A-543B-430B-B0F6-2D8E5526E989}" dt="2023-05-26T21:56:23.829" v="296" actId="700"/>
          <ac:spMkLst>
            <pc:docMk/>
            <pc:sldMk cId="638629988" sldId="496"/>
            <ac:spMk id="8" creationId="{5C3BBE34-6F9F-42DC-ABEE-197B07F4BE72}"/>
          </ac:spMkLst>
        </pc:spChg>
      </pc:sldChg>
      <pc:sldChg chg="modSp mod">
        <pc:chgData name="Srivastava, Mamta@DGS" userId="f0f3a911-f89a-46a2-8556-c0b674663e5a" providerId="ADAL" clId="{1C54EF9A-543B-430B-B0F6-2D8E5526E989}" dt="2023-05-28T19:04:09.664" v="607" actId="255"/>
        <pc:sldMkLst>
          <pc:docMk/>
          <pc:sldMk cId="24942523" sldId="497"/>
        </pc:sldMkLst>
        <pc:spChg chg="mod">
          <ac:chgData name="Srivastava, Mamta@DGS" userId="f0f3a911-f89a-46a2-8556-c0b674663e5a" providerId="ADAL" clId="{1C54EF9A-543B-430B-B0F6-2D8E5526E989}" dt="2023-05-26T21:41:36.546" v="111" actId="20577"/>
          <ac:spMkLst>
            <pc:docMk/>
            <pc:sldMk cId="24942523" sldId="497"/>
            <ac:spMk id="4" creationId="{A1CD85F9-A9F2-453B-AB29-3BC2F8554DBF}"/>
          </ac:spMkLst>
        </pc:spChg>
        <pc:spChg chg="mod">
          <ac:chgData name="Srivastava, Mamta@DGS" userId="f0f3a911-f89a-46a2-8556-c0b674663e5a" providerId="ADAL" clId="{1C54EF9A-543B-430B-B0F6-2D8E5526E989}" dt="2023-05-28T19:04:09.664" v="607" actId="255"/>
          <ac:spMkLst>
            <pc:docMk/>
            <pc:sldMk cId="24942523" sldId="497"/>
            <ac:spMk id="5" creationId="{C938034A-2E27-407A-B031-64A7C58F65B8}"/>
          </ac:spMkLst>
        </pc:spChg>
      </pc:sldChg>
      <pc:sldChg chg="modSp del mod ord">
        <pc:chgData name="Srivastava, Mamta@DGS" userId="f0f3a911-f89a-46a2-8556-c0b674663e5a" providerId="ADAL" clId="{1C54EF9A-543B-430B-B0F6-2D8E5526E989}" dt="2023-05-28T18:59:31.520" v="568" actId="2696"/>
        <pc:sldMkLst>
          <pc:docMk/>
          <pc:sldMk cId="2266647001" sldId="498"/>
        </pc:sldMkLst>
        <pc:spChg chg="mod">
          <ac:chgData name="Srivastava, Mamta@DGS" userId="f0f3a911-f89a-46a2-8556-c0b674663e5a" providerId="ADAL" clId="{1C54EF9A-543B-430B-B0F6-2D8E5526E989}" dt="2023-05-26T21:46:24.608" v="180" actId="20577"/>
          <ac:spMkLst>
            <pc:docMk/>
            <pc:sldMk cId="2266647001" sldId="498"/>
            <ac:spMk id="4" creationId="{A1CD85F9-A9F2-453B-AB29-3BC2F8554DBF}"/>
          </ac:spMkLst>
        </pc:spChg>
        <pc:spChg chg="mod">
          <ac:chgData name="Srivastava, Mamta@DGS" userId="f0f3a911-f89a-46a2-8556-c0b674663e5a" providerId="ADAL" clId="{1C54EF9A-543B-430B-B0F6-2D8E5526E989}" dt="2023-05-26T21:50:10.312" v="229" actId="20577"/>
          <ac:spMkLst>
            <pc:docMk/>
            <pc:sldMk cId="2266647001" sldId="498"/>
            <ac:spMk id="5" creationId="{C938034A-2E27-407A-B031-64A7C58F65B8}"/>
          </ac:spMkLst>
        </pc:spChg>
      </pc:sldChg>
      <pc:sldChg chg="modSp mod">
        <pc:chgData name="Srivastava, Mamta@DGS" userId="f0f3a911-f89a-46a2-8556-c0b674663e5a" providerId="ADAL" clId="{1C54EF9A-543B-430B-B0F6-2D8E5526E989}" dt="2023-05-28T18:35:22.050" v="392" actId="14734"/>
        <pc:sldMkLst>
          <pc:docMk/>
          <pc:sldMk cId="14952545" sldId="505"/>
        </pc:sldMkLst>
        <pc:graphicFrameChg chg="mod modGraphic">
          <ac:chgData name="Srivastava, Mamta@DGS" userId="f0f3a911-f89a-46a2-8556-c0b674663e5a" providerId="ADAL" clId="{1C54EF9A-543B-430B-B0F6-2D8E5526E989}" dt="2023-05-28T18:35:22.050" v="392" actId="14734"/>
          <ac:graphicFrameMkLst>
            <pc:docMk/>
            <pc:sldMk cId="14952545" sldId="505"/>
            <ac:graphicFrameMk id="2" creationId="{5ADD7ABB-9585-4BDE-B8B8-C5185F7F2A8F}"/>
          </ac:graphicFrameMkLst>
        </pc:graphicFrameChg>
      </pc:sldChg>
      <pc:sldChg chg="addSp modSp mod">
        <pc:chgData name="Srivastava, Mamta@DGS" userId="f0f3a911-f89a-46a2-8556-c0b674663e5a" providerId="ADAL" clId="{1C54EF9A-543B-430B-B0F6-2D8E5526E989}" dt="2023-05-28T19:13:03.529" v="663" actId="115"/>
        <pc:sldMkLst>
          <pc:docMk/>
          <pc:sldMk cId="986743059" sldId="517"/>
        </pc:sldMkLst>
        <pc:spChg chg="mod">
          <ac:chgData name="Srivastava, Mamta@DGS" userId="f0f3a911-f89a-46a2-8556-c0b674663e5a" providerId="ADAL" clId="{1C54EF9A-543B-430B-B0F6-2D8E5526E989}" dt="2023-05-28T19:12:51.733" v="660" actId="1076"/>
          <ac:spMkLst>
            <pc:docMk/>
            <pc:sldMk cId="986743059" sldId="517"/>
            <ac:spMk id="3" creationId="{5EB05372-5840-EDEA-6E32-C97219D20D9D}"/>
          </ac:spMkLst>
        </pc:spChg>
        <pc:spChg chg="mod">
          <ac:chgData name="Srivastava, Mamta@DGS" userId="f0f3a911-f89a-46a2-8556-c0b674663e5a" providerId="ADAL" clId="{1C54EF9A-543B-430B-B0F6-2D8E5526E989}" dt="2023-05-28T19:12:42.813" v="658" actId="1076"/>
          <ac:spMkLst>
            <pc:docMk/>
            <pc:sldMk cId="986743059" sldId="517"/>
            <ac:spMk id="8" creationId="{B41AE6AA-0C34-C55D-A6B4-30C057E0BB89}"/>
          </ac:spMkLst>
        </pc:spChg>
        <pc:spChg chg="add mod">
          <ac:chgData name="Srivastava, Mamta@DGS" userId="f0f3a911-f89a-46a2-8556-c0b674663e5a" providerId="ADAL" clId="{1C54EF9A-543B-430B-B0F6-2D8E5526E989}" dt="2023-05-28T19:13:03.529" v="663" actId="115"/>
          <ac:spMkLst>
            <pc:docMk/>
            <pc:sldMk cId="986743059" sldId="517"/>
            <ac:spMk id="9" creationId="{08128E55-E767-3179-2551-D1A4ED6F2556}"/>
          </ac:spMkLst>
        </pc:spChg>
        <pc:spChg chg="mod">
          <ac:chgData name="Srivastava, Mamta@DGS" userId="f0f3a911-f89a-46a2-8556-c0b674663e5a" providerId="ADAL" clId="{1C54EF9A-543B-430B-B0F6-2D8E5526E989}" dt="2023-05-28T19:10:39.642" v="624" actId="14100"/>
          <ac:spMkLst>
            <pc:docMk/>
            <pc:sldMk cId="986743059" sldId="517"/>
            <ac:spMk id="15363" creationId="{00000000-0000-0000-0000-000000000000}"/>
          </ac:spMkLst>
        </pc:spChg>
        <pc:picChg chg="mod">
          <ac:chgData name="Srivastava, Mamta@DGS" userId="f0f3a911-f89a-46a2-8556-c0b674663e5a" providerId="ADAL" clId="{1C54EF9A-543B-430B-B0F6-2D8E5526E989}" dt="2023-05-28T19:12:37.570" v="657" actId="14100"/>
          <ac:picMkLst>
            <pc:docMk/>
            <pc:sldMk cId="986743059" sldId="517"/>
            <ac:picMk id="7" creationId="{7DBD977E-0626-54C8-A908-60812B9E30D6}"/>
          </ac:picMkLst>
        </pc:picChg>
      </pc:sldChg>
      <pc:sldChg chg="modSp mod">
        <pc:chgData name="Srivastava, Mamta@DGS" userId="f0f3a911-f89a-46a2-8556-c0b674663e5a" providerId="ADAL" clId="{1C54EF9A-543B-430B-B0F6-2D8E5526E989}" dt="2023-05-28T21:10:42.770" v="757" actId="20577"/>
        <pc:sldMkLst>
          <pc:docMk/>
          <pc:sldMk cId="0" sldId="518"/>
        </pc:sldMkLst>
        <pc:spChg chg="mod">
          <ac:chgData name="Srivastava, Mamta@DGS" userId="f0f3a911-f89a-46a2-8556-c0b674663e5a" providerId="ADAL" clId="{1C54EF9A-543B-430B-B0F6-2D8E5526E989}" dt="2023-05-28T21:10:42.770" v="757" actId="20577"/>
          <ac:spMkLst>
            <pc:docMk/>
            <pc:sldMk cId="0" sldId="518"/>
            <ac:spMk id="4" creationId="{8CE426C1-6D08-4690-A09D-DA67E042264A}"/>
          </ac:spMkLst>
        </pc:spChg>
      </pc:sldChg>
      <pc:sldChg chg="modSp mod">
        <pc:chgData name="Srivastava, Mamta@DGS" userId="f0f3a911-f89a-46a2-8556-c0b674663e5a" providerId="ADAL" clId="{1C54EF9A-543B-430B-B0F6-2D8E5526E989}" dt="2023-05-27T18:11:58.807" v="341" actId="20577"/>
        <pc:sldMkLst>
          <pc:docMk/>
          <pc:sldMk cId="3834463394" sldId="519"/>
        </pc:sldMkLst>
        <pc:graphicFrameChg chg="modGraphic">
          <ac:chgData name="Srivastava, Mamta@DGS" userId="f0f3a911-f89a-46a2-8556-c0b674663e5a" providerId="ADAL" clId="{1C54EF9A-543B-430B-B0F6-2D8E5526E989}" dt="2023-05-27T18:11:58.807" v="341" actId="20577"/>
          <ac:graphicFrameMkLst>
            <pc:docMk/>
            <pc:sldMk cId="3834463394" sldId="519"/>
            <ac:graphicFrameMk id="4" creationId="{00000000-0000-0000-0000-000000000000}"/>
          </ac:graphicFrameMkLst>
        </pc:graphicFrameChg>
      </pc:sldChg>
      <pc:sldChg chg="modSp mod">
        <pc:chgData name="Srivastava, Mamta@DGS" userId="f0f3a911-f89a-46a2-8556-c0b674663e5a" providerId="ADAL" clId="{1C54EF9A-543B-430B-B0F6-2D8E5526E989}" dt="2023-05-28T18:46:02.052" v="525" actId="20577"/>
        <pc:sldMkLst>
          <pc:docMk/>
          <pc:sldMk cId="0" sldId="524"/>
        </pc:sldMkLst>
        <pc:spChg chg="mod">
          <ac:chgData name="Srivastava, Mamta@DGS" userId="f0f3a911-f89a-46a2-8556-c0b674663e5a" providerId="ADAL" clId="{1C54EF9A-543B-430B-B0F6-2D8E5526E989}" dt="2023-05-28T18:38:59.379" v="395" actId="14100"/>
          <ac:spMkLst>
            <pc:docMk/>
            <pc:sldMk cId="0" sldId="524"/>
            <ac:spMk id="2" creationId="{8BF892F3-F67F-43C9-95B6-B71B9998461A}"/>
          </ac:spMkLst>
        </pc:spChg>
        <pc:spChg chg="mod">
          <ac:chgData name="Srivastava, Mamta@DGS" userId="f0f3a911-f89a-46a2-8556-c0b674663e5a" providerId="ADAL" clId="{1C54EF9A-543B-430B-B0F6-2D8E5526E989}" dt="2023-05-28T18:46:02.052" v="525" actId="20577"/>
          <ac:spMkLst>
            <pc:docMk/>
            <pc:sldMk cId="0" sldId="524"/>
            <ac:spMk id="31747" creationId="{00000000-0000-0000-0000-000000000000}"/>
          </ac:spMkLst>
        </pc:spChg>
      </pc:sldChg>
      <pc:sldChg chg="modSp mod">
        <pc:chgData name="Srivastava, Mamta@DGS" userId="f0f3a911-f89a-46a2-8556-c0b674663e5a" providerId="ADAL" clId="{1C54EF9A-543B-430B-B0F6-2D8E5526E989}" dt="2023-05-28T19:19:00.036" v="699" actId="6549"/>
        <pc:sldMkLst>
          <pc:docMk/>
          <pc:sldMk cId="732947839" sldId="525"/>
        </pc:sldMkLst>
        <pc:spChg chg="mod">
          <ac:chgData name="Srivastava, Mamta@DGS" userId="f0f3a911-f89a-46a2-8556-c0b674663e5a" providerId="ADAL" clId="{1C54EF9A-543B-430B-B0F6-2D8E5526E989}" dt="2023-05-28T19:19:00.036" v="699" actId="6549"/>
          <ac:spMkLst>
            <pc:docMk/>
            <pc:sldMk cId="732947839" sldId="525"/>
            <ac:spMk id="20" creationId="{FEEA3D6A-9F34-FAEF-FD5C-D67EE047EE80}"/>
          </ac:spMkLst>
        </pc:spChg>
      </pc:sldChg>
      <pc:sldChg chg="modSp mod">
        <pc:chgData name="Srivastava, Mamta@DGS" userId="f0f3a911-f89a-46a2-8556-c0b674663e5a" providerId="ADAL" clId="{1C54EF9A-543B-430B-B0F6-2D8E5526E989}" dt="2023-05-27T17:37:57.507" v="338" actId="20577"/>
        <pc:sldMkLst>
          <pc:docMk/>
          <pc:sldMk cId="1518635551" sldId="526"/>
        </pc:sldMkLst>
        <pc:spChg chg="mod">
          <ac:chgData name="Srivastava, Mamta@DGS" userId="f0f3a911-f89a-46a2-8556-c0b674663e5a" providerId="ADAL" clId="{1C54EF9A-543B-430B-B0F6-2D8E5526E989}" dt="2023-05-27T17:37:57.507" v="338" actId="20577"/>
          <ac:spMkLst>
            <pc:docMk/>
            <pc:sldMk cId="1518635551" sldId="526"/>
            <ac:spMk id="15363" creationId="{00000000-0000-0000-0000-000000000000}"/>
          </ac:spMkLst>
        </pc:spChg>
      </pc:sldChg>
      <pc:sldChg chg="modSp mod">
        <pc:chgData name="Srivastava, Mamta@DGS" userId="f0f3a911-f89a-46a2-8556-c0b674663e5a" providerId="ADAL" clId="{1C54EF9A-543B-430B-B0F6-2D8E5526E989}" dt="2023-05-27T17:35:36.745" v="329" actId="14100"/>
        <pc:sldMkLst>
          <pc:docMk/>
          <pc:sldMk cId="2757632715" sldId="529"/>
        </pc:sldMkLst>
        <pc:spChg chg="mod">
          <ac:chgData name="Srivastava, Mamta@DGS" userId="f0f3a911-f89a-46a2-8556-c0b674663e5a" providerId="ADAL" clId="{1C54EF9A-543B-430B-B0F6-2D8E5526E989}" dt="2023-05-27T17:35:36.745" v="329" actId="14100"/>
          <ac:spMkLst>
            <pc:docMk/>
            <pc:sldMk cId="2757632715" sldId="529"/>
            <ac:spMk id="7" creationId="{677BFF0B-A3C5-6D59-96B7-D369FDD070B8}"/>
          </ac:spMkLst>
        </pc:spChg>
        <pc:spChg chg="mod">
          <ac:chgData name="Srivastava, Mamta@DGS" userId="f0f3a911-f89a-46a2-8556-c0b674663e5a" providerId="ADAL" clId="{1C54EF9A-543B-430B-B0F6-2D8E5526E989}" dt="2023-05-27T17:35:30.347" v="328" actId="20577"/>
          <ac:spMkLst>
            <pc:docMk/>
            <pc:sldMk cId="2757632715" sldId="529"/>
            <ac:spMk id="15363" creationId="{00000000-0000-0000-0000-000000000000}"/>
          </ac:spMkLst>
        </pc:spChg>
        <pc:picChg chg="mod">
          <ac:chgData name="Srivastava, Mamta@DGS" userId="f0f3a911-f89a-46a2-8556-c0b674663e5a" providerId="ADAL" clId="{1C54EF9A-543B-430B-B0F6-2D8E5526E989}" dt="2023-05-27T17:35:28.691" v="327" actId="14100"/>
          <ac:picMkLst>
            <pc:docMk/>
            <pc:sldMk cId="2757632715" sldId="529"/>
            <ac:picMk id="6" creationId="{DA431301-0C08-3449-1234-07FBB460AC43}"/>
          </ac:picMkLst>
        </pc:picChg>
      </pc:sldChg>
      <pc:sldChg chg="modSp mod">
        <pc:chgData name="Srivastava, Mamta@DGS" userId="f0f3a911-f89a-46a2-8556-c0b674663e5a" providerId="ADAL" clId="{1C54EF9A-543B-430B-B0F6-2D8E5526E989}" dt="2023-05-28T19:07:24.186" v="615" actId="20577"/>
        <pc:sldMkLst>
          <pc:docMk/>
          <pc:sldMk cId="657306947" sldId="530"/>
        </pc:sldMkLst>
        <pc:spChg chg="mod">
          <ac:chgData name="Srivastava, Mamta@DGS" userId="f0f3a911-f89a-46a2-8556-c0b674663e5a" providerId="ADAL" clId="{1C54EF9A-543B-430B-B0F6-2D8E5526E989}" dt="2023-05-28T19:07:24.186" v="615" actId="20577"/>
          <ac:spMkLst>
            <pc:docMk/>
            <pc:sldMk cId="657306947" sldId="530"/>
            <ac:spMk id="11" creationId="{7224D531-4181-DE86-95AE-BE50AED32FA4}"/>
          </ac:spMkLst>
        </pc:spChg>
      </pc:sldChg>
      <pc:sldChg chg="delSp modSp add mod ord">
        <pc:chgData name="Srivastava, Mamta@DGS" userId="f0f3a911-f89a-46a2-8556-c0b674663e5a" providerId="ADAL" clId="{1C54EF9A-543B-430B-B0F6-2D8E5526E989}" dt="2023-05-28T19:04:53.140" v="609" actId="255"/>
        <pc:sldMkLst>
          <pc:docMk/>
          <pc:sldMk cId="1974199365" sldId="532"/>
        </pc:sldMkLst>
        <pc:spChg chg="mod">
          <ac:chgData name="Srivastava, Mamta@DGS" userId="f0f3a911-f89a-46a2-8556-c0b674663e5a" providerId="ADAL" clId="{1C54EF9A-543B-430B-B0F6-2D8E5526E989}" dt="2023-05-26T21:51:03.415" v="245" actId="6549"/>
          <ac:spMkLst>
            <pc:docMk/>
            <pc:sldMk cId="1974199365" sldId="532"/>
            <ac:spMk id="4" creationId="{A1CD85F9-A9F2-453B-AB29-3BC2F8554DBF}"/>
          </ac:spMkLst>
        </pc:spChg>
        <pc:spChg chg="mod">
          <ac:chgData name="Srivastava, Mamta@DGS" userId="f0f3a911-f89a-46a2-8556-c0b674663e5a" providerId="ADAL" clId="{1C54EF9A-543B-430B-B0F6-2D8E5526E989}" dt="2023-05-28T19:04:53.140" v="609" actId="255"/>
          <ac:spMkLst>
            <pc:docMk/>
            <pc:sldMk cId="1974199365" sldId="532"/>
            <ac:spMk id="5" creationId="{C938034A-2E27-407A-B031-64A7C58F65B8}"/>
          </ac:spMkLst>
        </pc:spChg>
        <pc:picChg chg="del">
          <ac:chgData name="Srivastava, Mamta@DGS" userId="f0f3a911-f89a-46a2-8556-c0b674663e5a" providerId="ADAL" clId="{1C54EF9A-543B-430B-B0F6-2D8E5526E989}" dt="2023-05-26T21:52:12.970" v="253" actId="478"/>
          <ac:picMkLst>
            <pc:docMk/>
            <pc:sldMk cId="1974199365" sldId="532"/>
            <ac:picMk id="2" creationId="{4FC3FFEE-8694-3B76-46BA-B712B1897561}"/>
          </ac:picMkLst>
        </pc:picChg>
      </pc:sldChg>
      <pc:sldChg chg="modSp add mod delCm">
        <pc:chgData name="Srivastava, Mamta@DGS" userId="f0f3a911-f89a-46a2-8556-c0b674663e5a" providerId="ADAL" clId="{1C54EF9A-543B-430B-B0F6-2D8E5526E989}" dt="2023-05-28T19:03:47.867" v="603" actId="255"/>
        <pc:sldMkLst>
          <pc:docMk/>
          <pc:sldMk cId="747087932" sldId="533"/>
        </pc:sldMkLst>
        <pc:spChg chg="mod">
          <ac:chgData name="Srivastava, Mamta@DGS" userId="f0f3a911-f89a-46a2-8556-c0b674663e5a" providerId="ADAL" clId="{1C54EF9A-543B-430B-B0F6-2D8E5526E989}" dt="2023-05-26T21:52:39.532" v="256" actId="255"/>
          <ac:spMkLst>
            <pc:docMk/>
            <pc:sldMk cId="747087932" sldId="533"/>
            <ac:spMk id="4" creationId="{A1CD85F9-A9F2-453B-AB29-3BC2F8554DBF}"/>
          </ac:spMkLst>
        </pc:spChg>
        <pc:spChg chg="mod">
          <ac:chgData name="Srivastava, Mamta@DGS" userId="f0f3a911-f89a-46a2-8556-c0b674663e5a" providerId="ADAL" clId="{1C54EF9A-543B-430B-B0F6-2D8E5526E989}" dt="2023-05-28T19:03:47.867" v="603" actId="255"/>
          <ac:spMkLst>
            <pc:docMk/>
            <pc:sldMk cId="747087932" sldId="533"/>
            <ac:spMk id="5" creationId="{C938034A-2E27-407A-B031-64A7C58F65B8}"/>
          </ac:spMkLst>
        </pc:spChg>
        <pc:extLst>
          <p:ext xmlns:p="http://schemas.openxmlformats.org/presentationml/2006/main" uri="{D6D511B9-2390-475A-947B-AFAB55BFBCF1}">
            <pc226:cmChg xmlns:pc226="http://schemas.microsoft.com/office/powerpoint/2022/06/main/command" chg="del">
              <pc226:chgData name="Srivastava, Mamta@DGS" userId="f0f3a911-f89a-46a2-8556-c0b674663e5a" providerId="ADAL" clId="{1C54EF9A-543B-430B-B0F6-2D8E5526E989}" dt="2023-05-26T21:53:18.939" v="257"/>
              <pc2:cmMkLst xmlns:pc2="http://schemas.microsoft.com/office/powerpoint/2019/9/main/command">
                <pc:docMk/>
                <pc:sldMk cId="747087932" sldId="533"/>
                <pc2:cmMk id="{293AC295-65C8-46EB-A707-BD40BE17AC73}"/>
              </pc2:cmMkLst>
            </pc226:cmChg>
          </p:ext>
        </pc:extLst>
      </pc:sldChg>
      <pc:sldChg chg="modSp add mod">
        <pc:chgData name="Srivastava, Mamta@DGS" userId="f0f3a911-f89a-46a2-8556-c0b674663e5a" providerId="ADAL" clId="{1C54EF9A-543B-430B-B0F6-2D8E5526E989}" dt="2023-05-28T18:41:43.762" v="421" actId="113"/>
        <pc:sldMkLst>
          <pc:docMk/>
          <pc:sldMk cId="3560974231" sldId="534"/>
        </pc:sldMkLst>
        <pc:spChg chg="mod">
          <ac:chgData name="Srivastava, Mamta@DGS" userId="f0f3a911-f89a-46a2-8556-c0b674663e5a" providerId="ADAL" clId="{1C54EF9A-543B-430B-B0F6-2D8E5526E989}" dt="2023-05-28T18:41:43.762" v="421" actId="113"/>
          <ac:spMkLst>
            <pc:docMk/>
            <pc:sldMk cId="3560974231" sldId="534"/>
            <ac:spMk id="31747" creationId="{00000000-0000-0000-0000-000000000000}"/>
          </ac:spMkLst>
        </pc:spChg>
      </pc:sldChg>
      <pc:sldChg chg="modSp add mod">
        <pc:chgData name="Srivastava, Mamta@DGS" userId="f0f3a911-f89a-46a2-8556-c0b674663e5a" providerId="ADAL" clId="{1C54EF9A-543B-430B-B0F6-2D8E5526E989}" dt="2023-05-28T20:31:51.845" v="755" actId="255"/>
        <pc:sldMkLst>
          <pc:docMk/>
          <pc:sldMk cId="3532022008" sldId="535"/>
        </pc:sldMkLst>
        <pc:spChg chg="mod">
          <ac:chgData name="Srivastava, Mamta@DGS" userId="f0f3a911-f89a-46a2-8556-c0b674663e5a" providerId="ADAL" clId="{1C54EF9A-543B-430B-B0F6-2D8E5526E989}" dt="2023-05-28T19:19:21.796" v="709" actId="14100"/>
          <ac:spMkLst>
            <pc:docMk/>
            <pc:sldMk cId="3532022008" sldId="535"/>
            <ac:spMk id="2" creationId="{F0AFCE5B-35F5-303F-6C02-E6EC6FFAFC0C}"/>
          </ac:spMkLst>
        </pc:spChg>
        <pc:spChg chg="mod">
          <ac:chgData name="Srivastava, Mamta@DGS" userId="f0f3a911-f89a-46a2-8556-c0b674663e5a" providerId="ADAL" clId="{1C54EF9A-543B-430B-B0F6-2D8E5526E989}" dt="2023-05-28T20:31:51.845" v="755" actId="255"/>
          <ac:spMkLst>
            <pc:docMk/>
            <pc:sldMk cId="3532022008" sldId="535"/>
            <ac:spMk id="20" creationId="{FEEA3D6A-9F34-FAEF-FD5C-D67EE047EE80}"/>
          </ac:spMkLst>
        </pc:spChg>
      </pc:sldChg>
    </pc:docChg>
  </pc:docChgLst>
  <pc:docChgLst>
    <pc:chgData name="Srivastava, Mamta@DGS" userId="f0f3a911-f89a-46a2-8556-c0b674663e5a" providerId="ADAL" clId="{BA98EFD5-44D2-4204-9D07-BCB7FF1DAF44}"/>
    <pc:docChg chg="undo custSel addSld delSld modSld modSection">
      <pc:chgData name="Srivastava, Mamta@DGS" userId="f0f3a911-f89a-46a2-8556-c0b674663e5a" providerId="ADAL" clId="{BA98EFD5-44D2-4204-9D07-BCB7FF1DAF44}" dt="2023-05-31T23:02:22.541" v="753" actId="5793"/>
      <pc:docMkLst>
        <pc:docMk/>
      </pc:docMkLst>
      <pc:sldChg chg="modNotes">
        <pc:chgData name="Srivastava, Mamta@DGS" userId="f0f3a911-f89a-46a2-8556-c0b674663e5a" providerId="ADAL" clId="{BA98EFD5-44D2-4204-9D07-BCB7FF1DAF44}" dt="2023-05-29T19:00:44.545" v="99" actId="255"/>
        <pc:sldMkLst>
          <pc:docMk/>
          <pc:sldMk cId="0" sldId="261"/>
        </pc:sldMkLst>
      </pc:sldChg>
      <pc:sldChg chg="modNotes">
        <pc:chgData name="Srivastava, Mamta@DGS" userId="f0f3a911-f89a-46a2-8556-c0b674663e5a" providerId="ADAL" clId="{BA98EFD5-44D2-4204-9D07-BCB7FF1DAF44}" dt="2023-05-29T19:10:38.611" v="213"/>
        <pc:sldMkLst>
          <pc:docMk/>
          <pc:sldMk cId="0" sldId="278"/>
        </pc:sldMkLst>
      </pc:sldChg>
      <pc:sldChg chg="modNotes">
        <pc:chgData name="Srivastava, Mamta@DGS" userId="f0f3a911-f89a-46a2-8556-c0b674663e5a" providerId="ADAL" clId="{BA98EFD5-44D2-4204-9D07-BCB7FF1DAF44}" dt="2023-05-29T19:09:28.588" v="205"/>
        <pc:sldMkLst>
          <pc:docMk/>
          <pc:sldMk cId="0" sldId="285"/>
        </pc:sldMkLst>
      </pc:sldChg>
      <pc:sldChg chg="modNotes">
        <pc:chgData name="Srivastava, Mamta@DGS" userId="f0f3a911-f89a-46a2-8556-c0b674663e5a" providerId="ADAL" clId="{BA98EFD5-44D2-4204-9D07-BCB7FF1DAF44}" dt="2023-05-29T19:10:16.795" v="210"/>
        <pc:sldMkLst>
          <pc:docMk/>
          <pc:sldMk cId="0" sldId="298"/>
        </pc:sldMkLst>
      </pc:sldChg>
      <pc:sldChg chg="modNotes">
        <pc:chgData name="Srivastava, Mamta@DGS" userId="f0f3a911-f89a-46a2-8556-c0b674663e5a" providerId="ADAL" clId="{BA98EFD5-44D2-4204-9D07-BCB7FF1DAF44}" dt="2023-05-29T19:10:05.079" v="209" actId="255"/>
        <pc:sldMkLst>
          <pc:docMk/>
          <pc:sldMk cId="0" sldId="299"/>
        </pc:sldMkLst>
      </pc:sldChg>
      <pc:sldChg chg="addSp delSp modSp mod modNotes">
        <pc:chgData name="Srivastava, Mamta@DGS" userId="f0f3a911-f89a-46a2-8556-c0b674663e5a" providerId="ADAL" clId="{BA98EFD5-44D2-4204-9D07-BCB7FF1DAF44}" dt="2023-05-30T01:32:11.756" v="376" actId="14100"/>
        <pc:sldMkLst>
          <pc:docMk/>
          <pc:sldMk cId="0" sldId="308"/>
        </pc:sldMkLst>
        <pc:spChg chg="add del mod">
          <ac:chgData name="Srivastava, Mamta@DGS" userId="f0f3a911-f89a-46a2-8556-c0b674663e5a" providerId="ADAL" clId="{BA98EFD5-44D2-4204-9D07-BCB7FF1DAF44}" dt="2023-05-30T01:25:16.611" v="301" actId="478"/>
          <ac:spMkLst>
            <pc:docMk/>
            <pc:sldMk cId="0" sldId="308"/>
            <ac:spMk id="6" creationId="{73684043-84B5-5589-F794-E3E7128D5BD8}"/>
          </ac:spMkLst>
        </pc:spChg>
        <pc:spChg chg="add del mod">
          <ac:chgData name="Srivastava, Mamta@DGS" userId="f0f3a911-f89a-46a2-8556-c0b674663e5a" providerId="ADAL" clId="{BA98EFD5-44D2-4204-9D07-BCB7FF1DAF44}" dt="2023-05-30T01:25:48.665" v="311" actId="478"/>
          <ac:spMkLst>
            <pc:docMk/>
            <pc:sldMk cId="0" sldId="308"/>
            <ac:spMk id="9" creationId="{E663677C-51DF-5AB1-5E69-23A43949890D}"/>
          </ac:spMkLst>
        </pc:spChg>
        <pc:spChg chg="add del mod">
          <ac:chgData name="Srivastava, Mamta@DGS" userId="f0f3a911-f89a-46a2-8556-c0b674663e5a" providerId="ADAL" clId="{BA98EFD5-44D2-4204-9D07-BCB7FF1DAF44}" dt="2023-05-30T01:25:31.491" v="306"/>
          <ac:spMkLst>
            <pc:docMk/>
            <pc:sldMk cId="0" sldId="308"/>
            <ac:spMk id="10" creationId="{A4F6C303-AC44-64AA-DCA3-7F56AEA0B8EB}"/>
          </ac:spMkLst>
        </pc:spChg>
        <pc:spChg chg="del">
          <ac:chgData name="Srivastava, Mamta@DGS" userId="f0f3a911-f89a-46a2-8556-c0b674663e5a" providerId="ADAL" clId="{BA98EFD5-44D2-4204-9D07-BCB7FF1DAF44}" dt="2023-05-30T01:25:43.758" v="308" actId="478"/>
          <ac:spMkLst>
            <pc:docMk/>
            <pc:sldMk cId="0" sldId="308"/>
            <ac:spMk id="13" creationId="{D77CF670-1433-40FB-B067-6FA854C9FBD3}"/>
          </ac:spMkLst>
        </pc:spChg>
        <pc:spChg chg="del">
          <ac:chgData name="Srivastava, Mamta@DGS" userId="f0f3a911-f89a-46a2-8556-c0b674663e5a" providerId="ADAL" clId="{BA98EFD5-44D2-4204-9D07-BCB7FF1DAF44}" dt="2023-05-30T01:25:45.680" v="309" actId="478"/>
          <ac:spMkLst>
            <pc:docMk/>
            <pc:sldMk cId="0" sldId="308"/>
            <ac:spMk id="14" creationId="{624FFA9C-8206-49C3-AE9A-3DF0C4003331}"/>
          </ac:spMkLst>
        </pc:spChg>
        <pc:spChg chg="del">
          <ac:chgData name="Srivastava, Mamta@DGS" userId="f0f3a911-f89a-46a2-8556-c0b674663e5a" providerId="ADAL" clId="{BA98EFD5-44D2-4204-9D07-BCB7FF1DAF44}" dt="2023-05-30T01:25:47.256" v="310" actId="478"/>
          <ac:spMkLst>
            <pc:docMk/>
            <pc:sldMk cId="0" sldId="308"/>
            <ac:spMk id="15" creationId="{A5DCCA93-A343-4189-83AC-6C755E63FF7C}"/>
          </ac:spMkLst>
        </pc:spChg>
        <pc:spChg chg="del">
          <ac:chgData name="Srivastava, Mamta@DGS" userId="f0f3a911-f89a-46a2-8556-c0b674663e5a" providerId="ADAL" clId="{BA98EFD5-44D2-4204-9D07-BCB7FF1DAF44}" dt="2023-05-30T01:25:21.924" v="303" actId="21"/>
          <ac:spMkLst>
            <pc:docMk/>
            <pc:sldMk cId="0" sldId="308"/>
            <ac:spMk id="16" creationId="{7D3F3CF8-181A-4E08-BE43-C5FB8CECFAF5}"/>
          </ac:spMkLst>
        </pc:spChg>
        <pc:spChg chg="add mod">
          <ac:chgData name="Srivastava, Mamta@DGS" userId="f0f3a911-f89a-46a2-8556-c0b674663e5a" providerId="ADAL" clId="{BA98EFD5-44D2-4204-9D07-BCB7FF1DAF44}" dt="2023-05-30T01:31:36.337" v="367" actId="1076"/>
          <ac:spMkLst>
            <pc:docMk/>
            <pc:sldMk cId="0" sldId="308"/>
            <ac:spMk id="18" creationId="{0FCD70FB-1FA5-F789-1846-631FFC8EAC18}"/>
          </ac:spMkLst>
        </pc:spChg>
        <pc:spChg chg="add mod">
          <ac:chgData name="Srivastava, Mamta@DGS" userId="f0f3a911-f89a-46a2-8556-c0b674663e5a" providerId="ADAL" clId="{BA98EFD5-44D2-4204-9D07-BCB7FF1DAF44}" dt="2023-05-30T01:32:08.396" v="375" actId="1076"/>
          <ac:spMkLst>
            <pc:docMk/>
            <pc:sldMk cId="0" sldId="308"/>
            <ac:spMk id="19" creationId="{E134D90B-D0B5-9E90-D617-D13128A2A4E3}"/>
          </ac:spMkLst>
        </pc:spChg>
        <pc:spChg chg="add mod">
          <ac:chgData name="Srivastava, Mamta@DGS" userId="f0f3a911-f89a-46a2-8556-c0b674663e5a" providerId="ADAL" clId="{BA98EFD5-44D2-4204-9D07-BCB7FF1DAF44}" dt="2023-05-30T01:29:53.617" v="347" actId="1076"/>
          <ac:spMkLst>
            <pc:docMk/>
            <pc:sldMk cId="0" sldId="308"/>
            <ac:spMk id="20" creationId="{8697EDFB-D241-729E-9E5F-09600780A170}"/>
          </ac:spMkLst>
        </pc:spChg>
        <pc:spChg chg="add mod">
          <ac:chgData name="Srivastava, Mamta@DGS" userId="f0f3a911-f89a-46a2-8556-c0b674663e5a" providerId="ADAL" clId="{BA98EFD5-44D2-4204-9D07-BCB7FF1DAF44}" dt="2023-05-30T01:29:50.848" v="346" actId="1076"/>
          <ac:spMkLst>
            <pc:docMk/>
            <pc:sldMk cId="0" sldId="308"/>
            <ac:spMk id="21" creationId="{9FB9EFAF-D510-1121-1E5B-A094B782496D}"/>
          </ac:spMkLst>
        </pc:spChg>
        <pc:spChg chg="add mod">
          <ac:chgData name="Srivastava, Mamta@DGS" userId="f0f3a911-f89a-46a2-8556-c0b674663e5a" providerId="ADAL" clId="{BA98EFD5-44D2-4204-9D07-BCB7FF1DAF44}" dt="2023-05-30T01:32:11.756" v="376" actId="14100"/>
          <ac:spMkLst>
            <pc:docMk/>
            <pc:sldMk cId="0" sldId="308"/>
            <ac:spMk id="22" creationId="{1D1669B4-B6BC-D18E-A007-1F4BC81C4A38}"/>
          </ac:spMkLst>
        </pc:spChg>
        <pc:spChg chg="add mod">
          <ac:chgData name="Srivastava, Mamta@DGS" userId="f0f3a911-f89a-46a2-8556-c0b674663e5a" providerId="ADAL" clId="{BA98EFD5-44D2-4204-9D07-BCB7FF1DAF44}" dt="2023-05-30T01:32:02.982" v="374" actId="14100"/>
          <ac:spMkLst>
            <pc:docMk/>
            <pc:sldMk cId="0" sldId="308"/>
            <ac:spMk id="23" creationId="{473C938B-1735-ED24-E821-72315FB881BA}"/>
          </ac:spMkLst>
        </pc:spChg>
        <pc:picChg chg="add del mod">
          <ac:chgData name="Srivastava, Mamta@DGS" userId="f0f3a911-f89a-46a2-8556-c0b674663e5a" providerId="ADAL" clId="{BA98EFD5-44D2-4204-9D07-BCB7FF1DAF44}" dt="2023-05-30T01:25:18.817" v="302" actId="478"/>
          <ac:picMkLst>
            <pc:docMk/>
            <pc:sldMk cId="0" sldId="308"/>
            <ac:picMk id="8" creationId="{5E250D76-00AA-0391-AD9E-B4A6C6C4B20B}"/>
          </ac:picMkLst>
        </pc:picChg>
        <pc:picChg chg="del">
          <ac:chgData name="Srivastava, Mamta@DGS" userId="f0f3a911-f89a-46a2-8556-c0b674663e5a" providerId="ADAL" clId="{BA98EFD5-44D2-4204-9D07-BCB7FF1DAF44}" dt="2023-05-30T01:24:01.113" v="296" actId="478"/>
          <ac:picMkLst>
            <pc:docMk/>
            <pc:sldMk cId="0" sldId="308"/>
            <ac:picMk id="11" creationId="{24DCE521-480C-4C82-AC59-F3AA1B71F4C3}"/>
          </ac:picMkLst>
        </pc:picChg>
        <pc:picChg chg="add mod">
          <ac:chgData name="Srivastava, Mamta@DGS" userId="f0f3a911-f89a-46a2-8556-c0b674663e5a" providerId="ADAL" clId="{BA98EFD5-44D2-4204-9D07-BCB7FF1DAF44}" dt="2023-05-30T01:30:45.841" v="358" actId="1076"/>
          <ac:picMkLst>
            <pc:docMk/>
            <pc:sldMk cId="0" sldId="308"/>
            <ac:picMk id="17" creationId="{9FBC1688-82B9-32C4-37E3-9E778C7A9472}"/>
          </ac:picMkLst>
        </pc:picChg>
      </pc:sldChg>
      <pc:sldChg chg="modNotes">
        <pc:chgData name="Srivastava, Mamta@DGS" userId="f0f3a911-f89a-46a2-8556-c0b674663e5a" providerId="ADAL" clId="{BA98EFD5-44D2-4204-9D07-BCB7FF1DAF44}" dt="2023-05-29T19:05:57.149" v="150"/>
        <pc:sldMkLst>
          <pc:docMk/>
          <pc:sldMk cId="0" sldId="310"/>
        </pc:sldMkLst>
      </pc:sldChg>
      <pc:sldChg chg="modNotes">
        <pc:chgData name="Srivastava, Mamta@DGS" userId="f0f3a911-f89a-46a2-8556-c0b674663e5a" providerId="ADAL" clId="{BA98EFD5-44D2-4204-9D07-BCB7FF1DAF44}" dt="2023-05-29T19:05:13.278" v="145" actId="255"/>
        <pc:sldMkLst>
          <pc:docMk/>
          <pc:sldMk cId="0" sldId="321"/>
        </pc:sldMkLst>
      </pc:sldChg>
      <pc:sldChg chg="modNotes">
        <pc:chgData name="Srivastava, Mamta@DGS" userId="f0f3a911-f89a-46a2-8556-c0b674663e5a" providerId="ADAL" clId="{BA98EFD5-44D2-4204-9D07-BCB7FF1DAF44}" dt="2023-05-29T19:09:20.654" v="204"/>
        <pc:sldMkLst>
          <pc:docMk/>
          <pc:sldMk cId="0" sldId="402"/>
        </pc:sldMkLst>
      </pc:sldChg>
      <pc:sldChg chg="modNotes">
        <pc:chgData name="Srivastava, Mamta@DGS" userId="f0f3a911-f89a-46a2-8556-c0b674663e5a" providerId="ADAL" clId="{BA98EFD5-44D2-4204-9D07-BCB7FF1DAF44}" dt="2023-05-29T19:08:05.810" v="183"/>
        <pc:sldMkLst>
          <pc:docMk/>
          <pc:sldMk cId="0" sldId="436"/>
        </pc:sldMkLst>
      </pc:sldChg>
      <pc:sldChg chg="modNotes">
        <pc:chgData name="Srivastava, Mamta@DGS" userId="f0f3a911-f89a-46a2-8556-c0b674663e5a" providerId="ADAL" clId="{BA98EFD5-44D2-4204-9D07-BCB7FF1DAF44}" dt="2023-05-29T19:05:32.935" v="147"/>
        <pc:sldMkLst>
          <pc:docMk/>
          <pc:sldMk cId="0" sldId="440"/>
        </pc:sldMkLst>
      </pc:sldChg>
      <pc:sldChg chg="modNotes">
        <pc:chgData name="Srivastava, Mamta@DGS" userId="f0f3a911-f89a-46a2-8556-c0b674663e5a" providerId="ADAL" clId="{BA98EFD5-44D2-4204-9D07-BCB7FF1DAF44}" dt="2023-05-29T19:08:52.094" v="201"/>
        <pc:sldMkLst>
          <pc:docMk/>
          <pc:sldMk cId="0" sldId="445"/>
        </pc:sldMkLst>
      </pc:sldChg>
      <pc:sldChg chg="modNotes">
        <pc:chgData name="Srivastava, Mamta@DGS" userId="f0f3a911-f89a-46a2-8556-c0b674663e5a" providerId="ADAL" clId="{BA98EFD5-44D2-4204-9D07-BCB7FF1DAF44}" dt="2023-05-29T19:11:25.877" v="255" actId="20577"/>
        <pc:sldMkLst>
          <pc:docMk/>
          <pc:sldMk cId="0" sldId="447"/>
        </pc:sldMkLst>
      </pc:sldChg>
      <pc:sldChg chg="modNotes">
        <pc:chgData name="Srivastava, Mamta@DGS" userId="f0f3a911-f89a-46a2-8556-c0b674663e5a" providerId="ADAL" clId="{BA98EFD5-44D2-4204-9D07-BCB7FF1DAF44}" dt="2023-05-29T19:07:42.084" v="180" actId="20577"/>
        <pc:sldMkLst>
          <pc:docMk/>
          <pc:sldMk cId="4214707239" sldId="459"/>
        </pc:sldMkLst>
      </pc:sldChg>
      <pc:sldChg chg="modNotes">
        <pc:chgData name="Srivastava, Mamta@DGS" userId="f0f3a911-f89a-46a2-8556-c0b674663e5a" providerId="ADAL" clId="{BA98EFD5-44D2-4204-9D07-BCB7FF1DAF44}" dt="2023-05-29T19:07:56.059" v="182" actId="255"/>
        <pc:sldMkLst>
          <pc:docMk/>
          <pc:sldMk cId="623620301" sldId="462"/>
        </pc:sldMkLst>
      </pc:sldChg>
      <pc:sldChg chg="modNotes">
        <pc:chgData name="Srivastava, Mamta@DGS" userId="f0f3a911-f89a-46a2-8556-c0b674663e5a" providerId="ADAL" clId="{BA98EFD5-44D2-4204-9D07-BCB7FF1DAF44}" dt="2023-05-29T19:08:13.901" v="184"/>
        <pc:sldMkLst>
          <pc:docMk/>
          <pc:sldMk cId="3008947161" sldId="466"/>
        </pc:sldMkLst>
      </pc:sldChg>
      <pc:sldChg chg="modNotes">
        <pc:chgData name="Srivastava, Mamta@DGS" userId="f0f3a911-f89a-46a2-8556-c0b674663e5a" providerId="ADAL" clId="{BA98EFD5-44D2-4204-9D07-BCB7FF1DAF44}" dt="2023-05-29T19:10:30.152" v="212" actId="255"/>
        <pc:sldMkLst>
          <pc:docMk/>
          <pc:sldMk cId="583004754" sldId="467"/>
        </pc:sldMkLst>
      </pc:sldChg>
      <pc:sldChg chg="del">
        <pc:chgData name="Srivastava, Mamta@DGS" userId="f0f3a911-f89a-46a2-8556-c0b674663e5a" providerId="ADAL" clId="{BA98EFD5-44D2-4204-9D07-BCB7FF1DAF44}" dt="2023-05-30T23:50:29.707" v="696" actId="2696"/>
        <pc:sldMkLst>
          <pc:docMk/>
          <pc:sldMk cId="1752825206" sldId="468"/>
        </pc:sldMkLst>
      </pc:sldChg>
      <pc:sldChg chg="modNotes">
        <pc:chgData name="Srivastava, Mamta@DGS" userId="f0f3a911-f89a-46a2-8556-c0b674663e5a" providerId="ADAL" clId="{BA98EFD5-44D2-4204-9D07-BCB7FF1DAF44}" dt="2023-05-29T19:09:49.871" v="207"/>
        <pc:sldMkLst>
          <pc:docMk/>
          <pc:sldMk cId="2858999178" sldId="471"/>
        </pc:sldMkLst>
      </pc:sldChg>
      <pc:sldChg chg="del">
        <pc:chgData name="Srivastava, Mamta@DGS" userId="f0f3a911-f89a-46a2-8556-c0b674663e5a" providerId="ADAL" clId="{BA98EFD5-44D2-4204-9D07-BCB7FF1DAF44}" dt="2023-05-30T23:50:29.707" v="696" actId="2696"/>
        <pc:sldMkLst>
          <pc:docMk/>
          <pc:sldMk cId="2404621453" sldId="474"/>
        </pc:sldMkLst>
      </pc:sldChg>
      <pc:sldChg chg="modSp mod">
        <pc:chgData name="Srivastava, Mamta@DGS" userId="f0f3a911-f89a-46a2-8556-c0b674663e5a" providerId="ADAL" clId="{BA98EFD5-44D2-4204-9D07-BCB7FF1DAF44}" dt="2023-05-31T23:02:22.541" v="753" actId="5793"/>
        <pc:sldMkLst>
          <pc:docMk/>
          <pc:sldMk cId="3944657662" sldId="482"/>
        </pc:sldMkLst>
        <pc:spChg chg="mod">
          <ac:chgData name="Srivastava, Mamta@DGS" userId="f0f3a911-f89a-46a2-8556-c0b674663e5a" providerId="ADAL" clId="{BA98EFD5-44D2-4204-9D07-BCB7FF1DAF44}" dt="2023-05-31T23:02:22.541" v="753" actId="5793"/>
          <ac:spMkLst>
            <pc:docMk/>
            <pc:sldMk cId="3944657662" sldId="482"/>
            <ac:spMk id="4" creationId="{00000000-0000-0000-0000-000000000000}"/>
          </ac:spMkLst>
        </pc:spChg>
      </pc:sldChg>
      <pc:sldChg chg="modNotes">
        <pc:chgData name="Srivastava, Mamta@DGS" userId="f0f3a911-f89a-46a2-8556-c0b674663e5a" providerId="ADAL" clId="{BA98EFD5-44D2-4204-9D07-BCB7FF1DAF44}" dt="2023-05-29T19:06:26.213" v="154"/>
        <pc:sldMkLst>
          <pc:docMk/>
          <pc:sldMk cId="4191785448" sldId="486"/>
        </pc:sldMkLst>
      </pc:sldChg>
      <pc:sldChg chg="modSp mod modNotes">
        <pc:chgData name="Srivastava, Mamta@DGS" userId="f0f3a911-f89a-46a2-8556-c0b674663e5a" providerId="ADAL" clId="{BA98EFD5-44D2-4204-9D07-BCB7FF1DAF44}" dt="2023-05-30T18:00:23.720" v="581" actId="20577"/>
        <pc:sldMkLst>
          <pc:docMk/>
          <pc:sldMk cId="2457714607" sldId="487"/>
        </pc:sldMkLst>
        <pc:spChg chg="mod">
          <ac:chgData name="Srivastava, Mamta@DGS" userId="f0f3a911-f89a-46a2-8556-c0b674663e5a" providerId="ADAL" clId="{BA98EFD5-44D2-4204-9D07-BCB7FF1DAF44}" dt="2023-05-30T18:00:23.720" v="581" actId="20577"/>
          <ac:spMkLst>
            <pc:docMk/>
            <pc:sldMk cId="2457714607" sldId="487"/>
            <ac:spMk id="13315" creationId="{00000000-0000-0000-0000-000000000000}"/>
          </ac:spMkLst>
        </pc:spChg>
      </pc:sldChg>
      <pc:sldChg chg="modNotes">
        <pc:chgData name="Srivastava, Mamta@DGS" userId="f0f3a911-f89a-46a2-8556-c0b674663e5a" providerId="ADAL" clId="{BA98EFD5-44D2-4204-9D07-BCB7FF1DAF44}" dt="2023-05-29T19:00:30.761" v="97" actId="255"/>
        <pc:sldMkLst>
          <pc:docMk/>
          <pc:sldMk cId="1807697409" sldId="488"/>
        </pc:sldMkLst>
      </pc:sldChg>
      <pc:sldChg chg="modNotes">
        <pc:chgData name="Srivastava, Mamta@DGS" userId="f0f3a911-f89a-46a2-8556-c0b674663e5a" providerId="ADAL" clId="{BA98EFD5-44D2-4204-9D07-BCB7FF1DAF44}" dt="2023-05-29T19:03:04.565" v="132" actId="13926"/>
        <pc:sldMkLst>
          <pc:docMk/>
          <pc:sldMk cId="4105037976" sldId="492"/>
        </pc:sldMkLst>
      </pc:sldChg>
      <pc:sldChg chg="modNotes">
        <pc:chgData name="Srivastava, Mamta@DGS" userId="f0f3a911-f89a-46a2-8556-c0b674663e5a" providerId="ADAL" clId="{BA98EFD5-44D2-4204-9D07-BCB7FF1DAF44}" dt="2023-05-29T19:05:48.357" v="149"/>
        <pc:sldMkLst>
          <pc:docMk/>
          <pc:sldMk cId="2389708874" sldId="493"/>
        </pc:sldMkLst>
      </pc:sldChg>
      <pc:sldChg chg="modNotes">
        <pc:chgData name="Srivastava, Mamta@DGS" userId="f0f3a911-f89a-46a2-8556-c0b674663e5a" providerId="ADAL" clId="{BA98EFD5-44D2-4204-9D07-BCB7FF1DAF44}" dt="2023-05-29T19:05:40.154" v="148"/>
        <pc:sldMkLst>
          <pc:docMk/>
          <pc:sldMk cId="28126750" sldId="494"/>
        </pc:sldMkLst>
      </pc:sldChg>
      <pc:sldChg chg="modNotes">
        <pc:chgData name="Srivastava, Mamta@DGS" userId="f0f3a911-f89a-46a2-8556-c0b674663e5a" providerId="ADAL" clId="{BA98EFD5-44D2-4204-9D07-BCB7FF1DAF44}" dt="2023-05-29T19:11:41.555" v="256"/>
        <pc:sldMkLst>
          <pc:docMk/>
          <pc:sldMk cId="638629988" sldId="496"/>
        </pc:sldMkLst>
      </pc:sldChg>
      <pc:sldChg chg="modNotes">
        <pc:chgData name="Srivastava, Mamta@DGS" userId="f0f3a911-f89a-46a2-8556-c0b674663e5a" providerId="ADAL" clId="{BA98EFD5-44D2-4204-9D07-BCB7FF1DAF44}" dt="2023-05-29T19:10:46.413" v="214"/>
        <pc:sldMkLst>
          <pc:docMk/>
          <pc:sldMk cId="24942523" sldId="497"/>
        </pc:sldMkLst>
      </pc:sldChg>
      <pc:sldChg chg="modNotes">
        <pc:chgData name="Srivastava, Mamta@DGS" userId="f0f3a911-f89a-46a2-8556-c0b674663e5a" providerId="ADAL" clId="{BA98EFD5-44D2-4204-9D07-BCB7FF1DAF44}" dt="2023-05-29T19:13:58.838" v="295" actId="20577"/>
        <pc:sldMkLst>
          <pc:docMk/>
          <pc:sldMk cId="0" sldId="501"/>
        </pc:sldMkLst>
      </pc:sldChg>
      <pc:sldChg chg="modNotes">
        <pc:chgData name="Srivastava, Mamta@DGS" userId="f0f3a911-f89a-46a2-8556-c0b674663e5a" providerId="ADAL" clId="{BA98EFD5-44D2-4204-9D07-BCB7FF1DAF44}" dt="2023-05-29T19:09:41.466" v="206"/>
        <pc:sldMkLst>
          <pc:docMk/>
          <pc:sldMk cId="2058216914" sldId="504"/>
        </pc:sldMkLst>
      </pc:sldChg>
      <pc:sldChg chg="del">
        <pc:chgData name="Srivastava, Mamta@DGS" userId="f0f3a911-f89a-46a2-8556-c0b674663e5a" providerId="ADAL" clId="{BA98EFD5-44D2-4204-9D07-BCB7FF1DAF44}" dt="2023-05-30T23:50:29.707" v="696" actId="2696"/>
        <pc:sldMkLst>
          <pc:docMk/>
          <pc:sldMk cId="2514882725" sldId="510"/>
        </pc:sldMkLst>
      </pc:sldChg>
      <pc:sldChg chg="modNotes">
        <pc:chgData name="Srivastava, Mamta@DGS" userId="f0f3a911-f89a-46a2-8556-c0b674663e5a" providerId="ADAL" clId="{BA98EFD5-44D2-4204-9D07-BCB7FF1DAF44}" dt="2023-05-30T19:41:50.778" v="606" actId="6549"/>
        <pc:sldMkLst>
          <pc:docMk/>
          <pc:sldMk cId="1655426815" sldId="514"/>
        </pc:sldMkLst>
      </pc:sldChg>
      <pc:sldChg chg="modNotes">
        <pc:chgData name="Srivastava, Mamta@DGS" userId="f0f3a911-f89a-46a2-8556-c0b674663e5a" providerId="ADAL" clId="{BA98EFD5-44D2-4204-9D07-BCB7FF1DAF44}" dt="2023-05-29T19:03:25.339" v="134" actId="255"/>
        <pc:sldMkLst>
          <pc:docMk/>
          <pc:sldMk cId="986743059" sldId="517"/>
        </pc:sldMkLst>
      </pc:sldChg>
      <pc:sldChg chg="modNotes">
        <pc:chgData name="Srivastava, Mamta@DGS" userId="f0f3a911-f89a-46a2-8556-c0b674663e5a" providerId="ADAL" clId="{BA98EFD5-44D2-4204-9D07-BCB7FF1DAF44}" dt="2023-05-29T19:05:24.971" v="146"/>
        <pc:sldMkLst>
          <pc:docMk/>
          <pc:sldMk cId="0" sldId="518"/>
        </pc:sldMkLst>
      </pc:sldChg>
      <pc:sldChg chg="modNotes">
        <pc:chgData name="Srivastava, Mamta@DGS" userId="f0f3a911-f89a-46a2-8556-c0b674663e5a" providerId="ADAL" clId="{BA98EFD5-44D2-4204-9D07-BCB7FF1DAF44}" dt="2023-05-29T19:06:06.086" v="151"/>
        <pc:sldMkLst>
          <pc:docMk/>
          <pc:sldMk cId="3834463394" sldId="519"/>
        </pc:sldMkLst>
      </pc:sldChg>
      <pc:sldChg chg="modNotes">
        <pc:chgData name="Srivastava, Mamta@DGS" userId="f0f3a911-f89a-46a2-8556-c0b674663e5a" providerId="ADAL" clId="{BA98EFD5-44D2-4204-9D07-BCB7FF1DAF44}" dt="2023-05-29T19:08:38.767" v="200" actId="255"/>
        <pc:sldMkLst>
          <pc:docMk/>
          <pc:sldMk cId="0" sldId="520"/>
        </pc:sldMkLst>
      </pc:sldChg>
      <pc:sldChg chg="modNotes">
        <pc:chgData name="Srivastava, Mamta@DGS" userId="f0f3a911-f89a-46a2-8556-c0b674663e5a" providerId="ADAL" clId="{BA98EFD5-44D2-4204-9D07-BCB7FF1DAF44}" dt="2023-05-29T19:07:26.779" v="176" actId="20577"/>
        <pc:sldMkLst>
          <pc:docMk/>
          <pc:sldMk cId="3277570843" sldId="522"/>
        </pc:sldMkLst>
      </pc:sldChg>
      <pc:sldChg chg="modNotes">
        <pc:chgData name="Srivastava, Mamta@DGS" userId="f0f3a911-f89a-46a2-8556-c0b674663e5a" providerId="ADAL" clId="{BA98EFD5-44D2-4204-9D07-BCB7FF1DAF44}" dt="2023-05-29T19:07:10.715" v="171"/>
        <pc:sldMkLst>
          <pc:docMk/>
          <pc:sldMk cId="4233831941" sldId="523"/>
        </pc:sldMkLst>
      </pc:sldChg>
      <pc:sldChg chg="del">
        <pc:chgData name="Srivastava, Mamta@DGS" userId="f0f3a911-f89a-46a2-8556-c0b674663e5a" providerId="ADAL" clId="{BA98EFD5-44D2-4204-9D07-BCB7FF1DAF44}" dt="2023-05-30T23:47:58.740" v="686" actId="2696"/>
        <pc:sldMkLst>
          <pc:docMk/>
          <pc:sldMk cId="0" sldId="524"/>
        </pc:sldMkLst>
      </pc:sldChg>
      <pc:sldChg chg="modSp mod modNotes">
        <pc:chgData name="Srivastava, Mamta@DGS" userId="f0f3a911-f89a-46a2-8556-c0b674663e5a" providerId="ADAL" clId="{BA98EFD5-44D2-4204-9D07-BCB7FF1DAF44}" dt="2023-05-31T00:04:07.703" v="717" actId="12"/>
        <pc:sldMkLst>
          <pc:docMk/>
          <pc:sldMk cId="732947839" sldId="525"/>
        </pc:sldMkLst>
        <pc:spChg chg="mod">
          <ac:chgData name="Srivastava, Mamta@DGS" userId="f0f3a911-f89a-46a2-8556-c0b674663e5a" providerId="ADAL" clId="{BA98EFD5-44D2-4204-9D07-BCB7FF1DAF44}" dt="2023-05-31T00:04:07.703" v="717" actId="12"/>
          <ac:spMkLst>
            <pc:docMk/>
            <pc:sldMk cId="732947839" sldId="525"/>
            <ac:spMk id="20" creationId="{FEEA3D6A-9F34-FAEF-FD5C-D67EE047EE80}"/>
          </ac:spMkLst>
        </pc:spChg>
      </pc:sldChg>
      <pc:sldChg chg="modNotes">
        <pc:chgData name="Srivastava, Mamta@DGS" userId="f0f3a911-f89a-46a2-8556-c0b674663e5a" providerId="ADAL" clId="{BA98EFD5-44D2-4204-9D07-BCB7FF1DAF44}" dt="2023-05-29T19:04:18.711" v="138"/>
        <pc:sldMkLst>
          <pc:docMk/>
          <pc:sldMk cId="1518635551" sldId="526"/>
        </pc:sldMkLst>
      </pc:sldChg>
      <pc:sldChg chg="modNotes">
        <pc:chgData name="Srivastava, Mamta@DGS" userId="f0f3a911-f89a-46a2-8556-c0b674663e5a" providerId="ADAL" clId="{BA98EFD5-44D2-4204-9D07-BCB7FF1DAF44}" dt="2023-05-29T19:03:50.213" v="135"/>
        <pc:sldMkLst>
          <pc:docMk/>
          <pc:sldMk cId="1337466880" sldId="528"/>
        </pc:sldMkLst>
      </pc:sldChg>
      <pc:sldChg chg="modNotes">
        <pc:chgData name="Srivastava, Mamta@DGS" userId="f0f3a911-f89a-46a2-8556-c0b674663e5a" providerId="ADAL" clId="{BA98EFD5-44D2-4204-9D07-BCB7FF1DAF44}" dt="2023-05-29T19:04:03.159" v="137" actId="313"/>
        <pc:sldMkLst>
          <pc:docMk/>
          <pc:sldMk cId="2757632715" sldId="529"/>
        </pc:sldMkLst>
      </pc:sldChg>
      <pc:sldChg chg="modNotes">
        <pc:chgData name="Srivastava, Mamta@DGS" userId="f0f3a911-f89a-46a2-8556-c0b674663e5a" providerId="ADAL" clId="{BA98EFD5-44D2-4204-9D07-BCB7FF1DAF44}" dt="2023-05-29T19:04:50.144" v="143" actId="255"/>
        <pc:sldMkLst>
          <pc:docMk/>
          <pc:sldMk cId="657306947" sldId="530"/>
        </pc:sldMkLst>
      </pc:sldChg>
      <pc:sldChg chg="modSp mod modNotes">
        <pc:chgData name="Srivastava, Mamta@DGS" userId="f0f3a911-f89a-46a2-8556-c0b674663e5a" providerId="ADAL" clId="{BA98EFD5-44D2-4204-9D07-BCB7FF1DAF44}" dt="2023-05-30T21:17:46.406" v="607" actId="20577"/>
        <pc:sldMkLst>
          <pc:docMk/>
          <pc:sldMk cId="1974199365" sldId="532"/>
        </pc:sldMkLst>
        <pc:spChg chg="mod">
          <ac:chgData name="Srivastava, Mamta@DGS" userId="f0f3a911-f89a-46a2-8556-c0b674663e5a" providerId="ADAL" clId="{BA98EFD5-44D2-4204-9D07-BCB7FF1DAF44}" dt="2023-05-30T21:17:46.406" v="607" actId="20577"/>
          <ac:spMkLst>
            <pc:docMk/>
            <pc:sldMk cId="1974199365" sldId="532"/>
            <ac:spMk id="5" creationId="{C938034A-2E27-407A-B031-64A7C58F65B8}"/>
          </ac:spMkLst>
        </pc:spChg>
      </pc:sldChg>
      <pc:sldChg chg="modSp mod modNotes">
        <pc:chgData name="Srivastava, Mamta@DGS" userId="f0f3a911-f89a-46a2-8556-c0b674663e5a" providerId="ADAL" clId="{BA98EFD5-44D2-4204-9D07-BCB7FF1DAF44}" dt="2023-05-31T00:05:02.770" v="721" actId="20577"/>
        <pc:sldMkLst>
          <pc:docMk/>
          <pc:sldMk cId="747087932" sldId="533"/>
        </pc:sldMkLst>
        <pc:spChg chg="mod">
          <ac:chgData name="Srivastava, Mamta@DGS" userId="f0f3a911-f89a-46a2-8556-c0b674663e5a" providerId="ADAL" clId="{BA98EFD5-44D2-4204-9D07-BCB7FF1DAF44}" dt="2023-05-30T15:16:29.638" v="378" actId="20577"/>
          <ac:spMkLst>
            <pc:docMk/>
            <pc:sldMk cId="747087932" sldId="533"/>
            <ac:spMk id="5" creationId="{C938034A-2E27-407A-B031-64A7C58F65B8}"/>
          </ac:spMkLst>
        </pc:spChg>
      </pc:sldChg>
      <pc:sldChg chg="del modNotes">
        <pc:chgData name="Srivastava, Mamta@DGS" userId="f0f3a911-f89a-46a2-8556-c0b674663e5a" providerId="ADAL" clId="{BA98EFD5-44D2-4204-9D07-BCB7FF1DAF44}" dt="2023-05-30T23:48:42.732" v="692" actId="2696"/>
        <pc:sldMkLst>
          <pc:docMk/>
          <pc:sldMk cId="3560974231" sldId="534"/>
        </pc:sldMkLst>
      </pc:sldChg>
      <pc:sldChg chg="modSp del mod">
        <pc:chgData name="Srivastava, Mamta@DGS" userId="f0f3a911-f89a-46a2-8556-c0b674663e5a" providerId="ADAL" clId="{BA98EFD5-44D2-4204-9D07-BCB7FF1DAF44}" dt="2023-05-30T19:25:57.159" v="583" actId="2696"/>
        <pc:sldMkLst>
          <pc:docMk/>
          <pc:sldMk cId="3532022008" sldId="535"/>
        </pc:sldMkLst>
        <pc:spChg chg="mod">
          <ac:chgData name="Srivastava, Mamta@DGS" userId="f0f3a911-f89a-46a2-8556-c0b674663e5a" providerId="ADAL" clId="{BA98EFD5-44D2-4204-9D07-BCB7FF1DAF44}" dt="2023-05-30T17:56:14.852" v="546" actId="255"/>
          <ac:spMkLst>
            <pc:docMk/>
            <pc:sldMk cId="3532022008" sldId="535"/>
            <ac:spMk id="20" creationId="{FEEA3D6A-9F34-FAEF-FD5C-D67EE047EE80}"/>
          </ac:spMkLst>
        </pc:spChg>
      </pc:sldChg>
      <pc:sldChg chg="delSp add del mod">
        <pc:chgData name="Srivastava, Mamta@DGS" userId="f0f3a911-f89a-46a2-8556-c0b674663e5a" providerId="ADAL" clId="{BA98EFD5-44D2-4204-9D07-BCB7FF1DAF44}" dt="2023-05-30T01:29:58.631" v="348" actId="2696"/>
        <pc:sldMkLst>
          <pc:docMk/>
          <pc:sldMk cId="1405295009" sldId="536"/>
        </pc:sldMkLst>
        <pc:spChg chg="del">
          <ac:chgData name="Srivastava, Mamta@DGS" userId="f0f3a911-f89a-46a2-8556-c0b674663e5a" providerId="ADAL" clId="{BA98EFD5-44D2-4204-9D07-BCB7FF1DAF44}" dt="2023-05-30T01:29:31.569" v="340" actId="21"/>
          <ac:spMkLst>
            <pc:docMk/>
            <pc:sldMk cId="1405295009" sldId="536"/>
            <ac:spMk id="9" creationId="{E663677C-51DF-5AB1-5E69-23A43949890D}"/>
          </ac:spMkLst>
        </pc:spChg>
        <pc:spChg chg="del">
          <ac:chgData name="Srivastava, Mamta@DGS" userId="f0f3a911-f89a-46a2-8556-c0b674663e5a" providerId="ADAL" clId="{BA98EFD5-44D2-4204-9D07-BCB7FF1DAF44}" dt="2023-05-30T01:27:54.114" v="315" actId="21"/>
          <ac:spMkLst>
            <pc:docMk/>
            <pc:sldMk cId="1405295009" sldId="536"/>
            <ac:spMk id="13" creationId="{D77CF670-1433-40FB-B067-6FA854C9FBD3}"/>
          </ac:spMkLst>
        </pc:spChg>
        <pc:spChg chg="del">
          <ac:chgData name="Srivastava, Mamta@DGS" userId="f0f3a911-f89a-46a2-8556-c0b674663e5a" providerId="ADAL" clId="{BA98EFD5-44D2-4204-9D07-BCB7FF1DAF44}" dt="2023-05-30T01:28:42.520" v="323" actId="21"/>
          <ac:spMkLst>
            <pc:docMk/>
            <pc:sldMk cId="1405295009" sldId="536"/>
            <ac:spMk id="14" creationId="{624FFA9C-8206-49C3-AE9A-3DF0C4003331}"/>
          </ac:spMkLst>
        </pc:spChg>
        <pc:spChg chg="del">
          <ac:chgData name="Srivastava, Mamta@DGS" userId="f0f3a911-f89a-46a2-8556-c0b674663e5a" providerId="ADAL" clId="{BA98EFD5-44D2-4204-9D07-BCB7FF1DAF44}" dt="2023-05-30T01:29:19.265" v="337" actId="21"/>
          <ac:spMkLst>
            <pc:docMk/>
            <pc:sldMk cId="1405295009" sldId="536"/>
            <ac:spMk id="15" creationId="{A5DCCA93-A343-4189-83AC-6C755E63FF7C}"/>
          </ac:spMkLst>
        </pc:spChg>
      </pc:sldChg>
      <pc:sldChg chg="modSp add mod setBg">
        <pc:chgData name="Srivastava, Mamta@DGS" userId="f0f3a911-f89a-46a2-8556-c0b674663e5a" providerId="ADAL" clId="{BA98EFD5-44D2-4204-9D07-BCB7FF1DAF44}" dt="2023-05-31T00:01:05.714" v="711" actId="20577"/>
        <pc:sldMkLst>
          <pc:docMk/>
          <pc:sldMk cId="2126260081" sldId="536"/>
        </pc:sldMkLst>
        <pc:spChg chg="mod">
          <ac:chgData name="Srivastava, Mamta@DGS" userId="f0f3a911-f89a-46a2-8556-c0b674663e5a" providerId="ADAL" clId="{BA98EFD5-44D2-4204-9D07-BCB7FF1DAF44}" dt="2023-05-31T00:01:05.714" v="711" actId="20577"/>
          <ac:spMkLst>
            <pc:docMk/>
            <pc:sldMk cId="2126260081" sldId="536"/>
            <ac:spMk id="20" creationId="{FEEA3D6A-9F34-FAEF-FD5C-D67EE047EE80}"/>
          </ac:spMkLst>
        </pc:spChg>
      </pc:sldChg>
      <pc:sldChg chg="modSp add mod setBg chgLayout">
        <pc:chgData name="Srivastava, Mamta@DGS" userId="f0f3a911-f89a-46a2-8556-c0b674663e5a" providerId="ADAL" clId="{BA98EFD5-44D2-4204-9D07-BCB7FF1DAF44}" dt="2023-05-30T23:48:09.186" v="687" actId="113"/>
        <pc:sldMkLst>
          <pc:docMk/>
          <pc:sldMk cId="3827757873" sldId="1779"/>
        </pc:sldMkLst>
        <pc:spChg chg="mod ord">
          <ac:chgData name="Srivastava, Mamta@DGS" userId="f0f3a911-f89a-46a2-8556-c0b674663e5a" providerId="ADAL" clId="{BA98EFD5-44D2-4204-9D07-BCB7FF1DAF44}" dt="2023-05-30T23:48:09.186" v="687" actId="113"/>
          <ac:spMkLst>
            <pc:docMk/>
            <pc:sldMk cId="3827757873" sldId="1779"/>
            <ac:spMk id="2" creationId="{7708DBA8-FB8F-4E67-934E-B9D8B831E5C9}"/>
          </ac:spMkLst>
        </pc:spChg>
        <pc:spChg chg="mod ord">
          <ac:chgData name="Srivastava, Mamta@DGS" userId="f0f3a911-f89a-46a2-8556-c0b674663e5a" providerId="ADAL" clId="{BA98EFD5-44D2-4204-9D07-BCB7FF1DAF44}" dt="2023-05-30T23:47:51.729" v="685" actId="255"/>
          <ac:spMkLst>
            <pc:docMk/>
            <pc:sldMk cId="3827757873" sldId="1779"/>
            <ac:spMk id="3" creationId="{EB6FAF30-37FA-4904-9EA0-42FCA0A0D8C3}"/>
          </ac:spMkLst>
        </pc:spChg>
        <pc:spChg chg="mod ord">
          <ac:chgData name="Srivastava, Mamta@DGS" userId="f0f3a911-f89a-46a2-8556-c0b674663e5a" providerId="ADAL" clId="{BA98EFD5-44D2-4204-9D07-BCB7FF1DAF44}" dt="2023-05-30T23:47:41.190" v="683" actId="700"/>
          <ac:spMkLst>
            <pc:docMk/>
            <pc:sldMk cId="3827757873" sldId="1779"/>
            <ac:spMk id="4" creationId="{596F49A9-55A0-4C14-AFE2-E4525EAD5A5F}"/>
          </ac:spMkLst>
        </pc:spChg>
        <pc:spChg chg="mod ord">
          <ac:chgData name="Srivastava, Mamta@DGS" userId="f0f3a911-f89a-46a2-8556-c0b674663e5a" providerId="ADAL" clId="{BA98EFD5-44D2-4204-9D07-BCB7FF1DAF44}" dt="2023-05-30T23:47:41.190" v="683" actId="700"/>
          <ac:spMkLst>
            <pc:docMk/>
            <pc:sldMk cId="3827757873" sldId="1779"/>
            <ac:spMk id="5" creationId="{CF344F38-43E6-4317-9F8C-1031663DB4C6}"/>
          </ac:spMkLst>
        </pc:spChg>
        <pc:spChg chg="mod ord">
          <ac:chgData name="Srivastava, Mamta@DGS" userId="f0f3a911-f89a-46a2-8556-c0b674663e5a" providerId="ADAL" clId="{BA98EFD5-44D2-4204-9D07-BCB7FF1DAF44}" dt="2023-05-30T23:47:41.190" v="683" actId="700"/>
          <ac:spMkLst>
            <pc:docMk/>
            <pc:sldMk cId="3827757873" sldId="1779"/>
            <ac:spMk id="6" creationId="{D808B190-B617-4EDB-8D29-4E07DA3096EB}"/>
          </ac:spMkLst>
        </pc:spChg>
      </pc:sldChg>
      <pc:sldChg chg="modSp add mod setBg chgLayout">
        <pc:chgData name="Srivastava, Mamta@DGS" userId="f0f3a911-f89a-46a2-8556-c0b674663e5a" providerId="ADAL" clId="{BA98EFD5-44D2-4204-9D07-BCB7FF1DAF44}" dt="2023-05-30T23:48:27.199" v="691" actId="113"/>
        <pc:sldMkLst>
          <pc:docMk/>
          <pc:sldMk cId="2633117555" sldId="1780"/>
        </pc:sldMkLst>
        <pc:spChg chg="mod ord">
          <ac:chgData name="Srivastava, Mamta@DGS" userId="f0f3a911-f89a-46a2-8556-c0b674663e5a" providerId="ADAL" clId="{BA98EFD5-44D2-4204-9D07-BCB7FF1DAF44}" dt="2023-05-30T23:48:27.199" v="691" actId="113"/>
          <ac:spMkLst>
            <pc:docMk/>
            <pc:sldMk cId="2633117555" sldId="1780"/>
            <ac:spMk id="2" creationId="{4BABB910-C753-4D0A-B521-B9A4EEE1061F}"/>
          </ac:spMkLst>
        </pc:spChg>
        <pc:spChg chg="mod ord">
          <ac:chgData name="Srivastava, Mamta@DGS" userId="f0f3a911-f89a-46a2-8556-c0b674663e5a" providerId="ADAL" clId="{BA98EFD5-44D2-4204-9D07-BCB7FF1DAF44}" dt="2023-05-30T23:48:15.413" v="688" actId="700"/>
          <ac:spMkLst>
            <pc:docMk/>
            <pc:sldMk cId="2633117555" sldId="1780"/>
            <ac:spMk id="4" creationId="{A5354697-0C6A-4D8E-9DFE-E7E322629A9E}"/>
          </ac:spMkLst>
        </pc:spChg>
        <pc:spChg chg="mod ord">
          <ac:chgData name="Srivastava, Mamta@DGS" userId="f0f3a911-f89a-46a2-8556-c0b674663e5a" providerId="ADAL" clId="{BA98EFD5-44D2-4204-9D07-BCB7FF1DAF44}" dt="2023-05-30T23:48:15.413" v="688" actId="700"/>
          <ac:spMkLst>
            <pc:docMk/>
            <pc:sldMk cId="2633117555" sldId="1780"/>
            <ac:spMk id="5" creationId="{5953E300-7A76-4036-A41E-9349B85599E7}"/>
          </ac:spMkLst>
        </pc:spChg>
        <pc:spChg chg="mod ord">
          <ac:chgData name="Srivastava, Mamta@DGS" userId="f0f3a911-f89a-46a2-8556-c0b674663e5a" providerId="ADAL" clId="{BA98EFD5-44D2-4204-9D07-BCB7FF1DAF44}" dt="2023-05-30T23:48:15.413" v="688" actId="700"/>
          <ac:spMkLst>
            <pc:docMk/>
            <pc:sldMk cId="2633117555" sldId="1780"/>
            <ac:spMk id="6" creationId="{134A8141-3864-460C-96B6-FFC8086703F5}"/>
          </ac:spMkLst>
        </pc:spChg>
        <pc:graphicFrameChg chg="mod ord">
          <ac:chgData name="Srivastava, Mamta@DGS" userId="f0f3a911-f89a-46a2-8556-c0b674663e5a" providerId="ADAL" clId="{BA98EFD5-44D2-4204-9D07-BCB7FF1DAF44}" dt="2023-05-30T23:48:15.413" v="688" actId="700"/>
          <ac:graphicFrameMkLst>
            <pc:docMk/>
            <pc:sldMk cId="2633117555" sldId="1780"/>
            <ac:graphicFrameMk id="19" creationId="{8F40908A-58DF-786C-D786-2BA97BB001E8}"/>
          </ac:graphicFrameMkLst>
        </pc:graphicFrameChg>
      </pc:sldChg>
      <pc:sldChg chg="modSp add mod setBg">
        <pc:chgData name="Srivastava, Mamta@DGS" userId="f0f3a911-f89a-46a2-8556-c0b674663e5a" providerId="ADAL" clId="{BA98EFD5-44D2-4204-9D07-BCB7FF1DAF44}" dt="2023-05-30T23:48:56.565" v="695" actId="113"/>
        <pc:sldMkLst>
          <pc:docMk/>
          <pc:sldMk cId="3727991862" sldId="1781"/>
        </pc:sldMkLst>
        <pc:spChg chg="mod">
          <ac:chgData name="Srivastava, Mamta@DGS" userId="f0f3a911-f89a-46a2-8556-c0b674663e5a" providerId="ADAL" clId="{BA98EFD5-44D2-4204-9D07-BCB7FF1DAF44}" dt="2023-05-30T23:48:56.565" v="695" actId="113"/>
          <ac:spMkLst>
            <pc:docMk/>
            <pc:sldMk cId="3727991862" sldId="1781"/>
            <ac:spMk id="2" creationId="{5B6B054B-11E5-4150-9786-7ECD2846F332}"/>
          </ac:spMkLst>
        </pc:spChg>
      </pc:sldChg>
      <pc:sldChg chg="modSp mod">
        <pc:chgData name="Srivastava, Mamta@DGS" userId="f0f3a911-f89a-46a2-8556-c0b674663e5a" providerId="ADAL" clId="{BA98EFD5-44D2-4204-9D07-BCB7FF1DAF44}" dt="2023-05-31T15:32:03.660" v="722" actId="20577"/>
        <pc:sldMkLst>
          <pc:docMk/>
          <pc:sldMk cId="2426041200" sldId="1782"/>
        </pc:sldMkLst>
        <pc:spChg chg="mod">
          <ac:chgData name="Srivastava, Mamta@DGS" userId="f0f3a911-f89a-46a2-8556-c0b674663e5a" providerId="ADAL" clId="{BA98EFD5-44D2-4204-9D07-BCB7FF1DAF44}" dt="2023-05-31T15:32:03.660" v="722" actId="20577"/>
          <ac:spMkLst>
            <pc:docMk/>
            <pc:sldMk cId="2426041200" sldId="1782"/>
            <ac:spMk id="5" creationId="{C938034A-2E27-407A-B031-64A7C58F65B8}"/>
          </ac:spMkLst>
        </pc:spChg>
      </pc:sldChg>
    </pc:docChg>
  </pc:docChgLst>
  <pc:docChgLst>
    <pc:chgData name="Srivastava, Mamta@DGS" userId="f0f3a911-f89a-46a2-8556-c0b674663e5a" providerId="ADAL" clId="{882CB4F3-52E6-4661-A1D9-47EADEB3AD5F}"/>
    <pc:docChg chg="modSld">
      <pc:chgData name="Srivastava, Mamta@DGS" userId="f0f3a911-f89a-46a2-8556-c0b674663e5a" providerId="ADAL" clId="{882CB4F3-52E6-4661-A1D9-47EADEB3AD5F}" dt="2023-06-21T20:39:31.320" v="0" actId="6549"/>
      <pc:docMkLst>
        <pc:docMk/>
      </pc:docMkLst>
      <pc:sldChg chg="modSp mod">
        <pc:chgData name="Srivastava, Mamta@DGS" userId="f0f3a911-f89a-46a2-8556-c0b674663e5a" providerId="ADAL" clId="{882CB4F3-52E6-4661-A1D9-47EADEB3AD5F}" dt="2023-06-21T20:39:31.320" v="0" actId="6549"/>
        <pc:sldMkLst>
          <pc:docMk/>
          <pc:sldMk cId="2457714607" sldId="487"/>
        </pc:sldMkLst>
        <pc:spChg chg="mod">
          <ac:chgData name="Srivastava, Mamta@DGS" userId="f0f3a911-f89a-46a2-8556-c0b674663e5a" providerId="ADAL" clId="{882CB4F3-52E6-4661-A1D9-47EADEB3AD5F}" dt="2023-06-21T20:39:31.320" v="0" actId="6549"/>
          <ac:spMkLst>
            <pc:docMk/>
            <pc:sldMk cId="2457714607" sldId="487"/>
            <ac:spMk id="13315" creationId="{00000000-0000-0000-0000-00000000000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D15B5-99CB-4A9D-A690-27D1FE3B067C}"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endParaRPr lang="en-US"/>
        </a:p>
      </dgm:t>
    </dgm:pt>
    <dgm:pt modelId="{5C3D82EB-5A35-4C45-83EE-15A65FD5588E}">
      <dgm:prSet/>
      <dgm:spPr/>
      <dgm:t>
        <a:bodyPr/>
        <a:lstStyle/>
        <a:p>
          <a:r>
            <a:rPr lang="en-US"/>
            <a:t>New online Improvement plan portal (live in September)</a:t>
          </a:r>
        </a:p>
      </dgm:t>
    </dgm:pt>
    <dgm:pt modelId="{8422BE41-0A79-4BB4-B7A7-DE207C0716A3}" type="parTrans" cxnId="{606CB7A2-45B6-40B1-87B1-435E79843638}">
      <dgm:prSet/>
      <dgm:spPr/>
      <dgm:t>
        <a:bodyPr/>
        <a:lstStyle/>
        <a:p>
          <a:endParaRPr lang="en-US"/>
        </a:p>
      </dgm:t>
    </dgm:pt>
    <dgm:pt modelId="{735B5FF0-16E8-4DA8-9AE6-9D8F720F9E08}" type="sibTrans" cxnId="{606CB7A2-45B6-40B1-87B1-435E79843638}">
      <dgm:prSet/>
      <dgm:spPr/>
      <dgm:t>
        <a:bodyPr/>
        <a:lstStyle/>
        <a:p>
          <a:endParaRPr lang="en-US"/>
        </a:p>
      </dgm:t>
    </dgm:pt>
    <dgm:pt modelId="{2794A043-FBBF-4F31-A5F9-47F1AA2F7DC4}">
      <dgm:prSet/>
      <dgm:spPr/>
      <dgm:t>
        <a:bodyPr/>
        <a:lstStyle/>
        <a:p>
          <a:r>
            <a:rPr lang="en-US"/>
            <a:t>Required when department misses one or both goals</a:t>
          </a:r>
        </a:p>
      </dgm:t>
    </dgm:pt>
    <dgm:pt modelId="{564B115E-ED0A-4142-8D41-F1AAFA071BA1}" type="parTrans" cxnId="{3112A8DF-BCD6-46EB-8F86-A4675DA3E99E}">
      <dgm:prSet/>
      <dgm:spPr/>
      <dgm:t>
        <a:bodyPr/>
        <a:lstStyle/>
        <a:p>
          <a:endParaRPr lang="en-US"/>
        </a:p>
      </dgm:t>
    </dgm:pt>
    <dgm:pt modelId="{18245557-8724-46B8-90FE-80F42A682FFB}" type="sibTrans" cxnId="{3112A8DF-BCD6-46EB-8F86-A4675DA3E99E}">
      <dgm:prSet/>
      <dgm:spPr/>
      <dgm:t>
        <a:bodyPr/>
        <a:lstStyle/>
        <a:p>
          <a:endParaRPr lang="en-US"/>
        </a:p>
      </dgm:t>
    </dgm:pt>
    <dgm:pt modelId="{491E7132-B3E3-4987-81B4-C44FDB84886B}">
      <dgm:prSet/>
      <dgm:spPr/>
      <dgm:t>
        <a:bodyPr/>
        <a:lstStyle/>
        <a:p>
          <a:r>
            <a:rPr lang="en-US" dirty="0"/>
            <a:t>Avoid Deficiency Notice, use new portal</a:t>
          </a:r>
        </a:p>
      </dgm:t>
    </dgm:pt>
    <dgm:pt modelId="{05BA2953-31EA-47D2-A601-7C40AE0E99D5}" type="parTrans" cxnId="{28F17259-2E32-4049-A31F-D3516D3CB5E0}">
      <dgm:prSet/>
      <dgm:spPr/>
      <dgm:t>
        <a:bodyPr/>
        <a:lstStyle/>
        <a:p>
          <a:endParaRPr lang="en-US"/>
        </a:p>
      </dgm:t>
    </dgm:pt>
    <dgm:pt modelId="{F90853DA-F4B0-4CF0-91AA-22A5E3C4FDE0}" type="sibTrans" cxnId="{28F17259-2E32-4049-A31F-D3516D3CB5E0}">
      <dgm:prSet/>
      <dgm:spPr/>
      <dgm:t>
        <a:bodyPr/>
        <a:lstStyle/>
        <a:p>
          <a:endParaRPr lang="en-US"/>
        </a:p>
      </dgm:t>
    </dgm:pt>
    <dgm:pt modelId="{519104ED-CA32-4322-A3B3-E33C9C056946}">
      <dgm:prSet/>
      <dgm:spPr/>
      <dgm:t>
        <a:bodyPr/>
        <a:lstStyle/>
        <a:p>
          <a:r>
            <a:rPr lang="en-US" dirty="0"/>
            <a:t>Run the report on monthly basis</a:t>
          </a:r>
        </a:p>
      </dgm:t>
    </dgm:pt>
    <dgm:pt modelId="{A12CCBC3-9C92-4064-845F-C8F748C7FD13}" type="parTrans" cxnId="{1BD6CFA3-96D9-46FF-A410-5010F7865778}">
      <dgm:prSet/>
      <dgm:spPr/>
      <dgm:t>
        <a:bodyPr/>
        <a:lstStyle/>
        <a:p>
          <a:endParaRPr lang="en-US"/>
        </a:p>
      </dgm:t>
    </dgm:pt>
    <dgm:pt modelId="{4D71A392-A53A-492B-9ED5-1174582441DA}" type="sibTrans" cxnId="{1BD6CFA3-96D9-46FF-A410-5010F7865778}">
      <dgm:prSet/>
      <dgm:spPr/>
      <dgm:t>
        <a:bodyPr/>
        <a:lstStyle/>
        <a:p>
          <a:endParaRPr lang="en-US"/>
        </a:p>
      </dgm:t>
    </dgm:pt>
    <dgm:pt modelId="{CA6A6D1D-9E1E-4292-A347-45BF6F35886E}" type="pres">
      <dgm:prSet presAssocID="{1D0D15B5-99CB-4A9D-A690-27D1FE3B067C}" presName="matrix" presStyleCnt="0">
        <dgm:presLayoutVars>
          <dgm:chMax val="1"/>
          <dgm:dir/>
          <dgm:resizeHandles val="exact"/>
        </dgm:presLayoutVars>
      </dgm:prSet>
      <dgm:spPr/>
    </dgm:pt>
    <dgm:pt modelId="{A0F9C893-BD56-4F07-BEFD-7D8CC4D02D23}" type="pres">
      <dgm:prSet presAssocID="{1D0D15B5-99CB-4A9D-A690-27D1FE3B067C}" presName="diamond" presStyleLbl="bgShp" presStyleIdx="0" presStyleCnt="1"/>
      <dgm:spPr/>
    </dgm:pt>
    <dgm:pt modelId="{C53BF3E8-11C3-476A-AB39-22C6C561D13F}" type="pres">
      <dgm:prSet presAssocID="{1D0D15B5-99CB-4A9D-A690-27D1FE3B067C}" presName="quad1" presStyleLbl="node1" presStyleIdx="0" presStyleCnt="4">
        <dgm:presLayoutVars>
          <dgm:chMax val="0"/>
          <dgm:chPref val="0"/>
          <dgm:bulletEnabled val="1"/>
        </dgm:presLayoutVars>
      </dgm:prSet>
      <dgm:spPr/>
    </dgm:pt>
    <dgm:pt modelId="{4F5A7BE9-8D1F-4984-87BA-27AD36A58970}" type="pres">
      <dgm:prSet presAssocID="{1D0D15B5-99CB-4A9D-A690-27D1FE3B067C}" presName="quad2" presStyleLbl="node1" presStyleIdx="1" presStyleCnt="4">
        <dgm:presLayoutVars>
          <dgm:chMax val="0"/>
          <dgm:chPref val="0"/>
          <dgm:bulletEnabled val="1"/>
        </dgm:presLayoutVars>
      </dgm:prSet>
      <dgm:spPr/>
    </dgm:pt>
    <dgm:pt modelId="{E7507FFC-3810-468E-9906-8FB7192070E6}" type="pres">
      <dgm:prSet presAssocID="{1D0D15B5-99CB-4A9D-A690-27D1FE3B067C}" presName="quad3" presStyleLbl="node1" presStyleIdx="2" presStyleCnt="4">
        <dgm:presLayoutVars>
          <dgm:chMax val="0"/>
          <dgm:chPref val="0"/>
          <dgm:bulletEnabled val="1"/>
        </dgm:presLayoutVars>
      </dgm:prSet>
      <dgm:spPr/>
    </dgm:pt>
    <dgm:pt modelId="{1EDC1A9B-D6EC-46FA-9E92-3BA15ADBA55C}" type="pres">
      <dgm:prSet presAssocID="{1D0D15B5-99CB-4A9D-A690-27D1FE3B067C}" presName="quad4" presStyleLbl="node1" presStyleIdx="3" presStyleCnt="4">
        <dgm:presLayoutVars>
          <dgm:chMax val="0"/>
          <dgm:chPref val="0"/>
          <dgm:bulletEnabled val="1"/>
        </dgm:presLayoutVars>
      </dgm:prSet>
      <dgm:spPr/>
    </dgm:pt>
  </dgm:ptLst>
  <dgm:cxnLst>
    <dgm:cxn modelId="{24DD8335-056F-4AC5-94B9-D5A525860AE6}" type="presOf" srcId="{491E7132-B3E3-4987-81B4-C44FDB84886B}" destId="{E7507FFC-3810-468E-9906-8FB7192070E6}" srcOrd="0" destOrd="0" presId="urn:microsoft.com/office/officeart/2005/8/layout/matrix3"/>
    <dgm:cxn modelId="{28F17259-2E32-4049-A31F-D3516D3CB5E0}" srcId="{1D0D15B5-99CB-4A9D-A690-27D1FE3B067C}" destId="{491E7132-B3E3-4987-81B4-C44FDB84886B}" srcOrd="2" destOrd="0" parTransId="{05BA2953-31EA-47D2-A601-7C40AE0E99D5}" sibTransId="{F90853DA-F4B0-4CF0-91AA-22A5E3C4FDE0}"/>
    <dgm:cxn modelId="{606CB7A2-45B6-40B1-87B1-435E79843638}" srcId="{1D0D15B5-99CB-4A9D-A690-27D1FE3B067C}" destId="{5C3D82EB-5A35-4C45-83EE-15A65FD5588E}" srcOrd="0" destOrd="0" parTransId="{8422BE41-0A79-4BB4-B7A7-DE207C0716A3}" sibTransId="{735B5FF0-16E8-4DA8-9AE6-9D8F720F9E08}"/>
    <dgm:cxn modelId="{1BD6CFA3-96D9-46FF-A410-5010F7865778}" srcId="{1D0D15B5-99CB-4A9D-A690-27D1FE3B067C}" destId="{519104ED-CA32-4322-A3B3-E33C9C056946}" srcOrd="3" destOrd="0" parTransId="{A12CCBC3-9C92-4064-845F-C8F748C7FD13}" sibTransId="{4D71A392-A53A-492B-9ED5-1174582441DA}"/>
    <dgm:cxn modelId="{3ED732B9-0C9A-4472-9E9E-7D88D881C9DF}" type="presOf" srcId="{519104ED-CA32-4322-A3B3-E33C9C056946}" destId="{1EDC1A9B-D6EC-46FA-9E92-3BA15ADBA55C}" srcOrd="0" destOrd="0" presId="urn:microsoft.com/office/officeart/2005/8/layout/matrix3"/>
    <dgm:cxn modelId="{FC10BBBB-862F-477E-91C4-2CD6396D7F0A}" type="presOf" srcId="{1D0D15B5-99CB-4A9D-A690-27D1FE3B067C}" destId="{CA6A6D1D-9E1E-4292-A347-45BF6F35886E}" srcOrd="0" destOrd="0" presId="urn:microsoft.com/office/officeart/2005/8/layout/matrix3"/>
    <dgm:cxn modelId="{D099D8D6-80E6-4D59-B8AE-5828E24A7CFA}" type="presOf" srcId="{2794A043-FBBF-4F31-A5F9-47F1AA2F7DC4}" destId="{4F5A7BE9-8D1F-4984-87BA-27AD36A58970}" srcOrd="0" destOrd="0" presId="urn:microsoft.com/office/officeart/2005/8/layout/matrix3"/>
    <dgm:cxn modelId="{3112A8DF-BCD6-46EB-8F86-A4675DA3E99E}" srcId="{1D0D15B5-99CB-4A9D-A690-27D1FE3B067C}" destId="{2794A043-FBBF-4F31-A5F9-47F1AA2F7DC4}" srcOrd="1" destOrd="0" parTransId="{564B115E-ED0A-4142-8D41-F1AAFA071BA1}" sibTransId="{18245557-8724-46B8-90FE-80F42A682FFB}"/>
    <dgm:cxn modelId="{20CA3FF6-1AAA-4B7D-A988-BCB726DC486A}" type="presOf" srcId="{5C3D82EB-5A35-4C45-83EE-15A65FD5588E}" destId="{C53BF3E8-11C3-476A-AB39-22C6C561D13F}" srcOrd="0" destOrd="0" presId="urn:microsoft.com/office/officeart/2005/8/layout/matrix3"/>
    <dgm:cxn modelId="{A6ED1B07-3A8E-4A1B-B699-214C2FE12C61}" type="presParOf" srcId="{CA6A6D1D-9E1E-4292-A347-45BF6F35886E}" destId="{A0F9C893-BD56-4F07-BEFD-7D8CC4D02D23}" srcOrd="0" destOrd="0" presId="urn:microsoft.com/office/officeart/2005/8/layout/matrix3"/>
    <dgm:cxn modelId="{C4BADD16-B747-4A1D-8001-A05EFBD77DBC}" type="presParOf" srcId="{CA6A6D1D-9E1E-4292-A347-45BF6F35886E}" destId="{C53BF3E8-11C3-476A-AB39-22C6C561D13F}" srcOrd="1" destOrd="0" presId="urn:microsoft.com/office/officeart/2005/8/layout/matrix3"/>
    <dgm:cxn modelId="{2278E07B-90AE-471F-8F03-F62AAF5DBBBE}" type="presParOf" srcId="{CA6A6D1D-9E1E-4292-A347-45BF6F35886E}" destId="{4F5A7BE9-8D1F-4984-87BA-27AD36A58970}" srcOrd="2" destOrd="0" presId="urn:microsoft.com/office/officeart/2005/8/layout/matrix3"/>
    <dgm:cxn modelId="{C95C6A15-5BBF-4180-AD89-CED490EF2ECF}" type="presParOf" srcId="{CA6A6D1D-9E1E-4292-A347-45BF6F35886E}" destId="{E7507FFC-3810-468E-9906-8FB7192070E6}" srcOrd="3" destOrd="0" presId="urn:microsoft.com/office/officeart/2005/8/layout/matrix3"/>
    <dgm:cxn modelId="{83264ADB-2522-449D-AF36-641C9DCBC86A}" type="presParOf" srcId="{CA6A6D1D-9E1E-4292-A347-45BF6F35886E}" destId="{1EDC1A9B-D6EC-46FA-9E92-3BA15ADBA55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7A249-0479-40B3-A45B-7A73EE5B2F6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8B93DA4-8E88-4881-9853-B25FDF8F3BBB}">
      <dgm:prSet/>
      <dgm:spPr/>
      <dgm:t>
        <a:bodyPr/>
        <a:lstStyle/>
        <a:p>
          <a:pPr>
            <a:defRPr cap="all"/>
          </a:pPr>
          <a:r>
            <a:rPr lang="en-US"/>
            <a:t>Questions are being reformatted</a:t>
          </a:r>
        </a:p>
      </dgm:t>
    </dgm:pt>
    <dgm:pt modelId="{888D403A-F256-4B2A-9279-416B309F7DDC}" type="parTrans" cxnId="{553499EB-9A79-43A4-AAC0-02E6F9815EC0}">
      <dgm:prSet/>
      <dgm:spPr/>
      <dgm:t>
        <a:bodyPr/>
        <a:lstStyle/>
        <a:p>
          <a:endParaRPr lang="en-US"/>
        </a:p>
      </dgm:t>
    </dgm:pt>
    <dgm:pt modelId="{6795B2FB-3B3F-4B9D-927F-9779F69E0513}" type="sibTrans" cxnId="{553499EB-9A79-43A4-AAC0-02E6F9815EC0}">
      <dgm:prSet/>
      <dgm:spPr/>
      <dgm:t>
        <a:bodyPr/>
        <a:lstStyle/>
        <a:p>
          <a:endParaRPr lang="en-US"/>
        </a:p>
      </dgm:t>
    </dgm:pt>
    <dgm:pt modelId="{4CBA1C08-C19B-4D17-8139-48C8962CB095}">
      <dgm:prSet/>
      <dgm:spPr/>
      <dgm:t>
        <a:bodyPr/>
        <a:lstStyle/>
        <a:p>
          <a:pPr>
            <a:defRPr cap="all"/>
          </a:pPr>
          <a:r>
            <a:rPr lang="en-US"/>
            <a:t>Departments can add comments in open-text boxes</a:t>
          </a:r>
        </a:p>
      </dgm:t>
    </dgm:pt>
    <dgm:pt modelId="{675B3851-9F54-422D-BD1A-94A9BA9C2315}" type="parTrans" cxnId="{4E6882B3-992D-44B3-ADEC-2B0EC10620DE}">
      <dgm:prSet/>
      <dgm:spPr/>
      <dgm:t>
        <a:bodyPr/>
        <a:lstStyle/>
        <a:p>
          <a:endParaRPr lang="en-US"/>
        </a:p>
      </dgm:t>
    </dgm:pt>
    <dgm:pt modelId="{B2413C3B-3B64-4C39-A195-A5F82C97E1B3}" type="sibTrans" cxnId="{4E6882B3-992D-44B3-ADEC-2B0EC10620DE}">
      <dgm:prSet/>
      <dgm:spPr/>
      <dgm:t>
        <a:bodyPr/>
        <a:lstStyle/>
        <a:p>
          <a:endParaRPr lang="en-US"/>
        </a:p>
      </dgm:t>
    </dgm:pt>
    <dgm:pt modelId="{1C0091B8-53BF-4B02-A11F-9327608727DC}">
      <dgm:prSet/>
      <dgm:spPr/>
      <dgm:t>
        <a:bodyPr/>
        <a:lstStyle/>
        <a:p>
          <a:pPr>
            <a:defRPr cap="all"/>
          </a:pPr>
          <a:r>
            <a:rPr lang="en-US"/>
            <a:t>Communications will announce the new portal</a:t>
          </a:r>
        </a:p>
      </dgm:t>
    </dgm:pt>
    <dgm:pt modelId="{2E866BCB-1E8C-42B4-8944-1C85EA581E14}" type="parTrans" cxnId="{41684B46-E155-4D81-A591-10CE08D2AA21}">
      <dgm:prSet/>
      <dgm:spPr/>
      <dgm:t>
        <a:bodyPr/>
        <a:lstStyle/>
        <a:p>
          <a:endParaRPr lang="en-US"/>
        </a:p>
      </dgm:t>
    </dgm:pt>
    <dgm:pt modelId="{59334D6F-645A-49C3-A51E-0E74AD07A0D0}" type="sibTrans" cxnId="{41684B46-E155-4D81-A591-10CE08D2AA21}">
      <dgm:prSet/>
      <dgm:spPr/>
      <dgm:t>
        <a:bodyPr/>
        <a:lstStyle/>
        <a:p>
          <a:endParaRPr lang="en-US"/>
        </a:p>
      </dgm:t>
    </dgm:pt>
    <dgm:pt modelId="{3C5061DA-1D53-44AF-9AFB-821867C86135}">
      <dgm:prSet/>
      <dgm:spPr/>
      <dgm:t>
        <a:bodyPr/>
        <a:lstStyle/>
        <a:p>
          <a:pPr>
            <a:defRPr cap="all"/>
          </a:pPr>
          <a:r>
            <a:rPr lang="en-US"/>
            <a:t>Advocacy Support Unit is here to help!</a:t>
          </a:r>
        </a:p>
      </dgm:t>
    </dgm:pt>
    <dgm:pt modelId="{0DAC28A2-D7A8-43F3-BD19-3A74D5676E47}" type="parTrans" cxnId="{0C8A2762-802E-4263-9692-5A3A47B7D057}">
      <dgm:prSet/>
      <dgm:spPr/>
      <dgm:t>
        <a:bodyPr/>
        <a:lstStyle/>
        <a:p>
          <a:endParaRPr lang="en-US"/>
        </a:p>
      </dgm:t>
    </dgm:pt>
    <dgm:pt modelId="{126DA9FE-3E5B-4A01-8805-46F11FA15052}" type="sibTrans" cxnId="{0C8A2762-802E-4263-9692-5A3A47B7D057}">
      <dgm:prSet/>
      <dgm:spPr/>
      <dgm:t>
        <a:bodyPr/>
        <a:lstStyle/>
        <a:p>
          <a:endParaRPr lang="en-US"/>
        </a:p>
      </dgm:t>
    </dgm:pt>
    <dgm:pt modelId="{D24B447C-688D-4BDF-AC41-3A9AE781F169}">
      <dgm:prSet/>
      <dgm:spPr/>
      <dgm:t>
        <a:bodyPr/>
        <a:lstStyle/>
        <a:p>
          <a:pPr>
            <a:defRPr cap="all"/>
          </a:pPr>
          <a:r>
            <a:rPr lang="en-US"/>
            <a:t>Email advocate@dgs.ca.gov  </a:t>
          </a:r>
        </a:p>
      </dgm:t>
    </dgm:pt>
    <dgm:pt modelId="{4CBB6D89-2396-4EE5-9691-8975A28B8201}" type="parTrans" cxnId="{C23A05C7-F6BF-4F0F-8F08-01D8B0D37E2B}">
      <dgm:prSet/>
      <dgm:spPr/>
      <dgm:t>
        <a:bodyPr/>
        <a:lstStyle/>
        <a:p>
          <a:endParaRPr lang="en-US"/>
        </a:p>
      </dgm:t>
    </dgm:pt>
    <dgm:pt modelId="{872E01C7-7AFB-4A4A-B581-4C017CDAB3DD}" type="sibTrans" cxnId="{C23A05C7-F6BF-4F0F-8F08-01D8B0D37E2B}">
      <dgm:prSet/>
      <dgm:spPr/>
      <dgm:t>
        <a:bodyPr/>
        <a:lstStyle/>
        <a:p>
          <a:endParaRPr lang="en-US"/>
        </a:p>
      </dgm:t>
    </dgm:pt>
    <dgm:pt modelId="{3B5E2C0D-93FD-4385-B883-68E21AB718DC}" type="pres">
      <dgm:prSet presAssocID="{63F7A249-0479-40B3-A45B-7A73EE5B2F61}" presName="root" presStyleCnt="0">
        <dgm:presLayoutVars>
          <dgm:dir/>
          <dgm:resizeHandles val="exact"/>
        </dgm:presLayoutVars>
      </dgm:prSet>
      <dgm:spPr/>
    </dgm:pt>
    <dgm:pt modelId="{BC51D07E-BFF0-45E8-86D4-9BC95D0AB635}" type="pres">
      <dgm:prSet presAssocID="{D8B93DA4-8E88-4881-9853-B25FDF8F3BBB}" presName="compNode" presStyleCnt="0"/>
      <dgm:spPr/>
    </dgm:pt>
    <dgm:pt modelId="{1BBD8491-36EE-4FDC-93CC-46F711615AD9}" type="pres">
      <dgm:prSet presAssocID="{D8B93DA4-8E88-4881-9853-B25FDF8F3BBB}" presName="iconBgRect" presStyleLbl="bgShp" presStyleIdx="0" presStyleCnt="5"/>
      <dgm:spPr>
        <a:prstGeom prst="round2DiagRect">
          <a:avLst>
            <a:gd name="adj1" fmla="val 29727"/>
            <a:gd name="adj2" fmla="val 0"/>
          </a:avLst>
        </a:prstGeom>
      </dgm:spPr>
    </dgm:pt>
    <dgm:pt modelId="{F924EBD8-949D-451D-A5DB-F502C366FE39}" type="pres">
      <dgm:prSet presAssocID="{D8B93DA4-8E88-4881-9853-B25FDF8F3BB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241A41B-8339-463F-AAE1-35E61E7AB8E0}" type="pres">
      <dgm:prSet presAssocID="{D8B93DA4-8E88-4881-9853-B25FDF8F3BBB}" presName="spaceRect" presStyleCnt="0"/>
      <dgm:spPr/>
    </dgm:pt>
    <dgm:pt modelId="{61F777F9-1609-4FD9-89E5-531E08B02079}" type="pres">
      <dgm:prSet presAssocID="{D8B93DA4-8E88-4881-9853-B25FDF8F3BBB}" presName="textRect" presStyleLbl="revTx" presStyleIdx="0" presStyleCnt="5">
        <dgm:presLayoutVars>
          <dgm:chMax val="1"/>
          <dgm:chPref val="1"/>
        </dgm:presLayoutVars>
      </dgm:prSet>
      <dgm:spPr/>
    </dgm:pt>
    <dgm:pt modelId="{0E195DFC-0CEF-446C-8D7B-548D8C21F7E5}" type="pres">
      <dgm:prSet presAssocID="{6795B2FB-3B3F-4B9D-927F-9779F69E0513}" presName="sibTrans" presStyleCnt="0"/>
      <dgm:spPr/>
    </dgm:pt>
    <dgm:pt modelId="{4D8C912A-0CB0-4E83-8380-F2BC0A022101}" type="pres">
      <dgm:prSet presAssocID="{4CBA1C08-C19B-4D17-8139-48C8962CB095}" presName="compNode" presStyleCnt="0"/>
      <dgm:spPr/>
    </dgm:pt>
    <dgm:pt modelId="{852E4DC4-733D-4552-A633-A2A06ED5B6E8}" type="pres">
      <dgm:prSet presAssocID="{4CBA1C08-C19B-4D17-8139-48C8962CB095}" presName="iconBgRect" presStyleLbl="bgShp" presStyleIdx="1" presStyleCnt="5"/>
      <dgm:spPr>
        <a:prstGeom prst="round2DiagRect">
          <a:avLst>
            <a:gd name="adj1" fmla="val 29727"/>
            <a:gd name="adj2" fmla="val 0"/>
          </a:avLst>
        </a:prstGeom>
      </dgm:spPr>
    </dgm:pt>
    <dgm:pt modelId="{A3661FF9-F891-4556-A27C-F63CB6DAD0CC}" type="pres">
      <dgm:prSet presAssocID="{4CBA1C08-C19B-4D17-8139-48C8962CB09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0898F4A5-C20C-4509-AB3A-0329A8894C6A}" type="pres">
      <dgm:prSet presAssocID="{4CBA1C08-C19B-4D17-8139-48C8962CB095}" presName="spaceRect" presStyleCnt="0"/>
      <dgm:spPr/>
    </dgm:pt>
    <dgm:pt modelId="{757651F5-3060-4565-B577-15C319980E5D}" type="pres">
      <dgm:prSet presAssocID="{4CBA1C08-C19B-4D17-8139-48C8962CB095}" presName="textRect" presStyleLbl="revTx" presStyleIdx="1" presStyleCnt="5">
        <dgm:presLayoutVars>
          <dgm:chMax val="1"/>
          <dgm:chPref val="1"/>
        </dgm:presLayoutVars>
      </dgm:prSet>
      <dgm:spPr/>
    </dgm:pt>
    <dgm:pt modelId="{946C5C55-5DB8-40AA-AE32-B88668C3EBE4}" type="pres">
      <dgm:prSet presAssocID="{B2413C3B-3B64-4C39-A195-A5F82C97E1B3}" presName="sibTrans" presStyleCnt="0"/>
      <dgm:spPr/>
    </dgm:pt>
    <dgm:pt modelId="{36249EFF-61B3-484D-BB53-87F19542265C}" type="pres">
      <dgm:prSet presAssocID="{1C0091B8-53BF-4B02-A11F-9327608727DC}" presName="compNode" presStyleCnt="0"/>
      <dgm:spPr/>
    </dgm:pt>
    <dgm:pt modelId="{4F8509D3-EA75-4DCD-9746-0C79D822445D}" type="pres">
      <dgm:prSet presAssocID="{1C0091B8-53BF-4B02-A11F-9327608727DC}" presName="iconBgRect" presStyleLbl="bgShp" presStyleIdx="2" presStyleCnt="5"/>
      <dgm:spPr>
        <a:prstGeom prst="round2DiagRect">
          <a:avLst>
            <a:gd name="adj1" fmla="val 29727"/>
            <a:gd name="adj2" fmla="val 0"/>
          </a:avLst>
        </a:prstGeom>
      </dgm:spPr>
    </dgm:pt>
    <dgm:pt modelId="{3D28A25A-7F4E-4695-82B6-E1BA690AAE27}" type="pres">
      <dgm:prSet presAssocID="{1C0091B8-53BF-4B02-A11F-9327608727D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90A92B79-2C22-49AD-AC23-BEB65D02EB8C}" type="pres">
      <dgm:prSet presAssocID="{1C0091B8-53BF-4B02-A11F-9327608727DC}" presName="spaceRect" presStyleCnt="0"/>
      <dgm:spPr/>
    </dgm:pt>
    <dgm:pt modelId="{8EED385E-0E65-406F-9FBB-8FC537F4D250}" type="pres">
      <dgm:prSet presAssocID="{1C0091B8-53BF-4B02-A11F-9327608727DC}" presName="textRect" presStyleLbl="revTx" presStyleIdx="2" presStyleCnt="5">
        <dgm:presLayoutVars>
          <dgm:chMax val="1"/>
          <dgm:chPref val="1"/>
        </dgm:presLayoutVars>
      </dgm:prSet>
      <dgm:spPr/>
    </dgm:pt>
    <dgm:pt modelId="{29C96559-75D4-456C-BCA9-05483B74D5D0}" type="pres">
      <dgm:prSet presAssocID="{59334D6F-645A-49C3-A51E-0E74AD07A0D0}" presName="sibTrans" presStyleCnt="0"/>
      <dgm:spPr/>
    </dgm:pt>
    <dgm:pt modelId="{C52CF47C-2CD9-4387-B304-5E1FD694ADE8}" type="pres">
      <dgm:prSet presAssocID="{3C5061DA-1D53-44AF-9AFB-821867C86135}" presName="compNode" presStyleCnt="0"/>
      <dgm:spPr/>
    </dgm:pt>
    <dgm:pt modelId="{3BEB2BD4-E366-4476-BA1E-2FB31505B126}" type="pres">
      <dgm:prSet presAssocID="{3C5061DA-1D53-44AF-9AFB-821867C86135}" presName="iconBgRect" presStyleLbl="bgShp" presStyleIdx="3" presStyleCnt="5"/>
      <dgm:spPr>
        <a:prstGeom prst="round2DiagRect">
          <a:avLst>
            <a:gd name="adj1" fmla="val 29727"/>
            <a:gd name="adj2" fmla="val 0"/>
          </a:avLst>
        </a:prstGeom>
      </dgm:spPr>
    </dgm:pt>
    <dgm:pt modelId="{3FFCEB1C-9D68-48F1-A52A-C696E2E3E53B}" type="pres">
      <dgm:prSet presAssocID="{3C5061DA-1D53-44AF-9AFB-821867C8613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BD27D9AE-4869-4B43-B504-0F583F43C7B5}" type="pres">
      <dgm:prSet presAssocID="{3C5061DA-1D53-44AF-9AFB-821867C86135}" presName="spaceRect" presStyleCnt="0"/>
      <dgm:spPr/>
    </dgm:pt>
    <dgm:pt modelId="{AE8DA71C-0914-44AB-8D62-424141F6EE7C}" type="pres">
      <dgm:prSet presAssocID="{3C5061DA-1D53-44AF-9AFB-821867C86135}" presName="textRect" presStyleLbl="revTx" presStyleIdx="3" presStyleCnt="5">
        <dgm:presLayoutVars>
          <dgm:chMax val="1"/>
          <dgm:chPref val="1"/>
        </dgm:presLayoutVars>
      </dgm:prSet>
      <dgm:spPr/>
    </dgm:pt>
    <dgm:pt modelId="{EA32BF83-4CD5-4ACC-B684-28A335D623DF}" type="pres">
      <dgm:prSet presAssocID="{126DA9FE-3E5B-4A01-8805-46F11FA15052}" presName="sibTrans" presStyleCnt="0"/>
      <dgm:spPr/>
    </dgm:pt>
    <dgm:pt modelId="{04363790-13B0-40F7-9A8C-068ABE69CF7F}" type="pres">
      <dgm:prSet presAssocID="{D24B447C-688D-4BDF-AC41-3A9AE781F169}" presName="compNode" presStyleCnt="0"/>
      <dgm:spPr/>
    </dgm:pt>
    <dgm:pt modelId="{FCC58E76-4A88-4DF0-BFC8-4C85D391ED00}" type="pres">
      <dgm:prSet presAssocID="{D24B447C-688D-4BDF-AC41-3A9AE781F169}" presName="iconBgRect" presStyleLbl="bgShp" presStyleIdx="4" presStyleCnt="5"/>
      <dgm:spPr>
        <a:prstGeom prst="round2DiagRect">
          <a:avLst>
            <a:gd name="adj1" fmla="val 29727"/>
            <a:gd name="adj2" fmla="val 0"/>
          </a:avLst>
        </a:prstGeom>
      </dgm:spPr>
    </dgm:pt>
    <dgm:pt modelId="{6F91A8B1-FA1E-4AB4-A5F7-C97C21FADF6A}" type="pres">
      <dgm:prSet presAssocID="{D24B447C-688D-4BDF-AC41-3A9AE781F16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ail"/>
        </a:ext>
      </dgm:extLst>
    </dgm:pt>
    <dgm:pt modelId="{5A5407B8-6B86-4E0D-9288-FCFAA53EBAB3}" type="pres">
      <dgm:prSet presAssocID="{D24B447C-688D-4BDF-AC41-3A9AE781F169}" presName="spaceRect" presStyleCnt="0"/>
      <dgm:spPr/>
    </dgm:pt>
    <dgm:pt modelId="{B5094C4B-B0A2-47BD-96C2-0B9B04DFAC92}" type="pres">
      <dgm:prSet presAssocID="{D24B447C-688D-4BDF-AC41-3A9AE781F169}" presName="textRect" presStyleLbl="revTx" presStyleIdx="4" presStyleCnt="5">
        <dgm:presLayoutVars>
          <dgm:chMax val="1"/>
          <dgm:chPref val="1"/>
        </dgm:presLayoutVars>
      </dgm:prSet>
      <dgm:spPr/>
    </dgm:pt>
  </dgm:ptLst>
  <dgm:cxnLst>
    <dgm:cxn modelId="{0C8A2762-802E-4263-9692-5A3A47B7D057}" srcId="{63F7A249-0479-40B3-A45B-7A73EE5B2F61}" destId="{3C5061DA-1D53-44AF-9AFB-821867C86135}" srcOrd="3" destOrd="0" parTransId="{0DAC28A2-D7A8-43F3-BD19-3A74D5676E47}" sibTransId="{126DA9FE-3E5B-4A01-8805-46F11FA15052}"/>
    <dgm:cxn modelId="{41684B46-E155-4D81-A591-10CE08D2AA21}" srcId="{63F7A249-0479-40B3-A45B-7A73EE5B2F61}" destId="{1C0091B8-53BF-4B02-A11F-9327608727DC}" srcOrd="2" destOrd="0" parTransId="{2E866BCB-1E8C-42B4-8944-1C85EA581E14}" sibTransId="{59334D6F-645A-49C3-A51E-0E74AD07A0D0}"/>
    <dgm:cxn modelId="{651E546C-827A-4DF5-8138-D2935972DCAF}" type="presOf" srcId="{4CBA1C08-C19B-4D17-8139-48C8962CB095}" destId="{757651F5-3060-4565-B577-15C319980E5D}" srcOrd="0" destOrd="0" presId="urn:microsoft.com/office/officeart/2018/5/layout/IconLeafLabelList"/>
    <dgm:cxn modelId="{865F3251-6DC5-47D1-8DAA-FFA7A4543295}" type="presOf" srcId="{3C5061DA-1D53-44AF-9AFB-821867C86135}" destId="{AE8DA71C-0914-44AB-8D62-424141F6EE7C}" srcOrd="0" destOrd="0" presId="urn:microsoft.com/office/officeart/2018/5/layout/IconLeafLabelList"/>
    <dgm:cxn modelId="{B9493082-1EAD-420A-85F0-51859778FCE2}" type="presOf" srcId="{1C0091B8-53BF-4B02-A11F-9327608727DC}" destId="{8EED385E-0E65-406F-9FBB-8FC537F4D250}" srcOrd="0" destOrd="0" presId="urn:microsoft.com/office/officeart/2018/5/layout/IconLeafLabelList"/>
    <dgm:cxn modelId="{BC7AC48B-2F61-4765-85AF-B8F2741ABF5B}" type="presOf" srcId="{63F7A249-0479-40B3-A45B-7A73EE5B2F61}" destId="{3B5E2C0D-93FD-4385-B883-68E21AB718DC}" srcOrd="0" destOrd="0" presId="urn:microsoft.com/office/officeart/2018/5/layout/IconLeafLabelList"/>
    <dgm:cxn modelId="{B860089E-987D-4F5C-8AF7-2D8C1397B11F}" type="presOf" srcId="{D24B447C-688D-4BDF-AC41-3A9AE781F169}" destId="{B5094C4B-B0A2-47BD-96C2-0B9B04DFAC92}" srcOrd="0" destOrd="0" presId="urn:microsoft.com/office/officeart/2018/5/layout/IconLeafLabelList"/>
    <dgm:cxn modelId="{4E6882B3-992D-44B3-ADEC-2B0EC10620DE}" srcId="{63F7A249-0479-40B3-A45B-7A73EE5B2F61}" destId="{4CBA1C08-C19B-4D17-8139-48C8962CB095}" srcOrd="1" destOrd="0" parTransId="{675B3851-9F54-422D-BD1A-94A9BA9C2315}" sibTransId="{B2413C3B-3B64-4C39-A195-A5F82C97E1B3}"/>
    <dgm:cxn modelId="{B102FDB5-6F9F-41F3-8E1D-21273B5E1EB7}" type="presOf" srcId="{D8B93DA4-8E88-4881-9853-B25FDF8F3BBB}" destId="{61F777F9-1609-4FD9-89E5-531E08B02079}" srcOrd="0" destOrd="0" presId="urn:microsoft.com/office/officeart/2018/5/layout/IconLeafLabelList"/>
    <dgm:cxn modelId="{C23A05C7-F6BF-4F0F-8F08-01D8B0D37E2B}" srcId="{63F7A249-0479-40B3-A45B-7A73EE5B2F61}" destId="{D24B447C-688D-4BDF-AC41-3A9AE781F169}" srcOrd="4" destOrd="0" parTransId="{4CBB6D89-2396-4EE5-9691-8975A28B8201}" sibTransId="{872E01C7-7AFB-4A4A-B581-4C017CDAB3DD}"/>
    <dgm:cxn modelId="{553499EB-9A79-43A4-AAC0-02E6F9815EC0}" srcId="{63F7A249-0479-40B3-A45B-7A73EE5B2F61}" destId="{D8B93DA4-8E88-4881-9853-B25FDF8F3BBB}" srcOrd="0" destOrd="0" parTransId="{888D403A-F256-4B2A-9279-416B309F7DDC}" sibTransId="{6795B2FB-3B3F-4B9D-927F-9779F69E0513}"/>
    <dgm:cxn modelId="{B530F00B-7C5A-42CA-81BE-740871292034}" type="presParOf" srcId="{3B5E2C0D-93FD-4385-B883-68E21AB718DC}" destId="{BC51D07E-BFF0-45E8-86D4-9BC95D0AB635}" srcOrd="0" destOrd="0" presId="urn:microsoft.com/office/officeart/2018/5/layout/IconLeafLabelList"/>
    <dgm:cxn modelId="{7AE5F2AF-1B3C-425D-AA57-BDA338AA864E}" type="presParOf" srcId="{BC51D07E-BFF0-45E8-86D4-9BC95D0AB635}" destId="{1BBD8491-36EE-4FDC-93CC-46F711615AD9}" srcOrd="0" destOrd="0" presId="urn:microsoft.com/office/officeart/2018/5/layout/IconLeafLabelList"/>
    <dgm:cxn modelId="{32C79BCB-ACE3-4613-8E63-3AEAB01405BF}" type="presParOf" srcId="{BC51D07E-BFF0-45E8-86D4-9BC95D0AB635}" destId="{F924EBD8-949D-451D-A5DB-F502C366FE39}" srcOrd="1" destOrd="0" presId="urn:microsoft.com/office/officeart/2018/5/layout/IconLeafLabelList"/>
    <dgm:cxn modelId="{825B880F-3EB0-4A2C-9B05-DDE69B079D09}" type="presParOf" srcId="{BC51D07E-BFF0-45E8-86D4-9BC95D0AB635}" destId="{4241A41B-8339-463F-AAE1-35E61E7AB8E0}" srcOrd="2" destOrd="0" presId="urn:microsoft.com/office/officeart/2018/5/layout/IconLeafLabelList"/>
    <dgm:cxn modelId="{5B9E62CF-3989-48EC-8D89-83CBFAFCFC02}" type="presParOf" srcId="{BC51D07E-BFF0-45E8-86D4-9BC95D0AB635}" destId="{61F777F9-1609-4FD9-89E5-531E08B02079}" srcOrd="3" destOrd="0" presId="urn:microsoft.com/office/officeart/2018/5/layout/IconLeafLabelList"/>
    <dgm:cxn modelId="{6AC73DFC-2C16-458E-9D9D-DC93870C3D09}" type="presParOf" srcId="{3B5E2C0D-93FD-4385-B883-68E21AB718DC}" destId="{0E195DFC-0CEF-446C-8D7B-548D8C21F7E5}" srcOrd="1" destOrd="0" presId="urn:microsoft.com/office/officeart/2018/5/layout/IconLeafLabelList"/>
    <dgm:cxn modelId="{01F1E93E-5A85-4299-911E-40B2A3802904}" type="presParOf" srcId="{3B5E2C0D-93FD-4385-B883-68E21AB718DC}" destId="{4D8C912A-0CB0-4E83-8380-F2BC0A022101}" srcOrd="2" destOrd="0" presId="urn:microsoft.com/office/officeart/2018/5/layout/IconLeafLabelList"/>
    <dgm:cxn modelId="{57489B30-2F17-457B-AE05-CA2C8E64205A}" type="presParOf" srcId="{4D8C912A-0CB0-4E83-8380-F2BC0A022101}" destId="{852E4DC4-733D-4552-A633-A2A06ED5B6E8}" srcOrd="0" destOrd="0" presId="urn:microsoft.com/office/officeart/2018/5/layout/IconLeafLabelList"/>
    <dgm:cxn modelId="{615231FD-7465-4C18-ABEF-E42E360017CC}" type="presParOf" srcId="{4D8C912A-0CB0-4E83-8380-F2BC0A022101}" destId="{A3661FF9-F891-4556-A27C-F63CB6DAD0CC}" srcOrd="1" destOrd="0" presId="urn:microsoft.com/office/officeart/2018/5/layout/IconLeafLabelList"/>
    <dgm:cxn modelId="{8018E6C9-EFF7-4728-8BB0-B8CDD698FA4F}" type="presParOf" srcId="{4D8C912A-0CB0-4E83-8380-F2BC0A022101}" destId="{0898F4A5-C20C-4509-AB3A-0329A8894C6A}" srcOrd="2" destOrd="0" presId="urn:microsoft.com/office/officeart/2018/5/layout/IconLeafLabelList"/>
    <dgm:cxn modelId="{4B79275B-F620-47C4-8E74-E0E2E73AA801}" type="presParOf" srcId="{4D8C912A-0CB0-4E83-8380-F2BC0A022101}" destId="{757651F5-3060-4565-B577-15C319980E5D}" srcOrd="3" destOrd="0" presId="urn:microsoft.com/office/officeart/2018/5/layout/IconLeafLabelList"/>
    <dgm:cxn modelId="{C243AFE6-A445-40E4-A13E-42F0C9C74B5B}" type="presParOf" srcId="{3B5E2C0D-93FD-4385-B883-68E21AB718DC}" destId="{946C5C55-5DB8-40AA-AE32-B88668C3EBE4}" srcOrd="3" destOrd="0" presId="urn:microsoft.com/office/officeart/2018/5/layout/IconLeafLabelList"/>
    <dgm:cxn modelId="{6899800B-69F9-463C-AF13-98C904F10A3C}" type="presParOf" srcId="{3B5E2C0D-93FD-4385-B883-68E21AB718DC}" destId="{36249EFF-61B3-484D-BB53-87F19542265C}" srcOrd="4" destOrd="0" presId="urn:microsoft.com/office/officeart/2018/5/layout/IconLeafLabelList"/>
    <dgm:cxn modelId="{FDEF182F-AB23-4626-A149-4BF7EA18EC7B}" type="presParOf" srcId="{36249EFF-61B3-484D-BB53-87F19542265C}" destId="{4F8509D3-EA75-4DCD-9746-0C79D822445D}" srcOrd="0" destOrd="0" presId="urn:microsoft.com/office/officeart/2018/5/layout/IconLeafLabelList"/>
    <dgm:cxn modelId="{B2F41420-D16E-43B7-92AD-45B696EF8FDC}" type="presParOf" srcId="{36249EFF-61B3-484D-BB53-87F19542265C}" destId="{3D28A25A-7F4E-4695-82B6-E1BA690AAE27}" srcOrd="1" destOrd="0" presId="urn:microsoft.com/office/officeart/2018/5/layout/IconLeafLabelList"/>
    <dgm:cxn modelId="{0E08F19A-785F-4E1C-900E-FB205A4CFAC5}" type="presParOf" srcId="{36249EFF-61B3-484D-BB53-87F19542265C}" destId="{90A92B79-2C22-49AD-AC23-BEB65D02EB8C}" srcOrd="2" destOrd="0" presId="urn:microsoft.com/office/officeart/2018/5/layout/IconLeafLabelList"/>
    <dgm:cxn modelId="{8492BDB0-03BE-4A9C-8634-F5FD55A569FB}" type="presParOf" srcId="{36249EFF-61B3-484D-BB53-87F19542265C}" destId="{8EED385E-0E65-406F-9FBB-8FC537F4D250}" srcOrd="3" destOrd="0" presId="urn:microsoft.com/office/officeart/2018/5/layout/IconLeafLabelList"/>
    <dgm:cxn modelId="{4909961C-A5CF-4125-812B-DA86E001B5C5}" type="presParOf" srcId="{3B5E2C0D-93FD-4385-B883-68E21AB718DC}" destId="{29C96559-75D4-456C-BCA9-05483B74D5D0}" srcOrd="5" destOrd="0" presId="urn:microsoft.com/office/officeart/2018/5/layout/IconLeafLabelList"/>
    <dgm:cxn modelId="{C40A4E4D-F0CB-4BA5-A0F1-3CFF27E665AA}" type="presParOf" srcId="{3B5E2C0D-93FD-4385-B883-68E21AB718DC}" destId="{C52CF47C-2CD9-4387-B304-5E1FD694ADE8}" srcOrd="6" destOrd="0" presId="urn:microsoft.com/office/officeart/2018/5/layout/IconLeafLabelList"/>
    <dgm:cxn modelId="{3753CA45-8D74-45E7-B8C6-77A09C428EF3}" type="presParOf" srcId="{C52CF47C-2CD9-4387-B304-5E1FD694ADE8}" destId="{3BEB2BD4-E366-4476-BA1E-2FB31505B126}" srcOrd="0" destOrd="0" presId="urn:microsoft.com/office/officeart/2018/5/layout/IconLeafLabelList"/>
    <dgm:cxn modelId="{87042972-384C-451F-8ABE-09BA54996967}" type="presParOf" srcId="{C52CF47C-2CD9-4387-B304-5E1FD694ADE8}" destId="{3FFCEB1C-9D68-48F1-A52A-C696E2E3E53B}" srcOrd="1" destOrd="0" presId="urn:microsoft.com/office/officeart/2018/5/layout/IconLeafLabelList"/>
    <dgm:cxn modelId="{C50C7227-51AA-4890-9037-3DBEE844B721}" type="presParOf" srcId="{C52CF47C-2CD9-4387-B304-5E1FD694ADE8}" destId="{BD27D9AE-4869-4B43-B504-0F583F43C7B5}" srcOrd="2" destOrd="0" presId="urn:microsoft.com/office/officeart/2018/5/layout/IconLeafLabelList"/>
    <dgm:cxn modelId="{DD150B45-2947-447C-98FE-1CB9F3E732B2}" type="presParOf" srcId="{C52CF47C-2CD9-4387-B304-5E1FD694ADE8}" destId="{AE8DA71C-0914-44AB-8D62-424141F6EE7C}" srcOrd="3" destOrd="0" presId="urn:microsoft.com/office/officeart/2018/5/layout/IconLeafLabelList"/>
    <dgm:cxn modelId="{F56D928D-A643-4752-9F36-06CAFD9F33AE}" type="presParOf" srcId="{3B5E2C0D-93FD-4385-B883-68E21AB718DC}" destId="{EA32BF83-4CD5-4ACC-B684-28A335D623DF}" srcOrd="7" destOrd="0" presId="urn:microsoft.com/office/officeart/2018/5/layout/IconLeafLabelList"/>
    <dgm:cxn modelId="{A135C555-BB09-4193-92CF-FB7A4773F984}" type="presParOf" srcId="{3B5E2C0D-93FD-4385-B883-68E21AB718DC}" destId="{04363790-13B0-40F7-9A8C-068ABE69CF7F}" srcOrd="8" destOrd="0" presId="urn:microsoft.com/office/officeart/2018/5/layout/IconLeafLabelList"/>
    <dgm:cxn modelId="{E189FD07-100F-4BAF-B533-3D29061C8E4F}" type="presParOf" srcId="{04363790-13B0-40F7-9A8C-068ABE69CF7F}" destId="{FCC58E76-4A88-4DF0-BFC8-4C85D391ED00}" srcOrd="0" destOrd="0" presId="urn:microsoft.com/office/officeart/2018/5/layout/IconLeafLabelList"/>
    <dgm:cxn modelId="{C586AF7C-3676-4EE1-AECE-77052BAA465C}" type="presParOf" srcId="{04363790-13B0-40F7-9A8C-068ABE69CF7F}" destId="{6F91A8B1-FA1E-4AB4-A5F7-C97C21FADF6A}" srcOrd="1" destOrd="0" presId="urn:microsoft.com/office/officeart/2018/5/layout/IconLeafLabelList"/>
    <dgm:cxn modelId="{7BD121A8-2B49-4DDD-A371-346D582E49BC}" type="presParOf" srcId="{04363790-13B0-40F7-9A8C-068ABE69CF7F}" destId="{5A5407B8-6B86-4E0D-9288-FCFAA53EBAB3}" srcOrd="2" destOrd="0" presId="urn:microsoft.com/office/officeart/2018/5/layout/IconLeafLabelList"/>
    <dgm:cxn modelId="{08189083-9DE5-463D-9EE3-92F72BEE4788}" type="presParOf" srcId="{04363790-13B0-40F7-9A8C-068ABE69CF7F}" destId="{B5094C4B-B0A2-47BD-96C2-0B9B04DFAC9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9C893-BD56-4F07-BEFD-7D8CC4D02D23}">
      <dsp:nvSpPr>
        <dsp:cNvPr id="0" name=""/>
        <dsp:cNvSpPr/>
      </dsp:nvSpPr>
      <dsp:spPr>
        <a:xfrm>
          <a:off x="3122612" y="0"/>
          <a:ext cx="7134225" cy="7134225"/>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3BF3E8-11C3-476A-AB39-22C6C561D13F}">
      <dsp:nvSpPr>
        <dsp:cNvPr id="0" name=""/>
        <dsp:cNvSpPr/>
      </dsp:nvSpPr>
      <dsp:spPr>
        <a:xfrm>
          <a:off x="3800363" y="677751"/>
          <a:ext cx="2782347" cy="278234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New online Improvement plan portal (live in September)</a:t>
          </a:r>
        </a:p>
      </dsp:txBody>
      <dsp:txXfrm>
        <a:off x="3936186" y="813574"/>
        <a:ext cx="2510701" cy="2510701"/>
      </dsp:txXfrm>
    </dsp:sp>
    <dsp:sp modelId="{4F5A7BE9-8D1F-4984-87BA-27AD36A58970}">
      <dsp:nvSpPr>
        <dsp:cNvPr id="0" name=""/>
        <dsp:cNvSpPr/>
      </dsp:nvSpPr>
      <dsp:spPr>
        <a:xfrm>
          <a:off x="6796738" y="677751"/>
          <a:ext cx="2782347" cy="278234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Required when department misses one or both goals</a:t>
          </a:r>
        </a:p>
      </dsp:txBody>
      <dsp:txXfrm>
        <a:off x="6932561" y="813574"/>
        <a:ext cx="2510701" cy="2510701"/>
      </dsp:txXfrm>
    </dsp:sp>
    <dsp:sp modelId="{E7507FFC-3810-468E-9906-8FB7192070E6}">
      <dsp:nvSpPr>
        <dsp:cNvPr id="0" name=""/>
        <dsp:cNvSpPr/>
      </dsp:nvSpPr>
      <dsp:spPr>
        <a:xfrm>
          <a:off x="3800363" y="3674125"/>
          <a:ext cx="2782347" cy="278234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Avoid Deficiency Notice, use new portal</a:t>
          </a:r>
        </a:p>
      </dsp:txBody>
      <dsp:txXfrm>
        <a:off x="3936186" y="3809948"/>
        <a:ext cx="2510701" cy="2510701"/>
      </dsp:txXfrm>
    </dsp:sp>
    <dsp:sp modelId="{1EDC1A9B-D6EC-46FA-9E92-3BA15ADBA55C}">
      <dsp:nvSpPr>
        <dsp:cNvPr id="0" name=""/>
        <dsp:cNvSpPr/>
      </dsp:nvSpPr>
      <dsp:spPr>
        <a:xfrm>
          <a:off x="6796738" y="3674125"/>
          <a:ext cx="2782347" cy="278234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Run the report on monthly basis</a:t>
          </a:r>
        </a:p>
      </dsp:txBody>
      <dsp:txXfrm>
        <a:off x="6932561" y="3809948"/>
        <a:ext cx="2510701" cy="2510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D8491-36EE-4FDC-93CC-46F711615AD9}">
      <dsp:nvSpPr>
        <dsp:cNvPr id="0" name=""/>
        <dsp:cNvSpPr/>
      </dsp:nvSpPr>
      <dsp:spPr>
        <a:xfrm>
          <a:off x="1471575" y="302698"/>
          <a:ext cx="1539428" cy="15394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4EBD8-949D-451D-A5DB-F502C366FE39}">
      <dsp:nvSpPr>
        <dsp:cNvPr id="0" name=""/>
        <dsp:cNvSpPr/>
      </dsp:nvSpPr>
      <dsp:spPr>
        <a:xfrm>
          <a:off x="1799650" y="630773"/>
          <a:ext cx="883278" cy="883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F777F9-1609-4FD9-89E5-531E08B02079}">
      <dsp:nvSpPr>
        <dsp:cNvPr id="0" name=""/>
        <dsp:cNvSpPr/>
      </dsp:nvSpPr>
      <dsp:spPr>
        <a:xfrm>
          <a:off x="979462" y="2321621"/>
          <a:ext cx="25236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Questions are being reformatted</a:t>
          </a:r>
        </a:p>
      </dsp:txBody>
      <dsp:txXfrm>
        <a:off x="979462" y="2321621"/>
        <a:ext cx="2523653" cy="720000"/>
      </dsp:txXfrm>
    </dsp:sp>
    <dsp:sp modelId="{852E4DC4-733D-4552-A633-A2A06ED5B6E8}">
      <dsp:nvSpPr>
        <dsp:cNvPr id="0" name=""/>
        <dsp:cNvSpPr/>
      </dsp:nvSpPr>
      <dsp:spPr>
        <a:xfrm>
          <a:off x="4436868" y="302698"/>
          <a:ext cx="1539428" cy="15394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61FF9-F891-4556-A27C-F63CB6DAD0CC}">
      <dsp:nvSpPr>
        <dsp:cNvPr id="0" name=""/>
        <dsp:cNvSpPr/>
      </dsp:nvSpPr>
      <dsp:spPr>
        <a:xfrm>
          <a:off x="4764943" y="630773"/>
          <a:ext cx="883278" cy="883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7651F5-3060-4565-B577-15C319980E5D}">
      <dsp:nvSpPr>
        <dsp:cNvPr id="0" name=""/>
        <dsp:cNvSpPr/>
      </dsp:nvSpPr>
      <dsp:spPr>
        <a:xfrm>
          <a:off x="3944755" y="2321621"/>
          <a:ext cx="25236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Departments can add comments in open-text boxes</a:t>
          </a:r>
        </a:p>
      </dsp:txBody>
      <dsp:txXfrm>
        <a:off x="3944755" y="2321621"/>
        <a:ext cx="2523653" cy="720000"/>
      </dsp:txXfrm>
    </dsp:sp>
    <dsp:sp modelId="{4F8509D3-EA75-4DCD-9746-0C79D822445D}">
      <dsp:nvSpPr>
        <dsp:cNvPr id="0" name=""/>
        <dsp:cNvSpPr/>
      </dsp:nvSpPr>
      <dsp:spPr>
        <a:xfrm>
          <a:off x="7402161" y="302698"/>
          <a:ext cx="1539428" cy="15394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8A25A-7F4E-4695-82B6-E1BA690AAE27}">
      <dsp:nvSpPr>
        <dsp:cNvPr id="0" name=""/>
        <dsp:cNvSpPr/>
      </dsp:nvSpPr>
      <dsp:spPr>
        <a:xfrm>
          <a:off x="7730236" y="630773"/>
          <a:ext cx="883278" cy="883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ED385E-0E65-406F-9FBB-8FC537F4D250}">
      <dsp:nvSpPr>
        <dsp:cNvPr id="0" name=""/>
        <dsp:cNvSpPr/>
      </dsp:nvSpPr>
      <dsp:spPr>
        <a:xfrm>
          <a:off x="6910048" y="2321621"/>
          <a:ext cx="25236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Communications will announce the new portal</a:t>
          </a:r>
        </a:p>
      </dsp:txBody>
      <dsp:txXfrm>
        <a:off x="6910048" y="2321621"/>
        <a:ext cx="2523653" cy="720000"/>
      </dsp:txXfrm>
    </dsp:sp>
    <dsp:sp modelId="{3BEB2BD4-E366-4476-BA1E-2FB31505B126}">
      <dsp:nvSpPr>
        <dsp:cNvPr id="0" name=""/>
        <dsp:cNvSpPr/>
      </dsp:nvSpPr>
      <dsp:spPr>
        <a:xfrm>
          <a:off x="10367454" y="302698"/>
          <a:ext cx="1539428" cy="15394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CEB1C-9D68-48F1-A52A-C696E2E3E53B}">
      <dsp:nvSpPr>
        <dsp:cNvPr id="0" name=""/>
        <dsp:cNvSpPr/>
      </dsp:nvSpPr>
      <dsp:spPr>
        <a:xfrm>
          <a:off x="10695529" y="630773"/>
          <a:ext cx="883278" cy="8832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8DA71C-0914-44AB-8D62-424141F6EE7C}">
      <dsp:nvSpPr>
        <dsp:cNvPr id="0" name=""/>
        <dsp:cNvSpPr/>
      </dsp:nvSpPr>
      <dsp:spPr>
        <a:xfrm>
          <a:off x="9875341" y="2321621"/>
          <a:ext cx="25236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Advocacy Support Unit is here to help!</a:t>
          </a:r>
        </a:p>
      </dsp:txBody>
      <dsp:txXfrm>
        <a:off x="9875341" y="2321621"/>
        <a:ext cx="2523653" cy="720000"/>
      </dsp:txXfrm>
    </dsp:sp>
    <dsp:sp modelId="{FCC58E76-4A88-4DF0-BFC8-4C85D391ED00}">
      <dsp:nvSpPr>
        <dsp:cNvPr id="0" name=""/>
        <dsp:cNvSpPr/>
      </dsp:nvSpPr>
      <dsp:spPr>
        <a:xfrm>
          <a:off x="5919514" y="3672535"/>
          <a:ext cx="1539428" cy="15394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1A8B1-FA1E-4AB4-A5F7-C97C21FADF6A}">
      <dsp:nvSpPr>
        <dsp:cNvPr id="0" name=""/>
        <dsp:cNvSpPr/>
      </dsp:nvSpPr>
      <dsp:spPr>
        <a:xfrm>
          <a:off x="6247589" y="4000610"/>
          <a:ext cx="883278" cy="8832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094C4B-B0A2-47BD-96C2-0B9B04DFAC92}">
      <dsp:nvSpPr>
        <dsp:cNvPr id="0" name=""/>
        <dsp:cNvSpPr/>
      </dsp:nvSpPr>
      <dsp:spPr>
        <a:xfrm>
          <a:off x="5427402" y="5691458"/>
          <a:ext cx="25236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Email advocate@dgs.ca.gov  </a:t>
          </a:r>
        </a:p>
      </dsp:txBody>
      <dsp:txXfrm>
        <a:off x="5427402" y="5691458"/>
        <a:ext cx="2523653"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7639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5" rIns="93170" bIns="46585" numCol="1" anchor="t" anchorCtr="0" compatLnSpc="1">
            <a:prstTxWarp prst="textNoShape">
              <a:avLst/>
            </a:prstTxWarp>
          </a:bodyPr>
          <a:lstStyle>
            <a:lvl1pPr defTabSz="931863">
              <a:defRPr sz="1200">
                <a:cs typeface="+mn-cs"/>
              </a:defRPr>
            </a:lvl1pPr>
          </a:lstStyle>
          <a:p>
            <a:pPr>
              <a:defRPr/>
            </a:pPr>
            <a:endParaRPr lang="en-US"/>
          </a:p>
        </p:txBody>
      </p:sp>
      <p:sp>
        <p:nvSpPr>
          <p:cNvPr id="7987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5" rIns="93170" bIns="46585" numCol="1" anchor="t" anchorCtr="0" compatLnSpc="1">
            <a:prstTxWarp prst="textNoShape">
              <a:avLst/>
            </a:prstTxWarp>
          </a:bodyPr>
          <a:lstStyle>
            <a:lvl1pPr algn="r" defTabSz="931863">
              <a:defRPr sz="1200">
                <a:cs typeface="+mn-cs"/>
              </a:defRPr>
            </a:lvl1pPr>
          </a:lstStyle>
          <a:p>
            <a:pPr>
              <a:defRPr/>
            </a:pPr>
            <a:endParaRPr lang="en-US"/>
          </a:p>
        </p:txBody>
      </p:sp>
      <p:sp>
        <p:nvSpPr>
          <p:cNvPr id="7987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5" rIns="93170" bIns="46585" numCol="1" anchor="b" anchorCtr="0" compatLnSpc="1">
            <a:prstTxWarp prst="textNoShape">
              <a:avLst/>
            </a:prstTxWarp>
          </a:bodyPr>
          <a:lstStyle>
            <a:lvl1pPr defTabSz="931863">
              <a:defRPr sz="1200">
                <a:cs typeface="+mn-cs"/>
              </a:defRPr>
            </a:lvl1pPr>
          </a:lstStyle>
          <a:p>
            <a:pPr>
              <a:defRPr/>
            </a:pPr>
            <a:r>
              <a:rPr lang="en-US"/>
              <a:t>02.26.19     OFFICE OF SMALL BUSINESS AND DVBE SERVICES, DGS</a:t>
            </a:r>
          </a:p>
        </p:txBody>
      </p:sp>
      <p:sp>
        <p:nvSpPr>
          <p:cNvPr id="7987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5" rIns="93170" bIns="46585" numCol="1" anchor="b" anchorCtr="0" compatLnSpc="1">
            <a:prstTxWarp prst="textNoShape">
              <a:avLst/>
            </a:prstTxWarp>
          </a:bodyPr>
          <a:lstStyle>
            <a:lvl1pPr algn="r" defTabSz="931863">
              <a:defRPr sz="1200">
                <a:cs typeface="+mn-cs"/>
              </a:defRPr>
            </a:lvl1pPr>
          </a:lstStyle>
          <a:p>
            <a:pPr>
              <a:defRPr/>
            </a:pPr>
            <a:fld id="{2EED8ABA-516A-4ED5-B63E-CE8EF4EFE50D}" type="slidenum">
              <a:rPr lang="en-US"/>
              <a:pPr>
                <a:defRPr/>
              </a:pPr>
              <a:t>‹#›</a:t>
            </a:fld>
            <a:endParaRPr lang="en-US" dirty="0"/>
          </a:p>
        </p:txBody>
      </p:sp>
    </p:spTree>
    <p:extLst>
      <p:ext uri="{BB962C8B-B14F-4D97-AF65-F5344CB8AC3E}">
        <p14:creationId xmlns:p14="http://schemas.microsoft.com/office/powerpoint/2010/main" val="140044176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5" rIns="93170" bIns="46585" numCol="1" anchor="t" anchorCtr="0" compatLnSpc="1">
            <a:prstTxWarp prst="textNoShape">
              <a:avLst/>
            </a:prstTxWarp>
          </a:bodyPr>
          <a:lstStyle>
            <a:lvl1pPr defTabSz="931863">
              <a:defRPr sz="1200">
                <a:cs typeface="+mn-cs"/>
              </a:defRPr>
            </a:lvl1pPr>
          </a:lstStyle>
          <a:p>
            <a:pPr>
              <a:defRPr/>
            </a:pP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5" rIns="93170" bIns="46585" numCol="1" anchor="t" anchorCtr="0" compatLnSpc="1">
            <a:prstTxWarp prst="textNoShape">
              <a:avLst/>
            </a:prstTxWarp>
          </a:bodyPr>
          <a:lstStyle>
            <a:lvl1pPr algn="r" defTabSz="931863">
              <a:defRPr sz="120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96913" y="44672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5" rIns="93170" bIns="4658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5" rIns="93170" bIns="46585" numCol="1" anchor="b" anchorCtr="0" compatLnSpc="1">
            <a:prstTxWarp prst="textNoShape">
              <a:avLst/>
            </a:prstTxWarp>
          </a:bodyPr>
          <a:lstStyle>
            <a:lvl1pPr defTabSz="931863">
              <a:defRPr sz="1200">
                <a:cs typeface="+mn-cs"/>
              </a:defRPr>
            </a:lvl1pPr>
          </a:lstStyle>
          <a:p>
            <a:pPr>
              <a:defRPr/>
            </a:pPr>
            <a:r>
              <a:rPr lang="en-US"/>
              <a:t>02.26.19     OFFICE OF SMALL BUSINESS AND DVBE SERVICES, DGS</a:t>
            </a:r>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5" rIns="93170" bIns="46585" numCol="1" anchor="b" anchorCtr="0" compatLnSpc="1">
            <a:prstTxWarp prst="textNoShape">
              <a:avLst/>
            </a:prstTxWarp>
          </a:bodyPr>
          <a:lstStyle>
            <a:lvl1pPr algn="r" defTabSz="931863">
              <a:defRPr sz="1200">
                <a:cs typeface="+mn-cs"/>
              </a:defRPr>
            </a:lvl1pPr>
          </a:lstStyle>
          <a:p>
            <a:pPr>
              <a:defRPr/>
            </a:pPr>
            <a:fld id="{B7943CD9-5813-4B02-9D5E-DF0474FB5DC0}" type="slidenum">
              <a:rPr lang="en-US"/>
              <a:pPr>
                <a:defRPr/>
              </a:pPr>
              <a:t>‹#›</a:t>
            </a:fld>
            <a:endParaRPr lang="en-US" dirty="0"/>
          </a:p>
        </p:txBody>
      </p:sp>
    </p:spTree>
    <p:extLst>
      <p:ext uri="{BB962C8B-B14F-4D97-AF65-F5344CB8AC3E}">
        <p14:creationId xmlns:p14="http://schemas.microsoft.com/office/powerpoint/2010/main" val="3611149550"/>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1</a:t>
            </a:fld>
            <a:endParaRPr lang="en-US" dirty="0"/>
          </a:p>
        </p:txBody>
      </p:sp>
    </p:spTree>
    <p:extLst>
      <p:ext uri="{BB962C8B-B14F-4D97-AF65-F5344CB8AC3E}">
        <p14:creationId xmlns:p14="http://schemas.microsoft.com/office/powerpoint/2010/main" val="262377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81100" y="696913"/>
            <a:ext cx="4648200" cy="3486150"/>
          </a:xfrm>
          <a:ln/>
        </p:spPr>
      </p:sp>
      <p:sp>
        <p:nvSpPr>
          <p:cNvPr id="737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2BE4600B-5915-4792-B778-45823A76ABD3}" type="slidenum">
              <a:rPr lang="en-US" smtClean="0"/>
              <a:pPr>
                <a:defRPr/>
              </a:pPr>
              <a:t>10</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76026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81100" y="696913"/>
            <a:ext cx="4648200" cy="3486150"/>
          </a:xfrm>
          <a:ln/>
        </p:spPr>
      </p:sp>
      <p:sp>
        <p:nvSpPr>
          <p:cNvPr id="737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2BE4600B-5915-4792-B778-45823A76ABD3}" type="slidenum">
              <a:rPr lang="en-US" smtClean="0"/>
              <a:pPr>
                <a:defRPr/>
              </a:pPr>
              <a:t>11</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322610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81100" y="696913"/>
            <a:ext cx="4648200" cy="3486150"/>
          </a:xfrm>
          <a:ln/>
        </p:spPr>
      </p:sp>
      <p:sp>
        <p:nvSpPr>
          <p:cNvPr id="737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2BE4600B-5915-4792-B778-45823A76ABD3}" type="slidenum">
              <a:rPr lang="en-US" smtClean="0"/>
              <a:pPr>
                <a:defRPr/>
              </a:pPr>
              <a:t>12</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58062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81100" y="696913"/>
            <a:ext cx="4648200" cy="3486150"/>
          </a:xfrm>
          <a:ln/>
        </p:spPr>
      </p:sp>
      <p:sp>
        <p:nvSpPr>
          <p:cNvPr id="737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2BE4600B-5915-4792-B778-45823A76ABD3}" type="slidenum">
              <a:rPr lang="en-US" smtClean="0"/>
              <a:pPr>
                <a:defRPr/>
              </a:pPr>
              <a:t>13</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369384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81100" y="696913"/>
            <a:ext cx="4648200" cy="3486150"/>
          </a:xfrm>
          <a:ln/>
        </p:spPr>
      </p:sp>
      <p:sp>
        <p:nvSpPr>
          <p:cNvPr id="1249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8D31FDF9-0C28-4082-96BC-E1D4F01A81FB}" type="slidenum">
              <a:rPr lang="en-US" smtClean="0"/>
              <a:pPr>
                <a:defRPr/>
              </a:pPr>
              <a:t>14</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1C6830FA-3607-4972-813C-811EA0B271C9}" type="slidenum">
              <a:rPr lang="en-US" smtClean="0"/>
              <a:pPr eaLnBrk="1" hangingPunct="1">
                <a:defRPr/>
              </a:pPr>
              <a:t>15</a:t>
            </a:fld>
            <a:endParaRPr lang="en-US" dirty="0"/>
          </a:p>
        </p:txBody>
      </p:sp>
      <p:sp>
        <p:nvSpPr>
          <p:cNvPr id="8294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00DBEEE-6E04-46F9-BA2C-75E553C9421F}" type="slidenum">
              <a:rPr lang="en-US" altLang="en-US">
                <a:ea typeface="ＭＳ Ｐゴシック" pitchFamily="34" charset="-128"/>
              </a:rPr>
              <a:pPr algn="r" eaLnBrk="1" hangingPunct="1">
                <a:spcBef>
                  <a:spcPct val="0"/>
                </a:spcBef>
              </a:pPr>
              <a:t>15</a:t>
            </a:fld>
            <a:endParaRPr lang="en-US" altLang="en-US" dirty="0">
              <a:ea typeface="ＭＳ Ｐゴシック" pitchFamily="34" charset="-128"/>
            </a:endParaRPr>
          </a:p>
        </p:txBody>
      </p:sp>
      <p:sp>
        <p:nvSpPr>
          <p:cNvPr id="82948" name="Rectangle 2"/>
          <p:cNvSpPr>
            <a:spLocks noGrp="1" noRot="1" noChangeAspect="1" noChangeArrowheads="1" noTextEdit="1"/>
          </p:cNvSpPr>
          <p:nvPr>
            <p:ph type="sldImg"/>
          </p:nvPr>
        </p:nvSpPr>
        <p:spPr>
          <a:xfrm>
            <a:off x="1184275" y="698500"/>
            <a:ext cx="4645025" cy="3484563"/>
          </a:xfrm>
          <a:ln/>
        </p:spPr>
      </p:sp>
      <p:sp>
        <p:nvSpPr>
          <p:cNvPr id="82949" name="Rectangle 3"/>
          <p:cNvSpPr>
            <a:spLocks noGrp="1" noChangeArrowheads="1"/>
          </p:cNvSpPr>
          <p:nvPr>
            <p:ph type="body" idx="1"/>
          </p:nvPr>
        </p:nvSpPr>
        <p:spPr>
          <a:xfrm>
            <a:off x="701675" y="4416425"/>
            <a:ext cx="5607050" cy="4181475"/>
          </a:xfrm>
          <a:noFill/>
        </p:spPr>
        <p:txBody>
          <a:bodyPr lIns="94029" tIns="47015" rIns="94029" bIns="47015"/>
          <a:lstStyle/>
          <a:p>
            <a:pPr eaLnBrk="1" hangingPunct="1">
              <a:buFontTx/>
              <a:buChar char="•"/>
            </a:pPr>
            <a:endParaRPr lang="en-US" alt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81100" y="696913"/>
            <a:ext cx="4648200" cy="3486150"/>
          </a:xfrm>
          <a:ln/>
        </p:spPr>
      </p:sp>
      <p:sp>
        <p:nvSpPr>
          <p:cNvPr id="7885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25BF31B7-B7C8-4264-B79B-9D9BC1624C0F}" type="slidenum">
              <a:rPr lang="en-US" smtClean="0"/>
              <a:pPr>
                <a:defRPr/>
              </a:pPr>
              <a:t>16</a:t>
            </a:fld>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32ECA39D-E307-478A-BA1E-0AFDBEAA5586}" type="slidenum">
              <a:rPr lang="en-US" smtClean="0"/>
              <a:pPr eaLnBrk="1" hangingPunct="1">
                <a:defRPr/>
              </a:pPr>
              <a:t>17</a:t>
            </a:fld>
            <a:endParaRPr lang="en-US" dirty="0"/>
          </a:p>
        </p:txBody>
      </p:sp>
      <p:sp>
        <p:nvSpPr>
          <p:cNvPr id="860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6C69D45-4510-453E-B791-B8DB5628326E}" type="slidenum">
              <a:rPr lang="en-US" altLang="en-US">
                <a:ea typeface="ＭＳ Ｐゴシック" pitchFamily="34" charset="-128"/>
              </a:rPr>
              <a:pPr algn="r" eaLnBrk="1" hangingPunct="1">
                <a:spcBef>
                  <a:spcPct val="0"/>
                </a:spcBef>
              </a:pPr>
              <a:t>17</a:t>
            </a:fld>
            <a:endParaRPr lang="en-US" altLang="en-US" dirty="0">
              <a:ea typeface="ＭＳ Ｐゴシック" pitchFamily="34" charset="-128"/>
            </a:endParaRPr>
          </a:p>
        </p:txBody>
      </p:sp>
      <p:sp>
        <p:nvSpPr>
          <p:cNvPr id="86020" name="Rectangle 2"/>
          <p:cNvSpPr>
            <a:spLocks noGrp="1" noRot="1" noChangeAspect="1" noChangeArrowheads="1" noTextEdit="1"/>
          </p:cNvSpPr>
          <p:nvPr>
            <p:ph type="sldImg"/>
          </p:nvPr>
        </p:nvSpPr>
        <p:spPr>
          <a:xfrm>
            <a:off x="1184275" y="698500"/>
            <a:ext cx="4645025" cy="3484563"/>
          </a:xfrm>
          <a:ln/>
        </p:spPr>
      </p:sp>
      <p:sp>
        <p:nvSpPr>
          <p:cNvPr id="366597" name="Rectangle 3"/>
          <p:cNvSpPr>
            <a:spLocks noGrp="1" noChangeArrowheads="1"/>
          </p:cNvSpPr>
          <p:nvPr>
            <p:ph type="body" idx="1"/>
          </p:nvPr>
        </p:nvSpPr>
        <p:spPr>
          <a:xfrm>
            <a:off x="701675" y="4416425"/>
            <a:ext cx="5607050" cy="4181475"/>
          </a:xfrm>
        </p:spPr>
        <p:txBody>
          <a:bodyPr lIns="94029" tIns="47015" rIns="94029" bIns="47015"/>
          <a:lstStyle/>
          <a:p>
            <a:pPr eaLnBrk="1" hangingPunct="1">
              <a:defRPr/>
            </a:pPr>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1792309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32ECA39D-E307-478A-BA1E-0AFDBEAA5586}" type="slidenum">
              <a:rPr lang="en-US" smtClean="0"/>
              <a:pPr eaLnBrk="1" hangingPunct="1">
                <a:defRPr/>
              </a:pPr>
              <a:t>18</a:t>
            </a:fld>
            <a:endParaRPr lang="en-US" dirty="0"/>
          </a:p>
        </p:txBody>
      </p:sp>
      <p:sp>
        <p:nvSpPr>
          <p:cNvPr id="860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6C69D45-4510-453E-B791-B8DB5628326E}" type="slidenum">
              <a:rPr lang="en-US" altLang="en-US">
                <a:ea typeface="ＭＳ Ｐゴシック" pitchFamily="34" charset="-128"/>
              </a:rPr>
              <a:pPr algn="r" eaLnBrk="1" hangingPunct="1">
                <a:spcBef>
                  <a:spcPct val="0"/>
                </a:spcBef>
              </a:pPr>
              <a:t>18</a:t>
            </a:fld>
            <a:endParaRPr lang="en-US" altLang="en-US" dirty="0">
              <a:ea typeface="ＭＳ Ｐゴシック" pitchFamily="34" charset="-128"/>
            </a:endParaRPr>
          </a:p>
        </p:txBody>
      </p:sp>
      <p:sp>
        <p:nvSpPr>
          <p:cNvPr id="86020" name="Rectangle 2"/>
          <p:cNvSpPr>
            <a:spLocks noGrp="1" noRot="1" noChangeAspect="1" noChangeArrowheads="1" noTextEdit="1"/>
          </p:cNvSpPr>
          <p:nvPr>
            <p:ph type="sldImg"/>
          </p:nvPr>
        </p:nvSpPr>
        <p:spPr>
          <a:xfrm>
            <a:off x="1184275" y="698500"/>
            <a:ext cx="4645025" cy="3484563"/>
          </a:xfrm>
          <a:ln/>
        </p:spPr>
      </p:sp>
      <p:sp>
        <p:nvSpPr>
          <p:cNvPr id="366597" name="Rectangle 3"/>
          <p:cNvSpPr>
            <a:spLocks noGrp="1" noChangeArrowheads="1"/>
          </p:cNvSpPr>
          <p:nvPr>
            <p:ph type="body" idx="1"/>
          </p:nvPr>
        </p:nvSpPr>
        <p:spPr>
          <a:xfrm>
            <a:off x="701675" y="4416425"/>
            <a:ext cx="5607050" cy="4181475"/>
          </a:xfrm>
        </p:spPr>
        <p:txBody>
          <a:bodyPr lIns="94029" tIns="47015" rIns="94029" bIns="47015"/>
          <a:lstStyle/>
          <a:p>
            <a:pPr eaLnBrk="1" hangingPunct="1">
              <a:defRPr/>
            </a:pPr>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34471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81100" y="696913"/>
            <a:ext cx="4648200" cy="3486150"/>
          </a:xfrm>
          <a:ln/>
        </p:spPr>
      </p:sp>
      <p:sp>
        <p:nvSpPr>
          <p:cNvPr id="8397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A75EA90E-852F-4578-9B99-37E01CA91DC0}" type="slidenum">
              <a:rPr lang="en-US" smtClean="0"/>
              <a:pPr>
                <a:defRPr/>
              </a:pPr>
              <a:t>19</a:t>
            </a:fld>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81100" y="696913"/>
            <a:ext cx="4648200" cy="3486150"/>
          </a:xfrm>
          <a:ln/>
        </p:spPr>
      </p:sp>
      <p:sp>
        <p:nvSpPr>
          <p:cNvPr id="71683" name="Notes Placeholder 2"/>
          <p:cNvSpPr>
            <a:spLocks noGrp="1"/>
          </p:cNvSpPr>
          <p:nvPr>
            <p:ph type="body" idx="1"/>
          </p:nvPr>
        </p:nvSpPr>
        <p:spPr>
          <a:noFill/>
        </p:spPr>
        <p:txBody>
          <a:bodyPr/>
          <a:lstStyle/>
          <a:p>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6DBF2B34-AB4A-4C7C-9309-9BEB2211F419}" type="slidenum">
              <a:rPr lang="en-US" smtClean="0"/>
              <a:pPr>
                <a:defRPr/>
              </a:pPr>
              <a:t>2</a:t>
            </a:fld>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2346398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32ECA39D-E307-478A-BA1E-0AFDBEAA5586}" type="slidenum">
              <a:rPr lang="en-US" smtClean="0"/>
              <a:pPr eaLnBrk="1" hangingPunct="1">
                <a:defRPr/>
              </a:pPr>
              <a:t>20</a:t>
            </a:fld>
            <a:endParaRPr lang="en-US" dirty="0"/>
          </a:p>
        </p:txBody>
      </p:sp>
      <p:sp>
        <p:nvSpPr>
          <p:cNvPr id="860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6C69D45-4510-453E-B791-B8DB5628326E}" type="slidenum">
              <a:rPr lang="en-US" altLang="en-US">
                <a:ea typeface="ＭＳ Ｐゴシック" pitchFamily="34" charset="-128"/>
              </a:rPr>
              <a:pPr algn="r" eaLnBrk="1" hangingPunct="1">
                <a:spcBef>
                  <a:spcPct val="0"/>
                </a:spcBef>
              </a:pPr>
              <a:t>20</a:t>
            </a:fld>
            <a:endParaRPr lang="en-US" altLang="en-US" dirty="0">
              <a:ea typeface="ＭＳ Ｐゴシック" pitchFamily="34" charset="-128"/>
            </a:endParaRPr>
          </a:p>
        </p:txBody>
      </p:sp>
      <p:sp>
        <p:nvSpPr>
          <p:cNvPr id="86020" name="Rectangle 2"/>
          <p:cNvSpPr>
            <a:spLocks noGrp="1" noRot="1" noChangeAspect="1" noChangeArrowheads="1" noTextEdit="1"/>
          </p:cNvSpPr>
          <p:nvPr>
            <p:ph type="sldImg"/>
          </p:nvPr>
        </p:nvSpPr>
        <p:spPr>
          <a:xfrm>
            <a:off x="1184275" y="698500"/>
            <a:ext cx="4645025" cy="3484563"/>
          </a:xfrm>
          <a:ln/>
        </p:spPr>
      </p:sp>
      <p:sp>
        <p:nvSpPr>
          <p:cNvPr id="366597" name="Rectangle 3"/>
          <p:cNvSpPr>
            <a:spLocks noGrp="1" noChangeArrowheads="1"/>
          </p:cNvSpPr>
          <p:nvPr>
            <p:ph type="body" idx="1"/>
          </p:nvPr>
        </p:nvSpPr>
        <p:spPr>
          <a:xfrm>
            <a:off x="701675" y="4416425"/>
            <a:ext cx="5607050" cy="4181475"/>
          </a:xfrm>
        </p:spPr>
        <p:txBody>
          <a:bodyPr lIns="94029" tIns="47015" rIns="94029" bIns="47015"/>
          <a:lstStyle/>
          <a:p>
            <a:pPr eaLnBrk="1" hangingPunct="1">
              <a:defRPr/>
            </a:pPr>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1375558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32ECA39D-E307-478A-BA1E-0AFDBEAA5586}" type="slidenum">
              <a:rPr lang="en-US" smtClean="0"/>
              <a:pPr eaLnBrk="1" hangingPunct="1">
                <a:defRPr/>
              </a:pPr>
              <a:t>21</a:t>
            </a:fld>
            <a:endParaRPr lang="en-US" dirty="0"/>
          </a:p>
        </p:txBody>
      </p:sp>
      <p:sp>
        <p:nvSpPr>
          <p:cNvPr id="860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6C69D45-4510-453E-B791-B8DB5628326E}" type="slidenum">
              <a:rPr lang="en-US" altLang="en-US">
                <a:ea typeface="ＭＳ Ｐゴシック" pitchFamily="34" charset="-128"/>
              </a:rPr>
              <a:pPr algn="r" eaLnBrk="1" hangingPunct="1">
                <a:spcBef>
                  <a:spcPct val="0"/>
                </a:spcBef>
              </a:pPr>
              <a:t>21</a:t>
            </a:fld>
            <a:endParaRPr lang="en-US" altLang="en-US" dirty="0">
              <a:ea typeface="ＭＳ Ｐゴシック" pitchFamily="34" charset="-128"/>
            </a:endParaRPr>
          </a:p>
        </p:txBody>
      </p:sp>
      <p:sp>
        <p:nvSpPr>
          <p:cNvPr id="86020" name="Rectangle 2"/>
          <p:cNvSpPr>
            <a:spLocks noGrp="1" noRot="1" noChangeAspect="1" noChangeArrowheads="1" noTextEdit="1"/>
          </p:cNvSpPr>
          <p:nvPr>
            <p:ph type="sldImg"/>
          </p:nvPr>
        </p:nvSpPr>
        <p:spPr>
          <a:xfrm>
            <a:off x="1184275" y="698500"/>
            <a:ext cx="4645025" cy="3484563"/>
          </a:xfrm>
          <a:ln/>
        </p:spPr>
      </p:sp>
      <p:sp>
        <p:nvSpPr>
          <p:cNvPr id="366597" name="Rectangle 3"/>
          <p:cNvSpPr>
            <a:spLocks noGrp="1" noChangeArrowheads="1"/>
          </p:cNvSpPr>
          <p:nvPr>
            <p:ph type="body" idx="1"/>
          </p:nvPr>
        </p:nvSpPr>
        <p:spPr>
          <a:xfrm>
            <a:off x="701675" y="4416425"/>
            <a:ext cx="5607050" cy="4181475"/>
          </a:xfrm>
        </p:spPr>
        <p:txBody>
          <a:bodyPr lIns="94029" tIns="47015" rIns="94029" bIns="47015"/>
          <a:lstStyle/>
          <a:p>
            <a:pPr eaLnBrk="1" hangingPunct="1">
              <a:defRPr/>
            </a:pPr>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4031606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32ECA39D-E307-478A-BA1E-0AFDBEAA5586}" type="slidenum">
              <a:rPr lang="en-US" smtClean="0"/>
              <a:pPr eaLnBrk="1" hangingPunct="1">
                <a:defRPr/>
              </a:pPr>
              <a:t>22</a:t>
            </a:fld>
            <a:endParaRPr lang="en-US" dirty="0"/>
          </a:p>
        </p:txBody>
      </p:sp>
      <p:sp>
        <p:nvSpPr>
          <p:cNvPr id="860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6C69D45-4510-453E-B791-B8DB5628326E}" type="slidenum">
              <a:rPr lang="en-US" altLang="en-US">
                <a:ea typeface="ＭＳ Ｐゴシック" pitchFamily="34" charset="-128"/>
              </a:rPr>
              <a:pPr algn="r" eaLnBrk="1" hangingPunct="1">
                <a:spcBef>
                  <a:spcPct val="0"/>
                </a:spcBef>
              </a:pPr>
              <a:t>22</a:t>
            </a:fld>
            <a:endParaRPr lang="en-US" altLang="en-US" dirty="0">
              <a:ea typeface="ＭＳ Ｐゴシック" pitchFamily="34" charset="-128"/>
            </a:endParaRPr>
          </a:p>
        </p:txBody>
      </p:sp>
      <p:sp>
        <p:nvSpPr>
          <p:cNvPr id="86020" name="Rectangle 2"/>
          <p:cNvSpPr>
            <a:spLocks noGrp="1" noRot="1" noChangeAspect="1" noChangeArrowheads="1" noTextEdit="1"/>
          </p:cNvSpPr>
          <p:nvPr>
            <p:ph type="sldImg"/>
          </p:nvPr>
        </p:nvSpPr>
        <p:spPr>
          <a:xfrm>
            <a:off x="1184275" y="698500"/>
            <a:ext cx="4645025" cy="3484563"/>
          </a:xfrm>
          <a:ln/>
        </p:spPr>
      </p:sp>
      <p:sp>
        <p:nvSpPr>
          <p:cNvPr id="366597" name="Rectangle 3"/>
          <p:cNvSpPr>
            <a:spLocks noGrp="1" noChangeArrowheads="1"/>
          </p:cNvSpPr>
          <p:nvPr>
            <p:ph type="body" idx="1"/>
          </p:nvPr>
        </p:nvSpPr>
        <p:spPr>
          <a:xfrm>
            <a:off x="701675" y="4416425"/>
            <a:ext cx="5607050" cy="4181475"/>
          </a:xfrm>
        </p:spPr>
        <p:txBody>
          <a:bodyPr lIns="94029" tIns="47015" rIns="94029" bIns="47015"/>
          <a:lstStyle/>
          <a:p>
            <a:pPr eaLnBrk="1" hangingPunct="1">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3249713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32ECA39D-E307-478A-BA1E-0AFDBEAA5586}" type="slidenum">
              <a:rPr lang="en-US" smtClean="0"/>
              <a:pPr eaLnBrk="1" hangingPunct="1">
                <a:defRPr/>
              </a:pPr>
              <a:t>23</a:t>
            </a:fld>
            <a:endParaRPr lang="en-US" dirty="0"/>
          </a:p>
        </p:txBody>
      </p:sp>
      <p:sp>
        <p:nvSpPr>
          <p:cNvPr id="860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6C69D45-4510-453E-B791-B8DB5628326E}" type="slidenum">
              <a:rPr lang="en-US" altLang="en-US">
                <a:ea typeface="ＭＳ Ｐゴシック" pitchFamily="34" charset="-128"/>
              </a:rPr>
              <a:pPr algn="r" eaLnBrk="1" hangingPunct="1">
                <a:spcBef>
                  <a:spcPct val="0"/>
                </a:spcBef>
              </a:pPr>
              <a:t>23</a:t>
            </a:fld>
            <a:endParaRPr lang="en-US" altLang="en-US" dirty="0">
              <a:ea typeface="ＭＳ Ｐゴシック" pitchFamily="34" charset="-128"/>
            </a:endParaRPr>
          </a:p>
        </p:txBody>
      </p:sp>
      <p:sp>
        <p:nvSpPr>
          <p:cNvPr id="86020" name="Rectangle 2"/>
          <p:cNvSpPr>
            <a:spLocks noGrp="1" noRot="1" noChangeAspect="1" noChangeArrowheads="1" noTextEdit="1"/>
          </p:cNvSpPr>
          <p:nvPr>
            <p:ph type="sldImg"/>
          </p:nvPr>
        </p:nvSpPr>
        <p:spPr>
          <a:xfrm>
            <a:off x="1184275" y="698500"/>
            <a:ext cx="4645025" cy="3484563"/>
          </a:xfrm>
          <a:ln/>
        </p:spPr>
      </p:sp>
      <p:sp>
        <p:nvSpPr>
          <p:cNvPr id="366597" name="Rectangle 3"/>
          <p:cNvSpPr>
            <a:spLocks noGrp="1" noChangeArrowheads="1"/>
          </p:cNvSpPr>
          <p:nvPr>
            <p:ph type="body" idx="1"/>
          </p:nvPr>
        </p:nvSpPr>
        <p:spPr>
          <a:xfrm>
            <a:off x="701675" y="4416425"/>
            <a:ext cx="5607050" cy="4181475"/>
          </a:xfrm>
        </p:spPr>
        <p:txBody>
          <a:bodyPr lIns="94029" tIns="47015" rIns="94029" bIns="47015"/>
          <a:lstStyle/>
          <a:p>
            <a:pPr eaLnBrk="1" hangingPunct="1">
              <a:defRPr/>
            </a:pPr>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1882376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32ECA39D-E307-478A-BA1E-0AFDBEAA5586}" type="slidenum">
              <a:rPr lang="en-US" smtClean="0"/>
              <a:pPr eaLnBrk="1" hangingPunct="1">
                <a:defRPr/>
              </a:pPr>
              <a:t>24</a:t>
            </a:fld>
            <a:endParaRPr lang="en-US" dirty="0"/>
          </a:p>
        </p:txBody>
      </p:sp>
      <p:sp>
        <p:nvSpPr>
          <p:cNvPr id="860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6C69D45-4510-453E-B791-B8DB5628326E}" type="slidenum">
              <a:rPr lang="en-US" altLang="en-US">
                <a:ea typeface="ＭＳ Ｐゴシック" pitchFamily="34" charset="-128"/>
              </a:rPr>
              <a:pPr algn="r" eaLnBrk="1" hangingPunct="1">
                <a:spcBef>
                  <a:spcPct val="0"/>
                </a:spcBef>
              </a:pPr>
              <a:t>24</a:t>
            </a:fld>
            <a:endParaRPr lang="en-US" altLang="en-US" dirty="0">
              <a:ea typeface="ＭＳ Ｐゴシック" pitchFamily="34" charset="-128"/>
            </a:endParaRPr>
          </a:p>
        </p:txBody>
      </p:sp>
      <p:sp>
        <p:nvSpPr>
          <p:cNvPr id="86020" name="Rectangle 2"/>
          <p:cNvSpPr>
            <a:spLocks noGrp="1" noRot="1" noChangeAspect="1" noChangeArrowheads="1" noTextEdit="1"/>
          </p:cNvSpPr>
          <p:nvPr>
            <p:ph type="sldImg"/>
          </p:nvPr>
        </p:nvSpPr>
        <p:spPr>
          <a:xfrm>
            <a:off x="1184275" y="698500"/>
            <a:ext cx="4645025" cy="3484563"/>
          </a:xfrm>
          <a:ln/>
        </p:spPr>
      </p:sp>
      <p:sp>
        <p:nvSpPr>
          <p:cNvPr id="366597" name="Rectangle 3"/>
          <p:cNvSpPr>
            <a:spLocks noGrp="1" noChangeArrowheads="1"/>
          </p:cNvSpPr>
          <p:nvPr>
            <p:ph type="body" idx="1"/>
          </p:nvPr>
        </p:nvSpPr>
        <p:spPr>
          <a:xfrm>
            <a:off x="701675" y="4416425"/>
            <a:ext cx="5607050" cy="4181475"/>
          </a:xfrm>
        </p:spPr>
        <p:txBody>
          <a:bodyPr lIns="94029" tIns="47015" rIns="94029" bIns="47015"/>
          <a:lstStyle/>
          <a:p>
            <a:pPr eaLnBrk="1" hangingPunct="1">
              <a:defRPr/>
            </a:pPr>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3743809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32ECA39D-E307-478A-BA1E-0AFDBEAA5586}" type="slidenum">
              <a:rPr lang="en-US" smtClean="0"/>
              <a:pPr eaLnBrk="1" hangingPunct="1">
                <a:defRPr/>
              </a:pPr>
              <a:t>25</a:t>
            </a:fld>
            <a:endParaRPr lang="en-US" dirty="0"/>
          </a:p>
        </p:txBody>
      </p:sp>
      <p:sp>
        <p:nvSpPr>
          <p:cNvPr id="860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6C69D45-4510-453E-B791-B8DB5628326E}" type="slidenum">
              <a:rPr lang="en-US" altLang="en-US">
                <a:ea typeface="ＭＳ Ｐゴシック" pitchFamily="34" charset="-128"/>
              </a:rPr>
              <a:pPr algn="r" eaLnBrk="1" hangingPunct="1">
                <a:spcBef>
                  <a:spcPct val="0"/>
                </a:spcBef>
              </a:pPr>
              <a:t>25</a:t>
            </a:fld>
            <a:endParaRPr lang="en-US" altLang="en-US" dirty="0">
              <a:ea typeface="ＭＳ Ｐゴシック" pitchFamily="34" charset="-128"/>
            </a:endParaRPr>
          </a:p>
        </p:txBody>
      </p:sp>
      <p:sp>
        <p:nvSpPr>
          <p:cNvPr id="86020" name="Rectangle 2"/>
          <p:cNvSpPr>
            <a:spLocks noGrp="1" noRot="1" noChangeAspect="1" noChangeArrowheads="1" noTextEdit="1"/>
          </p:cNvSpPr>
          <p:nvPr>
            <p:ph type="sldImg"/>
          </p:nvPr>
        </p:nvSpPr>
        <p:spPr>
          <a:xfrm>
            <a:off x="1184275" y="698500"/>
            <a:ext cx="4645025" cy="3484563"/>
          </a:xfrm>
          <a:ln/>
        </p:spPr>
      </p:sp>
      <p:sp>
        <p:nvSpPr>
          <p:cNvPr id="366597" name="Rectangle 3"/>
          <p:cNvSpPr>
            <a:spLocks noGrp="1" noChangeArrowheads="1"/>
          </p:cNvSpPr>
          <p:nvPr>
            <p:ph type="body" idx="1"/>
          </p:nvPr>
        </p:nvSpPr>
        <p:spPr>
          <a:xfrm>
            <a:off x="701675" y="4416425"/>
            <a:ext cx="5607050" cy="4181475"/>
          </a:xfrm>
        </p:spPr>
        <p:txBody>
          <a:bodyPr lIns="94029" tIns="47015" rIns="94029" bIns="47015"/>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defRPr/>
            </a:pPr>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3707576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444500" y="4467225"/>
            <a:ext cx="6084888" cy="4183063"/>
          </a:xfrm>
          <a:noFill/>
        </p:spPr>
        <p:txBody>
          <a:bodyPr/>
          <a:lstStyle/>
          <a:p>
            <a:endParaRPr lang="en-US" altLang="en-US" sz="1000" dirty="0"/>
          </a:p>
        </p:txBody>
      </p:sp>
      <p:sp>
        <p:nvSpPr>
          <p:cNvPr id="4" name="Slide Number Placeholder 3"/>
          <p:cNvSpPr>
            <a:spLocks noGrp="1"/>
          </p:cNvSpPr>
          <p:nvPr>
            <p:ph type="sldNum" sz="quarter" idx="5"/>
          </p:nvPr>
        </p:nvSpPr>
        <p:spPr/>
        <p:txBody>
          <a:bodyPr/>
          <a:lstStyle/>
          <a:p>
            <a:pPr>
              <a:defRPr/>
            </a:pPr>
            <a:fld id="{46467F2D-1D8F-4521-A748-4B467F32D45D}" type="slidenum">
              <a:rPr lang="en-US" smtClean="0"/>
              <a:pPr>
                <a:defRPr/>
              </a:pPr>
              <a:t>26</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32ECA39D-E307-478A-BA1E-0AFDBEAA5586}" type="slidenum">
              <a:rPr lang="en-US" smtClean="0"/>
              <a:pPr eaLnBrk="1" hangingPunct="1">
                <a:defRPr/>
              </a:pPr>
              <a:t>27</a:t>
            </a:fld>
            <a:endParaRPr lang="en-US" dirty="0"/>
          </a:p>
        </p:txBody>
      </p:sp>
      <p:sp>
        <p:nvSpPr>
          <p:cNvPr id="860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6C69D45-4510-453E-B791-B8DB5628326E}" type="slidenum">
              <a:rPr lang="en-US" altLang="en-US">
                <a:ea typeface="ＭＳ Ｐゴシック" pitchFamily="34" charset="-128"/>
              </a:rPr>
              <a:pPr algn="r" eaLnBrk="1" hangingPunct="1">
                <a:spcBef>
                  <a:spcPct val="0"/>
                </a:spcBef>
              </a:pPr>
              <a:t>27</a:t>
            </a:fld>
            <a:endParaRPr lang="en-US" altLang="en-US">
              <a:ea typeface="ＭＳ Ｐゴシック" pitchFamily="34" charset="-128"/>
            </a:endParaRPr>
          </a:p>
        </p:txBody>
      </p:sp>
      <p:sp>
        <p:nvSpPr>
          <p:cNvPr id="86020" name="Rectangle 2"/>
          <p:cNvSpPr>
            <a:spLocks noGrp="1" noRot="1" noChangeAspect="1" noChangeArrowheads="1" noTextEdit="1"/>
          </p:cNvSpPr>
          <p:nvPr>
            <p:ph type="sldImg"/>
          </p:nvPr>
        </p:nvSpPr>
        <p:spPr>
          <a:xfrm>
            <a:off x="1184275" y="698500"/>
            <a:ext cx="4645025" cy="3484563"/>
          </a:xfrm>
          <a:ln/>
        </p:spPr>
      </p:sp>
      <p:sp>
        <p:nvSpPr>
          <p:cNvPr id="366597" name="Rectangle 3"/>
          <p:cNvSpPr>
            <a:spLocks noGrp="1" noChangeArrowheads="1"/>
          </p:cNvSpPr>
          <p:nvPr>
            <p:ph type="body" idx="1"/>
          </p:nvPr>
        </p:nvSpPr>
        <p:spPr>
          <a:xfrm>
            <a:off x="701675" y="4416425"/>
            <a:ext cx="5607050" cy="4181475"/>
          </a:xfrm>
        </p:spPr>
        <p:txBody>
          <a:bodyPr lIns="94029" tIns="47015" rIns="94029" bIns="47015"/>
          <a:lstStyle/>
          <a:p>
            <a:pPr eaLnBrk="1" hangingPunct="1">
              <a:defRPr/>
            </a:pPr>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3984664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C0C93BF4-C9DA-4A4F-A342-BCCFAA3BB55E}" type="slidenum">
              <a:rPr lang="en-US" smtClean="0"/>
              <a:pPr eaLnBrk="1" hangingPunct="1">
                <a:defRPr/>
              </a:pPr>
              <a:t>28</a:t>
            </a:fld>
            <a:endParaRPr lang="en-US" dirty="0"/>
          </a:p>
        </p:txBody>
      </p:sp>
      <p:sp>
        <p:nvSpPr>
          <p:cNvPr id="8704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FC0476-32B8-41A6-BA32-74CE7886D9AF}" type="slidenum">
              <a:rPr lang="en-US" altLang="en-US">
                <a:ea typeface="ＭＳ Ｐゴシック" pitchFamily="34" charset="-128"/>
              </a:rPr>
              <a:pPr algn="r" eaLnBrk="1" hangingPunct="1">
                <a:spcBef>
                  <a:spcPct val="0"/>
                </a:spcBef>
              </a:pPr>
              <a:t>28</a:t>
            </a:fld>
            <a:endParaRPr lang="en-US" altLang="en-US" dirty="0">
              <a:ea typeface="ＭＳ Ｐゴシック" pitchFamily="34" charset="-128"/>
            </a:endParaRPr>
          </a:p>
        </p:txBody>
      </p:sp>
      <p:sp>
        <p:nvSpPr>
          <p:cNvPr id="87044" name="Rectangle 2"/>
          <p:cNvSpPr>
            <a:spLocks noGrp="1" noRot="1" noChangeAspect="1" noChangeArrowheads="1" noTextEdit="1"/>
          </p:cNvSpPr>
          <p:nvPr>
            <p:ph type="sldImg"/>
          </p:nvPr>
        </p:nvSpPr>
        <p:spPr>
          <a:xfrm>
            <a:off x="1184275" y="698500"/>
            <a:ext cx="4645025" cy="3484563"/>
          </a:xfrm>
          <a:ln/>
        </p:spPr>
      </p:sp>
      <p:sp>
        <p:nvSpPr>
          <p:cNvPr id="340997" name="Rectangle 3"/>
          <p:cNvSpPr>
            <a:spLocks noGrp="1" noChangeArrowheads="1"/>
          </p:cNvSpPr>
          <p:nvPr>
            <p:ph type="body" idx="1"/>
          </p:nvPr>
        </p:nvSpPr>
        <p:spPr>
          <a:xfrm>
            <a:off x="373063" y="4416425"/>
            <a:ext cx="6227762" cy="4181475"/>
          </a:xfrm>
        </p:spPr>
        <p:txBody>
          <a:bodyPr lIns="94029" tIns="47015" rIns="94029" bIns="47015"/>
          <a:lstStyle/>
          <a:p>
            <a:pPr marL="0" marR="0">
              <a:lnSpc>
                <a:spcPct val="107000"/>
              </a:lnSpc>
              <a:spcBef>
                <a:spcPts val="0"/>
              </a:spcBef>
              <a:spcAft>
                <a:spcPts val="800"/>
              </a:spcAft>
            </a:pPr>
            <a:endParaRPr lang="en-US" sz="1400" dirty="0">
              <a:latin typeface="Times New Roman"/>
              <a:ea typeface="Times New Roman"/>
            </a:endParaRPr>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C0C93BF4-C9DA-4A4F-A342-BCCFAA3BB55E}" type="slidenum">
              <a:rPr lang="en-US" smtClean="0"/>
              <a:pPr eaLnBrk="1" hangingPunct="1">
                <a:defRPr/>
              </a:pPr>
              <a:t>29</a:t>
            </a:fld>
            <a:endParaRPr lang="en-US" dirty="0"/>
          </a:p>
        </p:txBody>
      </p:sp>
      <p:sp>
        <p:nvSpPr>
          <p:cNvPr id="8704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FC0476-32B8-41A6-BA32-74CE7886D9AF}" type="slidenum">
              <a:rPr lang="en-US" altLang="en-US">
                <a:ea typeface="ＭＳ Ｐゴシック" pitchFamily="34" charset="-128"/>
              </a:rPr>
              <a:pPr algn="r" eaLnBrk="1" hangingPunct="1">
                <a:spcBef>
                  <a:spcPct val="0"/>
                </a:spcBef>
              </a:pPr>
              <a:t>29</a:t>
            </a:fld>
            <a:endParaRPr lang="en-US" altLang="en-US" dirty="0">
              <a:ea typeface="ＭＳ Ｐゴシック" pitchFamily="34" charset="-128"/>
            </a:endParaRPr>
          </a:p>
        </p:txBody>
      </p:sp>
      <p:sp>
        <p:nvSpPr>
          <p:cNvPr id="87044" name="Rectangle 2"/>
          <p:cNvSpPr>
            <a:spLocks noGrp="1" noRot="1" noChangeAspect="1" noChangeArrowheads="1" noTextEdit="1"/>
          </p:cNvSpPr>
          <p:nvPr>
            <p:ph type="sldImg"/>
          </p:nvPr>
        </p:nvSpPr>
        <p:spPr>
          <a:xfrm>
            <a:off x="1184275" y="698500"/>
            <a:ext cx="4645025" cy="3484563"/>
          </a:xfrm>
          <a:ln/>
        </p:spPr>
      </p:sp>
      <p:sp>
        <p:nvSpPr>
          <p:cNvPr id="340997" name="Rectangle 3"/>
          <p:cNvSpPr>
            <a:spLocks noGrp="1" noChangeArrowheads="1"/>
          </p:cNvSpPr>
          <p:nvPr>
            <p:ph type="body" idx="1"/>
          </p:nvPr>
        </p:nvSpPr>
        <p:spPr>
          <a:xfrm>
            <a:off x="373063" y="4416425"/>
            <a:ext cx="6227762" cy="4181475"/>
          </a:xfrm>
        </p:spPr>
        <p:txBody>
          <a:bodyPr lIns="94029" tIns="47015" rIns="94029" bIns="47015"/>
          <a:lstStyle/>
          <a:p>
            <a:pPr lvl="1">
              <a:spcBef>
                <a:spcPts val="0"/>
              </a:spcBef>
              <a:spcAft>
                <a:spcPts val="0"/>
              </a:spcAft>
              <a:buFont typeface="Arial" pitchFamily="34" charset="0"/>
              <a:buNone/>
              <a:tabLst>
                <a:tab pos="457200" algn="l"/>
              </a:tabLst>
              <a:defRPr/>
            </a:pPr>
            <a:endParaRPr lang="en-US" dirty="0">
              <a:latin typeface="Times New Roman"/>
              <a:ea typeface="Times New Roman"/>
            </a:endParaRPr>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214505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81100" y="696913"/>
            <a:ext cx="4648200" cy="3486150"/>
          </a:xfrm>
          <a:ln/>
        </p:spPr>
      </p:sp>
      <p:sp>
        <p:nvSpPr>
          <p:cNvPr id="72707" name="Notes Placeholder 2"/>
          <p:cNvSpPr>
            <a:spLocks noGrp="1"/>
          </p:cNvSpPr>
          <p:nvPr>
            <p:ph type="body" idx="1"/>
          </p:nvPr>
        </p:nvSpPr>
        <p:spPr>
          <a:noFill/>
        </p:spPr>
        <p:txBody>
          <a:bodyPr/>
          <a:lstStyle/>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359D998C-997E-428A-8006-A1A6BF025227}" type="slidenum">
              <a:rPr lang="en-US" smtClean="0"/>
              <a:pPr>
                <a:defRPr/>
              </a:pPr>
              <a:t>3</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CB2BD814-3E50-49BF-B4A5-9DEAABBA6C5A}" type="slidenum">
              <a:rPr lang="en-US" smtClean="0"/>
              <a:pPr eaLnBrk="1" hangingPunct="1">
                <a:defRPr/>
              </a:pPr>
              <a:t>30</a:t>
            </a:fld>
            <a:endParaRPr lang="en-US" dirty="0"/>
          </a:p>
        </p:txBody>
      </p:sp>
      <p:sp>
        <p:nvSpPr>
          <p:cNvPr id="9523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AD1DC24-10EA-4D1A-84E8-12105E64384E}" type="slidenum">
              <a:rPr lang="en-US" altLang="en-US">
                <a:ea typeface="ＭＳ Ｐゴシック" pitchFamily="34" charset="-128"/>
              </a:rPr>
              <a:pPr algn="r" eaLnBrk="1" hangingPunct="1">
                <a:spcBef>
                  <a:spcPct val="0"/>
                </a:spcBef>
              </a:pPr>
              <a:t>30</a:t>
            </a:fld>
            <a:endParaRPr lang="en-US" altLang="en-US">
              <a:ea typeface="ＭＳ Ｐゴシック" pitchFamily="34" charset="-128"/>
            </a:endParaRPr>
          </a:p>
        </p:txBody>
      </p:sp>
      <p:sp>
        <p:nvSpPr>
          <p:cNvPr id="95236" name="Rectangle 2"/>
          <p:cNvSpPr>
            <a:spLocks noGrp="1" noRot="1" noChangeAspect="1" noChangeArrowheads="1" noTextEdit="1"/>
          </p:cNvSpPr>
          <p:nvPr>
            <p:ph type="sldImg"/>
          </p:nvPr>
        </p:nvSpPr>
        <p:spPr>
          <a:xfrm>
            <a:off x="1182688" y="696913"/>
            <a:ext cx="4648200" cy="3486150"/>
          </a:xfrm>
          <a:ln/>
        </p:spPr>
      </p:sp>
      <p:sp>
        <p:nvSpPr>
          <p:cNvPr id="95237" name="Rectangle 3"/>
          <p:cNvSpPr>
            <a:spLocks noGrp="1" noChangeArrowheads="1"/>
          </p:cNvSpPr>
          <p:nvPr>
            <p:ph type="body" idx="1"/>
          </p:nvPr>
        </p:nvSpPr>
        <p:spPr>
          <a:noFill/>
        </p:spPr>
        <p:txBody>
          <a:bodyPr lIns="94029" tIns="47015" rIns="94029" bIns="47015"/>
          <a:lstStyle/>
          <a:p>
            <a:pPr eaLnBrk="1" hangingPunct="1"/>
            <a:endParaRPr lang="en-US" altLang="en-US" sz="1400" dirty="0">
              <a:latin typeface="Sylfaen" pitchFamily="18" charset="0"/>
            </a:endParaRPr>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D074FC58-C4BF-4152-914E-D4FC6284BB20}" type="slidenum">
              <a:rPr lang="en-US" smtClean="0"/>
              <a:pPr>
                <a:defRPr/>
              </a:pPr>
              <a:t>31</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xfrm>
            <a:off x="373063" y="4467225"/>
            <a:ext cx="6192837" cy="4183063"/>
          </a:xfrm>
        </p:spPr>
        <p:txBody>
          <a:bodyPr/>
          <a:lstStyle/>
          <a:p>
            <a:pPr>
              <a:buFont typeface="Arial" pitchFamily="34" charset="0"/>
              <a:buNone/>
              <a:defRPr/>
            </a:pPr>
            <a:endParaRPr lang="en-US" dirty="0"/>
          </a:p>
        </p:txBody>
      </p:sp>
      <p:sp>
        <p:nvSpPr>
          <p:cNvPr id="4" name="Slide Number Placeholder 3"/>
          <p:cNvSpPr>
            <a:spLocks noGrp="1"/>
          </p:cNvSpPr>
          <p:nvPr>
            <p:ph type="sldNum" sz="quarter" idx="5"/>
          </p:nvPr>
        </p:nvSpPr>
        <p:spPr/>
        <p:txBody>
          <a:bodyPr/>
          <a:lstStyle/>
          <a:p>
            <a:pPr>
              <a:defRPr/>
            </a:pPr>
            <a:fld id="{458B4DA8-B6E9-4B1F-AC77-37924CC74A3A}" type="slidenum">
              <a:rPr lang="en-US" smtClean="0"/>
              <a:pPr>
                <a:defRPr/>
              </a:pPr>
              <a:t>32</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3199685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2326E525-6FBD-4598-A62D-5F049F7F065C}" type="slidenum">
              <a:rPr lang="en-US" smtClean="0"/>
              <a:pPr>
                <a:defRPr/>
              </a:pPr>
              <a:t>33</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5060060-B9B9-48AD-A160-3E0954571499}" type="slidenum">
              <a:rPr lang="en-US" smtClean="0"/>
              <a:pPr>
                <a:defRPr/>
              </a:pPr>
              <a:t>34</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73788318-08E5-4252-A3CA-D830A65E1445}" type="slidenum">
              <a:rPr lang="en-US" smtClean="0"/>
              <a:pPr>
                <a:defRPr/>
              </a:pPr>
              <a:t>35</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pPr marL="0" indent="0">
              <a:buFontTx/>
              <a:buNone/>
            </a:pPr>
            <a:endParaRPr lang="en-US" altLang="en-US" dirty="0"/>
          </a:p>
        </p:txBody>
      </p:sp>
      <p:sp>
        <p:nvSpPr>
          <p:cNvPr id="4" name="Slide Number Placeholder 3"/>
          <p:cNvSpPr>
            <a:spLocks noGrp="1"/>
          </p:cNvSpPr>
          <p:nvPr>
            <p:ph type="sldNum" sz="quarter" idx="5"/>
          </p:nvPr>
        </p:nvSpPr>
        <p:spPr/>
        <p:txBody>
          <a:bodyPr/>
          <a:lstStyle/>
          <a:p>
            <a:pPr>
              <a:defRPr/>
            </a:pPr>
            <a:fld id="{39B21022-1FAC-4314-9219-4DCF8948615E}" type="slidenum">
              <a:rPr lang="en-US" smtClean="0"/>
              <a:pPr>
                <a:defRPr/>
              </a:pPr>
              <a:t>36</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992659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2326E525-6FBD-4598-A62D-5F049F7F065C}" type="slidenum">
              <a:rPr lang="en-US" smtClean="0"/>
              <a:pPr>
                <a:defRPr/>
              </a:pPr>
              <a:t>37</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1920898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C560A877-63B0-4281-91B2-8095AFBB4EF0}" type="slidenum">
              <a:rPr lang="en-US" smtClean="0"/>
              <a:pPr eaLnBrk="1" hangingPunct="1">
                <a:defRPr/>
              </a:pPr>
              <a:t>38</a:t>
            </a:fld>
            <a:endParaRPr lang="en-US" dirty="0"/>
          </a:p>
        </p:txBody>
      </p:sp>
      <p:sp>
        <p:nvSpPr>
          <p:cNvPr id="11366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4091944-E3A6-4083-AEC1-7F3707723C64}" type="slidenum">
              <a:rPr lang="en-US" altLang="en-US">
                <a:ea typeface="ＭＳ Ｐゴシック" pitchFamily="34" charset="-128"/>
              </a:rPr>
              <a:pPr algn="r" eaLnBrk="1" hangingPunct="1">
                <a:spcBef>
                  <a:spcPct val="0"/>
                </a:spcBef>
              </a:pPr>
              <a:t>38</a:t>
            </a:fld>
            <a:endParaRPr lang="en-US" altLang="en-US">
              <a:ea typeface="ＭＳ Ｐゴシック" pitchFamily="34" charset="-128"/>
            </a:endParaRPr>
          </a:p>
        </p:txBody>
      </p:sp>
      <p:sp>
        <p:nvSpPr>
          <p:cNvPr id="113668" name="Rectangle 2"/>
          <p:cNvSpPr>
            <a:spLocks noGrp="1" noRot="1" noChangeAspect="1" noChangeArrowheads="1" noTextEdit="1"/>
          </p:cNvSpPr>
          <p:nvPr>
            <p:ph type="sldImg"/>
          </p:nvPr>
        </p:nvSpPr>
        <p:spPr>
          <a:xfrm>
            <a:off x="1182688" y="696913"/>
            <a:ext cx="4648200" cy="3486150"/>
          </a:xfrm>
          <a:ln/>
        </p:spPr>
      </p:sp>
      <p:sp>
        <p:nvSpPr>
          <p:cNvPr id="113669" name="Rectangle 3"/>
          <p:cNvSpPr>
            <a:spLocks noGrp="1" noChangeArrowheads="1"/>
          </p:cNvSpPr>
          <p:nvPr>
            <p:ph type="body" idx="1"/>
          </p:nvPr>
        </p:nvSpPr>
        <p:spPr>
          <a:noFill/>
        </p:spPr>
        <p:txBody>
          <a:bodyPr lIns="94029" tIns="47015" rIns="94029" bIns="47015"/>
          <a:lstStyle/>
          <a:p>
            <a:pPr eaLnBrk="1" hangingPunct="1"/>
            <a:endParaRPr lang="en-US" alt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692710B8-0FFB-4C9D-8DDE-1E94738C812D}" type="slidenum">
              <a:rPr lang="en-US" smtClean="0"/>
              <a:pPr>
                <a:defRPr/>
              </a:pPr>
              <a:t>39</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81100" y="696913"/>
            <a:ext cx="4648200" cy="3486150"/>
          </a:xfrm>
          <a:ln/>
        </p:spPr>
      </p:sp>
      <p:sp>
        <p:nvSpPr>
          <p:cNvPr id="73731" name="Notes Placeholder 2"/>
          <p:cNvSpPr>
            <a:spLocks noGrp="1"/>
          </p:cNvSpPr>
          <p:nvPr>
            <p:ph type="body" idx="1"/>
          </p:nvPr>
        </p:nvSpPr>
        <p:spPr>
          <a:noFill/>
        </p:spPr>
        <p:txBody>
          <a:bodyPr/>
          <a:lstStyle/>
          <a:p>
            <a:endParaRPr lang="en-US" altLang="en-US" b="1" dirty="0"/>
          </a:p>
        </p:txBody>
      </p:sp>
      <p:sp>
        <p:nvSpPr>
          <p:cNvPr id="4" name="Slide Number Placeholder 3"/>
          <p:cNvSpPr>
            <a:spLocks noGrp="1"/>
          </p:cNvSpPr>
          <p:nvPr>
            <p:ph type="sldNum" sz="quarter" idx="5"/>
          </p:nvPr>
        </p:nvSpPr>
        <p:spPr/>
        <p:txBody>
          <a:bodyPr/>
          <a:lstStyle/>
          <a:p>
            <a:pPr>
              <a:defRPr/>
            </a:pPr>
            <a:fld id="{2BE4600B-5915-4792-B778-45823A76ABD3}" type="slidenum">
              <a:rPr lang="en-US" smtClean="0"/>
              <a:pPr>
                <a:defRPr/>
              </a:pPr>
              <a:t>4</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787385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EB145C73-C667-4DC1-B19D-7AD0AA268332}" type="slidenum">
              <a:rPr lang="en-US" smtClean="0"/>
              <a:pPr eaLnBrk="1" hangingPunct="1">
                <a:defRPr/>
              </a:pPr>
              <a:t>40</a:t>
            </a:fld>
            <a:endParaRPr lang="en-US" dirty="0"/>
          </a:p>
        </p:txBody>
      </p:sp>
      <p:sp>
        <p:nvSpPr>
          <p:cNvPr id="11673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856B19B-1496-490A-87D1-C8716EF73097}" type="slidenum">
              <a:rPr lang="en-US" altLang="en-US">
                <a:ea typeface="ＭＳ Ｐゴシック" pitchFamily="34" charset="-128"/>
              </a:rPr>
              <a:pPr algn="r" eaLnBrk="1" hangingPunct="1">
                <a:spcBef>
                  <a:spcPct val="0"/>
                </a:spcBef>
              </a:pPr>
              <a:t>40</a:t>
            </a:fld>
            <a:endParaRPr lang="en-US" altLang="en-US">
              <a:ea typeface="ＭＳ Ｐゴシック" pitchFamily="34" charset="-128"/>
            </a:endParaRPr>
          </a:p>
        </p:txBody>
      </p:sp>
      <p:sp>
        <p:nvSpPr>
          <p:cNvPr id="116740" name="Rectangle 2"/>
          <p:cNvSpPr>
            <a:spLocks noGrp="1" noRot="1" noChangeAspect="1" noChangeArrowheads="1" noTextEdit="1"/>
          </p:cNvSpPr>
          <p:nvPr>
            <p:ph type="sldImg"/>
          </p:nvPr>
        </p:nvSpPr>
        <p:spPr>
          <a:xfrm>
            <a:off x="1182688" y="696913"/>
            <a:ext cx="4648200" cy="3486150"/>
          </a:xfrm>
          <a:ln/>
        </p:spPr>
      </p:sp>
      <p:sp>
        <p:nvSpPr>
          <p:cNvPr id="439301" name="Rectangle 3"/>
          <p:cNvSpPr>
            <a:spLocks noGrp="1" noChangeArrowheads="1"/>
          </p:cNvSpPr>
          <p:nvPr>
            <p:ph type="body" idx="1"/>
          </p:nvPr>
        </p:nvSpPr>
        <p:spPr/>
        <p:txBody>
          <a:bodyPr lIns="94029" tIns="47015" rIns="94029" bIns="47015"/>
          <a:lstStyle/>
          <a:p>
            <a:pPr marL="4572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defRPr/>
            </a:pPr>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pPr marL="0" marR="0" lvl="0" indent="0">
              <a:lnSpc>
                <a:spcPct val="107000"/>
              </a:lnSpc>
              <a:spcBef>
                <a:spcPts val="0"/>
              </a:spcBef>
              <a:spcAft>
                <a:spcPts val="0"/>
              </a:spcAft>
              <a:buFont typeface="Symbol" panose="05050102010706020507" pitchFamily="18" charset="2"/>
              <a:buNone/>
            </a:pPr>
            <a:endParaRPr lang="en-US" altLang="en-US" dirty="0"/>
          </a:p>
        </p:txBody>
      </p:sp>
      <p:sp>
        <p:nvSpPr>
          <p:cNvPr id="4" name="Slide Number Placeholder 3"/>
          <p:cNvSpPr>
            <a:spLocks noGrp="1"/>
          </p:cNvSpPr>
          <p:nvPr>
            <p:ph type="sldNum" sz="quarter" idx="5"/>
          </p:nvPr>
        </p:nvSpPr>
        <p:spPr/>
        <p:txBody>
          <a:bodyPr/>
          <a:lstStyle/>
          <a:p>
            <a:pPr>
              <a:defRPr/>
            </a:pPr>
            <a:fld id="{692710B8-0FFB-4C9D-8DDE-1E94738C812D}" type="slidenum">
              <a:rPr lang="en-US" smtClean="0"/>
              <a:pPr>
                <a:defRPr/>
              </a:pPr>
              <a:t>41</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32663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E83E792F-8E3D-43FD-B5C5-9CA21EF754CE}" type="slidenum">
              <a:rPr lang="en-US" smtClean="0"/>
              <a:pPr eaLnBrk="1" hangingPunct="1">
                <a:defRPr/>
              </a:pPr>
              <a:t>42</a:t>
            </a:fld>
            <a:endParaRPr lang="en-US" dirty="0"/>
          </a:p>
        </p:txBody>
      </p:sp>
      <p:sp>
        <p:nvSpPr>
          <p:cNvPr id="10035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E3BC08D-7113-42D2-A433-94AB2E4E1ACE}" type="slidenum">
              <a:rPr lang="en-US" altLang="en-US">
                <a:ea typeface="ＭＳ Ｐゴシック" pitchFamily="34" charset="-128"/>
              </a:rPr>
              <a:pPr algn="r" eaLnBrk="1" hangingPunct="1">
                <a:spcBef>
                  <a:spcPct val="0"/>
                </a:spcBef>
              </a:pPr>
              <a:t>42</a:t>
            </a:fld>
            <a:endParaRPr lang="en-US" altLang="en-US">
              <a:ea typeface="ＭＳ Ｐゴシック" pitchFamily="34" charset="-128"/>
            </a:endParaRPr>
          </a:p>
        </p:txBody>
      </p:sp>
      <p:sp>
        <p:nvSpPr>
          <p:cNvPr id="100356" name="Rectangle 2"/>
          <p:cNvSpPr>
            <a:spLocks noGrp="1" noRot="1" noChangeAspect="1" noChangeArrowheads="1" noTextEdit="1"/>
          </p:cNvSpPr>
          <p:nvPr>
            <p:ph type="sldImg"/>
          </p:nvPr>
        </p:nvSpPr>
        <p:spPr>
          <a:xfrm>
            <a:off x="1184275" y="698500"/>
            <a:ext cx="4645025" cy="3484563"/>
          </a:xfrm>
          <a:ln/>
        </p:spPr>
      </p:sp>
      <p:sp>
        <p:nvSpPr>
          <p:cNvPr id="100357" name="Rectangle 3"/>
          <p:cNvSpPr>
            <a:spLocks noGrp="1" noChangeArrowheads="1"/>
          </p:cNvSpPr>
          <p:nvPr>
            <p:ph type="body" idx="1"/>
          </p:nvPr>
        </p:nvSpPr>
        <p:spPr>
          <a:xfrm>
            <a:off x="701675" y="4416425"/>
            <a:ext cx="5607050" cy="4181475"/>
          </a:xfrm>
          <a:noFill/>
        </p:spPr>
        <p:txBody>
          <a:bodyPr lIns="94029" tIns="47015" rIns="94029" bIns="47015"/>
          <a:lstStyle/>
          <a:p>
            <a:pPr eaLnBrk="1" hangingPunct="1">
              <a:buFontTx/>
              <a:buNone/>
            </a:pPr>
            <a:endParaRPr lang="en-US" alt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43</a:t>
            </a:fld>
            <a:endParaRPr lang="en-US" dirty="0"/>
          </a:p>
        </p:txBody>
      </p:sp>
    </p:spTree>
    <p:extLst>
      <p:ext uri="{BB962C8B-B14F-4D97-AF65-F5344CB8AC3E}">
        <p14:creationId xmlns:p14="http://schemas.microsoft.com/office/powerpoint/2010/main" val="3792347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44</a:t>
            </a:fld>
            <a:endParaRPr lang="en-US" dirty="0"/>
          </a:p>
        </p:txBody>
      </p:sp>
    </p:spTree>
    <p:extLst>
      <p:ext uri="{BB962C8B-B14F-4D97-AF65-F5344CB8AC3E}">
        <p14:creationId xmlns:p14="http://schemas.microsoft.com/office/powerpoint/2010/main" val="3971998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45</a:t>
            </a:fld>
            <a:endParaRPr lang="en-US" dirty="0"/>
          </a:p>
        </p:txBody>
      </p:sp>
    </p:spTree>
    <p:extLst>
      <p:ext uri="{BB962C8B-B14F-4D97-AF65-F5344CB8AC3E}">
        <p14:creationId xmlns:p14="http://schemas.microsoft.com/office/powerpoint/2010/main" val="4017773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46</a:t>
            </a:fld>
            <a:endParaRPr lang="en-US" dirty="0"/>
          </a:p>
        </p:txBody>
      </p:sp>
    </p:spTree>
    <p:extLst>
      <p:ext uri="{BB962C8B-B14F-4D97-AF65-F5344CB8AC3E}">
        <p14:creationId xmlns:p14="http://schemas.microsoft.com/office/powerpoint/2010/main" val="18267918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359D998C-997E-428A-8006-A1A6BF025227}" type="slidenum">
              <a:rPr lang="en-US" smtClean="0"/>
              <a:pPr>
                <a:defRPr/>
              </a:pPr>
              <a:t>47</a:t>
            </a:fld>
            <a:endParaRPr 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48</a:t>
            </a:fld>
            <a:endParaRPr lang="en-US" dirty="0"/>
          </a:p>
        </p:txBody>
      </p:sp>
    </p:spTree>
    <p:extLst>
      <p:ext uri="{BB962C8B-B14F-4D97-AF65-F5344CB8AC3E}">
        <p14:creationId xmlns:p14="http://schemas.microsoft.com/office/powerpoint/2010/main" val="436438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49</a:t>
            </a:fld>
            <a:endParaRPr lang="en-US" dirty="0"/>
          </a:p>
        </p:txBody>
      </p:sp>
    </p:spTree>
    <p:extLst>
      <p:ext uri="{BB962C8B-B14F-4D97-AF65-F5344CB8AC3E}">
        <p14:creationId xmlns:p14="http://schemas.microsoft.com/office/powerpoint/2010/main" val="424231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275FB3FA-7FDD-4393-A498-39AED2B79930}" type="slidenum">
              <a:rPr lang="en-US" smtClean="0"/>
              <a:pPr eaLnBrk="1" hangingPunct="1">
                <a:defRPr/>
              </a:pPr>
              <a:t>5</a:t>
            </a:fld>
            <a:endParaRPr lang="en-US" dirty="0"/>
          </a:p>
        </p:txBody>
      </p:sp>
      <p:sp>
        <p:nvSpPr>
          <p:cNvPr id="7475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62C3D86-2E1A-4D94-A794-571A4700AB2E}" type="slidenum">
              <a:rPr lang="en-US" altLang="en-US">
                <a:ea typeface="ＭＳ Ｐゴシック" pitchFamily="34" charset="-128"/>
              </a:rPr>
              <a:pPr algn="r" eaLnBrk="1" hangingPunct="1">
                <a:spcBef>
                  <a:spcPct val="0"/>
                </a:spcBef>
              </a:pPr>
              <a:t>5</a:t>
            </a:fld>
            <a:endParaRPr lang="en-US" altLang="en-US" dirty="0">
              <a:ea typeface="ＭＳ Ｐゴシック" pitchFamily="34" charset="-128"/>
            </a:endParaRPr>
          </a:p>
        </p:txBody>
      </p:sp>
      <p:sp>
        <p:nvSpPr>
          <p:cNvPr id="74756" name="Rectangle 2"/>
          <p:cNvSpPr>
            <a:spLocks noGrp="1" noRot="1" noChangeAspect="1" noChangeArrowheads="1" noTextEdit="1"/>
          </p:cNvSpPr>
          <p:nvPr>
            <p:ph type="sldImg"/>
          </p:nvPr>
        </p:nvSpPr>
        <p:spPr>
          <a:xfrm>
            <a:off x="1184275" y="698500"/>
            <a:ext cx="4645025" cy="3484563"/>
          </a:xfrm>
          <a:ln/>
        </p:spPr>
      </p:sp>
      <p:sp>
        <p:nvSpPr>
          <p:cNvPr id="74757" name="Rectangle 3"/>
          <p:cNvSpPr>
            <a:spLocks noGrp="1" noChangeArrowheads="1"/>
          </p:cNvSpPr>
          <p:nvPr>
            <p:ph type="body" idx="1"/>
          </p:nvPr>
        </p:nvSpPr>
        <p:spPr>
          <a:xfrm>
            <a:off x="409575" y="4416425"/>
            <a:ext cx="6156325" cy="4181475"/>
          </a:xfrm>
          <a:noFill/>
        </p:spPr>
        <p:txBody>
          <a:bodyPr lIns="94029" tIns="47015" rIns="94029" bIns="47015"/>
          <a:lstStyle/>
          <a:p>
            <a:pPr marL="0" marR="0" lvl="0" indent="0">
              <a:lnSpc>
                <a:spcPct val="107000"/>
              </a:lnSpc>
              <a:spcBef>
                <a:spcPts val="0"/>
              </a:spcBef>
              <a:spcAft>
                <a:spcPts val="0"/>
              </a:spcAft>
              <a:buFont typeface="Symbol" panose="05050102010706020507" pitchFamily="18" charset="2"/>
              <a:buNone/>
            </a:pPr>
            <a:endParaRPr lang="en-US" altLang="en-US" sz="800"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50</a:t>
            </a:fld>
            <a:endParaRPr lang="en-US" dirty="0"/>
          </a:p>
        </p:txBody>
      </p:sp>
    </p:spTree>
    <p:extLst>
      <p:ext uri="{BB962C8B-B14F-4D97-AF65-F5344CB8AC3E}">
        <p14:creationId xmlns:p14="http://schemas.microsoft.com/office/powerpoint/2010/main" val="1199599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51</a:t>
            </a:fld>
            <a:endParaRPr lang="en-US" dirty="0"/>
          </a:p>
        </p:txBody>
      </p:sp>
    </p:spTree>
    <p:extLst>
      <p:ext uri="{BB962C8B-B14F-4D97-AF65-F5344CB8AC3E}">
        <p14:creationId xmlns:p14="http://schemas.microsoft.com/office/powerpoint/2010/main" val="872174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52</a:t>
            </a:fld>
            <a:endParaRPr lang="en-US" dirty="0"/>
          </a:p>
        </p:txBody>
      </p:sp>
    </p:spTree>
    <p:extLst>
      <p:ext uri="{BB962C8B-B14F-4D97-AF65-F5344CB8AC3E}">
        <p14:creationId xmlns:p14="http://schemas.microsoft.com/office/powerpoint/2010/main" val="2737547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8D31FDF9-0C28-4082-96BC-E1D4F01A81FB}" type="slidenum">
              <a:rPr lang="en-US" smtClean="0"/>
              <a:pPr>
                <a:defRPr/>
              </a:pPr>
              <a:t>53</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30221153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8D31FDF9-0C28-4082-96BC-E1D4F01A81FB}" type="slidenum">
              <a:rPr lang="en-US" smtClean="0"/>
              <a:pPr>
                <a:defRPr/>
              </a:pPr>
              <a:t>54</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1986355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55</a:t>
            </a:fld>
            <a:endParaRPr lang="en-US" dirty="0"/>
          </a:p>
        </p:txBody>
      </p:sp>
    </p:spTree>
    <p:extLst>
      <p:ext uri="{BB962C8B-B14F-4D97-AF65-F5344CB8AC3E}">
        <p14:creationId xmlns:p14="http://schemas.microsoft.com/office/powerpoint/2010/main" val="27515175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7597E2EF-6746-419A-9A38-491F702B020D}" type="slidenum">
              <a:rPr lang="en-US" smtClean="0"/>
              <a:pPr eaLnBrk="1" hangingPunct="1">
                <a:defRPr/>
              </a:pPr>
              <a:t>56</a:t>
            </a:fld>
            <a:endParaRPr lang="en-US" dirty="0"/>
          </a:p>
        </p:txBody>
      </p:sp>
      <p:sp>
        <p:nvSpPr>
          <p:cNvPr id="12697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29" tIns="47015" rIns="94029" bIns="47015" anchor="b"/>
          <a:lstStyle>
            <a:lvl1pPr defTabSz="941388" eaLnBrk="0" hangingPunct="0">
              <a:spcBef>
                <a:spcPct val="30000"/>
              </a:spcBef>
              <a:defRPr sz="1200">
                <a:solidFill>
                  <a:schemeClr val="tx1"/>
                </a:solidFill>
                <a:latin typeface="Arial" charset="0"/>
              </a:defRPr>
            </a:lvl1pPr>
            <a:lvl2pPr marL="742950" indent="-285750" defTabSz="941388" eaLnBrk="0" hangingPunct="0">
              <a:spcBef>
                <a:spcPct val="30000"/>
              </a:spcBef>
              <a:defRPr sz="1200">
                <a:solidFill>
                  <a:schemeClr val="tx1"/>
                </a:solidFill>
                <a:latin typeface="Arial" charset="0"/>
              </a:defRPr>
            </a:lvl2pPr>
            <a:lvl3pPr marL="1143000" indent="-228600" defTabSz="941388" eaLnBrk="0" hangingPunct="0">
              <a:spcBef>
                <a:spcPct val="30000"/>
              </a:spcBef>
              <a:defRPr sz="1200">
                <a:solidFill>
                  <a:schemeClr val="tx1"/>
                </a:solidFill>
                <a:latin typeface="Arial" charset="0"/>
              </a:defRPr>
            </a:lvl3pPr>
            <a:lvl4pPr marL="1600200" indent="-228600" defTabSz="941388" eaLnBrk="0" hangingPunct="0">
              <a:spcBef>
                <a:spcPct val="30000"/>
              </a:spcBef>
              <a:defRPr sz="1200">
                <a:solidFill>
                  <a:schemeClr val="tx1"/>
                </a:solidFill>
                <a:latin typeface="Arial" charset="0"/>
              </a:defRPr>
            </a:lvl4pPr>
            <a:lvl5pPr marL="2057400" indent="-228600" defTabSz="941388" eaLnBrk="0" hangingPunct="0">
              <a:spcBef>
                <a:spcPct val="30000"/>
              </a:spcBef>
              <a:defRPr sz="1200">
                <a:solidFill>
                  <a:schemeClr val="tx1"/>
                </a:solidFill>
                <a:latin typeface="Arial" charset="0"/>
              </a:defRPr>
            </a:lvl5pPr>
            <a:lvl6pPr marL="2514600" indent="-228600" defTabSz="941388" eaLnBrk="0" fontAlgn="base" hangingPunct="0">
              <a:spcBef>
                <a:spcPct val="30000"/>
              </a:spcBef>
              <a:spcAft>
                <a:spcPct val="0"/>
              </a:spcAft>
              <a:defRPr sz="1200">
                <a:solidFill>
                  <a:schemeClr val="tx1"/>
                </a:solidFill>
                <a:latin typeface="Arial" charset="0"/>
              </a:defRPr>
            </a:lvl6pPr>
            <a:lvl7pPr marL="2971800" indent="-228600" defTabSz="941388" eaLnBrk="0" fontAlgn="base" hangingPunct="0">
              <a:spcBef>
                <a:spcPct val="30000"/>
              </a:spcBef>
              <a:spcAft>
                <a:spcPct val="0"/>
              </a:spcAft>
              <a:defRPr sz="1200">
                <a:solidFill>
                  <a:schemeClr val="tx1"/>
                </a:solidFill>
                <a:latin typeface="Arial" charset="0"/>
              </a:defRPr>
            </a:lvl7pPr>
            <a:lvl8pPr marL="3429000" indent="-228600" defTabSz="941388" eaLnBrk="0" fontAlgn="base" hangingPunct="0">
              <a:spcBef>
                <a:spcPct val="30000"/>
              </a:spcBef>
              <a:spcAft>
                <a:spcPct val="0"/>
              </a:spcAft>
              <a:defRPr sz="1200">
                <a:solidFill>
                  <a:schemeClr val="tx1"/>
                </a:solidFill>
                <a:latin typeface="Arial" charset="0"/>
              </a:defRPr>
            </a:lvl8pPr>
            <a:lvl9pPr marL="3886200" indent="-228600" defTabSz="9413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5F3D4F9-79D1-422A-909D-63070A5F2B83}" type="slidenum">
              <a:rPr lang="en-US" altLang="en-US">
                <a:ea typeface="ＭＳ Ｐゴシック" pitchFamily="34" charset="-128"/>
              </a:rPr>
              <a:pPr algn="r" eaLnBrk="1" hangingPunct="1">
                <a:spcBef>
                  <a:spcPct val="0"/>
                </a:spcBef>
              </a:pPr>
              <a:t>56</a:t>
            </a:fld>
            <a:endParaRPr lang="en-US" altLang="en-US" dirty="0">
              <a:ea typeface="ＭＳ Ｐゴシック" pitchFamily="34" charset="-128"/>
            </a:endParaRPr>
          </a:p>
        </p:txBody>
      </p:sp>
      <p:sp>
        <p:nvSpPr>
          <p:cNvPr id="126980" name="Rectangle 2"/>
          <p:cNvSpPr>
            <a:spLocks noGrp="1" noRot="1" noChangeAspect="1" noChangeArrowheads="1" noTextEdit="1"/>
          </p:cNvSpPr>
          <p:nvPr>
            <p:ph type="sldImg"/>
          </p:nvPr>
        </p:nvSpPr>
        <p:spPr>
          <a:xfrm>
            <a:off x="1184275" y="698500"/>
            <a:ext cx="4645025" cy="3484563"/>
          </a:xfrm>
          <a:ln/>
        </p:spPr>
      </p:sp>
      <p:sp>
        <p:nvSpPr>
          <p:cNvPr id="126981" name="Rectangle 3"/>
          <p:cNvSpPr>
            <a:spLocks noGrp="1" noChangeArrowheads="1"/>
          </p:cNvSpPr>
          <p:nvPr>
            <p:ph type="body" idx="1"/>
          </p:nvPr>
        </p:nvSpPr>
        <p:spPr>
          <a:xfrm>
            <a:off x="701675" y="4416425"/>
            <a:ext cx="5607050" cy="4181475"/>
          </a:xfrm>
          <a:noFill/>
        </p:spPr>
        <p:txBody>
          <a:bodyPr lIns="94029" tIns="47015" rIns="94029" bIns="47015"/>
          <a:lstStyle/>
          <a:p>
            <a:pPr eaLnBrk="1" hangingPunct="1"/>
            <a:endParaRPr lang="en-US" altLang="en-US" dirty="0"/>
          </a:p>
        </p:txBody>
      </p:sp>
      <p:sp>
        <p:nvSpPr>
          <p:cNvPr id="2" name="Date Placeholder 1"/>
          <p:cNvSpPr>
            <a:spLocks noGrp="1"/>
          </p:cNvSpPr>
          <p:nvPr>
            <p:ph type="dt"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1963735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57</a:t>
            </a:fld>
            <a:endParaRPr lang="en-US" dirty="0"/>
          </a:p>
        </p:txBody>
      </p:sp>
    </p:spTree>
    <p:extLst>
      <p:ext uri="{BB962C8B-B14F-4D97-AF65-F5344CB8AC3E}">
        <p14:creationId xmlns:p14="http://schemas.microsoft.com/office/powerpoint/2010/main" val="5105523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58</a:t>
            </a:fld>
            <a:endParaRPr lang="en-US" dirty="0"/>
          </a:p>
        </p:txBody>
      </p:sp>
    </p:spTree>
    <p:extLst>
      <p:ext uri="{BB962C8B-B14F-4D97-AF65-F5344CB8AC3E}">
        <p14:creationId xmlns:p14="http://schemas.microsoft.com/office/powerpoint/2010/main" val="281822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6</a:t>
            </a:fld>
            <a:endParaRPr lang="en-US" dirty="0"/>
          </a:p>
        </p:txBody>
      </p:sp>
    </p:spTree>
    <p:extLst>
      <p:ext uri="{BB962C8B-B14F-4D97-AF65-F5344CB8AC3E}">
        <p14:creationId xmlns:p14="http://schemas.microsoft.com/office/powerpoint/2010/main" val="351912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02.26.19     OFFICE OF SMALL BUSINESS AND DVBE SERVICES, DGS</a:t>
            </a:r>
          </a:p>
        </p:txBody>
      </p:sp>
      <p:sp>
        <p:nvSpPr>
          <p:cNvPr id="6" name="Slide Number Placeholder 5"/>
          <p:cNvSpPr>
            <a:spLocks noGrp="1"/>
          </p:cNvSpPr>
          <p:nvPr>
            <p:ph type="sldNum" sz="quarter" idx="5"/>
          </p:nvPr>
        </p:nvSpPr>
        <p:spPr/>
        <p:txBody>
          <a:bodyPr/>
          <a:lstStyle/>
          <a:p>
            <a:pPr>
              <a:defRPr/>
            </a:pPr>
            <a:fld id="{B7943CD9-5813-4B02-9D5E-DF0474FB5DC0}" type="slidenum">
              <a:rPr lang="en-US" smtClean="0"/>
              <a:pPr>
                <a:defRPr/>
              </a:pPr>
              <a:t>7</a:t>
            </a:fld>
            <a:endParaRPr lang="en-US" dirty="0"/>
          </a:p>
        </p:txBody>
      </p:sp>
    </p:spTree>
    <p:extLst>
      <p:ext uri="{BB962C8B-B14F-4D97-AF65-F5344CB8AC3E}">
        <p14:creationId xmlns:p14="http://schemas.microsoft.com/office/powerpoint/2010/main" val="282712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a:xfrm>
            <a:off x="409574" y="4467225"/>
            <a:ext cx="6219825" cy="4448175"/>
          </a:xfrm>
        </p:spPr>
        <p:txBody>
          <a:bodyPr/>
          <a:lstStyle/>
          <a:p>
            <a:pPr marL="914400" lvl="2" indent="0">
              <a:buFont typeface="Arial" pitchFamily="34" charset="0"/>
              <a:buNone/>
              <a:defRPr/>
            </a:pPr>
            <a:endParaRPr lang="en-US" dirty="0"/>
          </a:p>
        </p:txBody>
      </p:sp>
      <p:sp>
        <p:nvSpPr>
          <p:cNvPr id="4" name="Slide Number Placeholder 3"/>
          <p:cNvSpPr>
            <a:spLocks noGrp="1"/>
          </p:cNvSpPr>
          <p:nvPr>
            <p:ph type="sldNum" sz="quarter" idx="5"/>
          </p:nvPr>
        </p:nvSpPr>
        <p:spPr/>
        <p:txBody>
          <a:bodyPr/>
          <a:lstStyle/>
          <a:p>
            <a:pPr>
              <a:defRPr/>
            </a:pPr>
            <a:fld id="{D3456301-9E81-4B4C-9AB4-B75B731CE450}" type="slidenum">
              <a:rPr lang="en-US" smtClean="0"/>
              <a:pPr>
                <a:defRPr/>
              </a:pPr>
              <a:t>8</a:t>
            </a:fld>
            <a:endParaRPr lang="en-US" dirty="0"/>
          </a:p>
        </p:txBody>
      </p:sp>
      <p:sp>
        <p:nvSpPr>
          <p:cNvPr id="2" name="Date Placeholder 1"/>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02.26.19     OFFICE OF SMALL BUSINESS AND DVBE SERVICES, DGS</a:t>
            </a:r>
          </a:p>
        </p:txBody>
      </p:sp>
    </p:spTree>
    <p:extLst>
      <p:ext uri="{BB962C8B-B14F-4D97-AF65-F5344CB8AC3E}">
        <p14:creationId xmlns:p14="http://schemas.microsoft.com/office/powerpoint/2010/main" val="310517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81100" y="696913"/>
            <a:ext cx="4648200" cy="3486150"/>
          </a:xfrm>
          <a:ln/>
        </p:spPr>
      </p:sp>
      <p:sp>
        <p:nvSpPr>
          <p:cNvPr id="7373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2BE4600B-5915-4792-B778-45823A76ABD3}" type="slidenum">
              <a:rPr lang="en-US" smtClean="0"/>
              <a:pPr>
                <a:defRPr/>
              </a:pPr>
              <a:t>9</a:t>
            </a:fld>
            <a:endParaRPr lang="en-US" dirty="0"/>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02.26.19     OFFICE OF SMALL BUSINESS AND DVBE SERVICES, DGS</a:t>
            </a:r>
          </a:p>
        </p:txBody>
      </p:sp>
    </p:spTree>
    <p:extLst>
      <p:ext uri="{BB962C8B-B14F-4D97-AF65-F5344CB8AC3E}">
        <p14:creationId xmlns:p14="http://schemas.microsoft.com/office/powerpoint/2010/main" val="221834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225" y="11351049"/>
            <a:ext cx="16212090" cy="810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11233148"/>
            <a:ext cx="16212090" cy="113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459468" y="1345910"/>
            <a:ext cx="13378458" cy="6324156"/>
          </a:xfrm>
        </p:spPr>
        <p:txBody>
          <a:bodyPr anchor="b">
            <a:normAutofit/>
          </a:bodyPr>
          <a:lstStyle>
            <a:lvl1pPr algn="l">
              <a:lnSpc>
                <a:spcPct val="85000"/>
              </a:lnSpc>
              <a:defRPr sz="14187" spc="-89"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463153" y="7901508"/>
            <a:ext cx="13378458" cy="2026973"/>
          </a:xfrm>
        </p:spPr>
        <p:txBody>
          <a:bodyPr lIns="91440" rIns="91440">
            <a:normAutofit/>
          </a:bodyPr>
          <a:lstStyle>
            <a:lvl1pPr marL="0" indent="0" algn="l">
              <a:buNone/>
              <a:defRPr sz="4256" cap="all" spc="355" baseline="0">
                <a:solidFill>
                  <a:schemeClr val="tx2"/>
                </a:solidFill>
                <a:latin typeface="+mj-lt"/>
              </a:defRPr>
            </a:lvl1pPr>
            <a:lvl2pPr marL="810798" indent="0" algn="ctr">
              <a:buNone/>
              <a:defRPr sz="4256"/>
            </a:lvl2pPr>
            <a:lvl3pPr marL="1621597" indent="0" algn="ctr">
              <a:buNone/>
              <a:defRPr sz="4256"/>
            </a:lvl3pPr>
            <a:lvl4pPr marL="2432395" indent="0" algn="ctr">
              <a:buNone/>
              <a:defRPr sz="3547"/>
            </a:lvl4pPr>
            <a:lvl5pPr marL="3243194" indent="0" algn="ctr">
              <a:buNone/>
              <a:defRPr sz="3547"/>
            </a:lvl5pPr>
            <a:lvl6pPr marL="4053992" indent="0" algn="ctr">
              <a:buNone/>
              <a:defRPr sz="3547"/>
            </a:lvl6pPr>
            <a:lvl7pPr marL="4864791" indent="0" algn="ctr">
              <a:buNone/>
              <a:defRPr sz="3547"/>
            </a:lvl7pPr>
            <a:lvl8pPr marL="5675589" indent="0" algn="ctr">
              <a:buNone/>
              <a:defRPr sz="3547"/>
            </a:lvl8pPr>
            <a:lvl9pPr marL="6486388" indent="0" algn="ctr">
              <a:buNone/>
              <a:defRPr sz="35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2000"/>
            </a:lvl1pPr>
          </a:lstStyle>
          <a:p>
            <a:r>
              <a:rPr lang="en-US"/>
              <a:t>May 31, 2023</a:t>
            </a:r>
            <a:endParaRPr lang="en-US" dirty="0"/>
          </a:p>
        </p:txBody>
      </p:sp>
      <p:sp>
        <p:nvSpPr>
          <p:cNvPr id="5" name="Footer Placeholder 4"/>
          <p:cNvSpPr>
            <a:spLocks noGrp="1"/>
          </p:cNvSpPr>
          <p:nvPr>
            <p:ph type="ftr" sz="quarter" idx="11"/>
          </p:nvPr>
        </p:nvSpPr>
        <p:spPr/>
        <p:txBody>
          <a:bodyPr/>
          <a:lstStyle/>
          <a:p>
            <a:r>
              <a:rPr lang="en-US" dirty="0"/>
              <a:t>OFFICE OF SMALL BUSINESS AND DVBE SERVICES, DGS </a:t>
            </a:r>
          </a:p>
        </p:txBody>
      </p:sp>
      <p:sp>
        <p:nvSpPr>
          <p:cNvPr id="6" name="Slide Number Placeholder 5"/>
          <p:cNvSpPr>
            <a:spLocks noGrp="1"/>
          </p:cNvSpPr>
          <p:nvPr>
            <p:ph type="sldNum" sz="quarter" idx="12"/>
          </p:nvPr>
        </p:nvSpPr>
        <p:spPr/>
        <p:txBody>
          <a:bodyPr/>
          <a:lstStyle/>
          <a:p>
            <a:fld id="{692EB27F-9E66-4442-BA4E-CB46CE531EF9}" type="slidenum">
              <a:rPr lang="en-US" smtClean="0"/>
              <a:t>‹#›</a:t>
            </a:fld>
            <a:endParaRPr lang="en-US"/>
          </a:p>
        </p:txBody>
      </p:sp>
      <p:cxnSp>
        <p:nvCxnSpPr>
          <p:cNvPr id="9" name="Straight Connector 8"/>
          <p:cNvCxnSpPr/>
          <p:nvPr/>
        </p:nvCxnSpPr>
        <p:spPr>
          <a:xfrm>
            <a:off x="1606280" y="7702497"/>
            <a:ext cx="1313521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23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 31, 2023</a:t>
            </a:r>
          </a:p>
        </p:txBody>
      </p:sp>
      <p:sp>
        <p:nvSpPr>
          <p:cNvPr id="5" name="Footer Placeholder 4"/>
          <p:cNvSpPr>
            <a:spLocks noGrp="1"/>
          </p:cNvSpPr>
          <p:nvPr>
            <p:ph type="ftr" sz="quarter" idx="11"/>
          </p:nvPr>
        </p:nvSpPr>
        <p:spPr/>
        <p:txBody>
          <a:bodyPr/>
          <a:lstStyle/>
          <a:p>
            <a:r>
              <a:rPr lang="en-US"/>
              <a:t>OFFICE OF SMALL BUSINESS AND DVBE SERVICES, DGS </a:t>
            </a:r>
          </a:p>
        </p:txBody>
      </p:sp>
      <p:sp>
        <p:nvSpPr>
          <p:cNvPr id="6" name="Slide Number Placeholder 5"/>
          <p:cNvSpPr>
            <a:spLocks noGrp="1"/>
          </p:cNvSpPr>
          <p:nvPr>
            <p:ph type="sldNum" sz="quarter" idx="12"/>
          </p:nvPr>
        </p:nvSpPr>
        <p:spPr/>
        <p:txBody>
          <a:bodyPr/>
          <a:lstStyle/>
          <a:p>
            <a:fld id="{692EB27F-9E66-4442-BA4E-CB46CE531EF9}" type="slidenum">
              <a:rPr lang="en-US" smtClean="0"/>
              <a:t>‹#›</a:t>
            </a:fld>
            <a:endParaRPr lang="en-US"/>
          </a:p>
        </p:txBody>
      </p:sp>
    </p:spTree>
    <p:extLst>
      <p:ext uri="{BB962C8B-B14F-4D97-AF65-F5344CB8AC3E}">
        <p14:creationId xmlns:p14="http://schemas.microsoft.com/office/powerpoint/2010/main" val="369488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4225" y="11351049"/>
            <a:ext cx="16212090" cy="810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11233148"/>
            <a:ext cx="16212090" cy="113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1604800" y="735561"/>
            <a:ext cx="3496642" cy="102100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4872" y="735561"/>
            <a:ext cx="10287224" cy="1021009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 31, 2023</a:t>
            </a:r>
          </a:p>
        </p:txBody>
      </p:sp>
      <p:sp>
        <p:nvSpPr>
          <p:cNvPr id="5" name="Footer Placeholder 4"/>
          <p:cNvSpPr>
            <a:spLocks noGrp="1"/>
          </p:cNvSpPr>
          <p:nvPr>
            <p:ph type="ftr" sz="quarter" idx="11"/>
          </p:nvPr>
        </p:nvSpPr>
        <p:spPr/>
        <p:txBody>
          <a:bodyPr/>
          <a:lstStyle/>
          <a:p>
            <a:r>
              <a:rPr lang="en-US"/>
              <a:t>OFFICE OF SMALL BUSINESS AND DVBE SERVICES, DGS </a:t>
            </a:r>
          </a:p>
        </p:txBody>
      </p:sp>
      <p:sp>
        <p:nvSpPr>
          <p:cNvPr id="6" name="Slide Number Placeholder 5"/>
          <p:cNvSpPr>
            <a:spLocks noGrp="1"/>
          </p:cNvSpPr>
          <p:nvPr>
            <p:ph type="sldNum" sz="quarter" idx="12"/>
          </p:nvPr>
        </p:nvSpPr>
        <p:spPr/>
        <p:txBody>
          <a:bodyPr/>
          <a:lstStyle/>
          <a:p>
            <a:fld id="{692EB27F-9E66-4442-BA4E-CB46CE531EF9}" type="slidenum">
              <a:rPr lang="en-US" smtClean="0"/>
              <a:t>‹#›</a:t>
            </a:fld>
            <a:endParaRPr lang="en-US"/>
          </a:p>
        </p:txBody>
      </p:sp>
    </p:spTree>
    <p:extLst>
      <p:ext uri="{BB962C8B-B14F-4D97-AF65-F5344CB8AC3E}">
        <p14:creationId xmlns:p14="http://schemas.microsoft.com/office/powerpoint/2010/main" val="388787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 31, 2023</a:t>
            </a:r>
          </a:p>
        </p:txBody>
      </p:sp>
      <p:sp>
        <p:nvSpPr>
          <p:cNvPr id="5" name="Footer Placeholder 4"/>
          <p:cNvSpPr>
            <a:spLocks noGrp="1"/>
          </p:cNvSpPr>
          <p:nvPr>
            <p:ph type="ftr" sz="quarter" idx="11"/>
          </p:nvPr>
        </p:nvSpPr>
        <p:spPr/>
        <p:txBody>
          <a:bodyPr/>
          <a:lstStyle/>
          <a:p>
            <a:r>
              <a:rPr lang="en-US"/>
              <a:t>OFFICE OF SMALL BUSINESS AND DVBE SERVICES, DGS </a:t>
            </a:r>
          </a:p>
        </p:txBody>
      </p:sp>
      <p:sp>
        <p:nvSpPr>
          <p:cNvPr id="6" name="Slide Number Placeholder 5"/>
          <p:cNvSpPr>
            <a:spLocks noGrp="1"/>
          </p:cNvSpPr>
          <p:nvPr>
            <p:ph type="sldNum" sz="quarter" idx="12"/>
          </p:nvPr>
        </p:nvSpPr>
        <p:spPr/>
        <p:txBody>
          <a:bodyPr/>
          <a:lstStyle/>
          <a:p>
            <a:fld id="{692EB27F-9E66-4442-BA4E-CB46CE531EF9}" type="slidenum">
              <a:rPr lang="en-US" smtClean="0"/>
              <a:t>‹#›</a:t>
            </a:fld>
            <a:endParaRPr lang="en-US"/>
          </a:p>
        </p:txBody>
      </p:sp>
    </p:spTree>
    <p:extLst>
      <p:ext uri="{BB962C8B-B14F-4D97-AF65-F5344CB8AC3E}">
        <p14:creationId xmlns:p14="http://schemas.microsoft.com/office/powerpoint/2010/main" val="302752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25" y="11351049"/>
            <a:ext cx="16212090" cy="810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11233148"/>
            <a:ext cx="16212090" cy="113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59468" y="1345910"/>
            <a:ext cx="13378458" cy="6324156"/>
          </a:xfrm>
        </p:spPr>
        <p:txBody>
          <a:bodyPr anchor="b" anchorCtr="0">
            <a:normAutofit/>
          </a:bodyPr>
          <a:lstStyle>
            <a:lvl1pPr>
              <a:lnSpc>
                <a:spcPct val="85000"/>
              </a:lnSpc>
              <a:defRPr sz="14187"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59468" y="7897087"/>
            <a:ext cx="13378458" cy="2026973"/>
          </a:xfrm>
        </p:spPr>
        <p:txBody>
          <a:bodyPr lIns="91440" rIns="91440" anchor="t" anchorCtr="0">
            <a:normAutofit/>
          </a:bodyPr>
          <a:lstStyle>
            <a:lvl1pPr marL="0" indent="0">
              <a:buNone/>
              <a:defRPr sz="4256" cap="all" spc="355" baseline="0">
                <a:solidFill>
                  <a:schemeClr val="tx2"/>
                </a:solidFill>
                <a:latin typeface="+mj-lt"/>
              </a:defRPr>
            </a:lvl1pPr>
            <a:lvl2pPr marL="810798" indent="0">
              <a:buNone/>
              <a:defRPr sz="3192">
                <a:solidFill>
                  <a:schemeClr val="tx1">
                    <a:tint val="75000"/>
                  </a:schemeClr>
                </a:solidFill>
              </a:defRPr>
            </a:lvl2pPr>
            <a:lvl3pPr marL="1621597" indent="0">
              <a:buNone/>
              <a:defRPr sz="2837">
                <a:solidFill>
                  <a:schemeClr val="tx1">
                    <a:tint val="75000"/>
                  </a:schemeClr>
                </a:solidFill>
              </a:defRPr>
            </a:lvl3pPr>
            <a:lvl4pPr marL="2432395" indent="0">
              <a:buNone/>
              <a:defRPr sz="2483">
                <a:solidFill>
                  <a:schemeClr val="tx1">
                    <a:tint val="75000"/>
                  </a:schemeClr>
                </a:solidFill>
              </a:defRPr>
            </a:lvl4pPr>
            <a:lvl5pPr marL="3243194" indent="0">
              <a:buNone/>
              <a:defRPr sz="2483">
                <a:solidFill>
                  <a:schemeClr val="tx1">
                    <a:tint val="75000"/>
                  </a:schemeClr>
                </a:solidFill>
              </a:defRPr>
            </a:lvl5pPr>
            <a:lvl6pPr marL="4053992" indent="0">
              <a:buNone/>
              <a:defRPr sz="2483">
                <a:solidFill>
                  <a:schemeClr val="tx1">
                    <a:tint val="75000"/>
                  </a:schemeClr>
                </a:solidFill>
              </a:defRPr>
            </a:lvl6pPr>
            <a:lvl7pPr marL="4864791" indent="0">
              <a:buNone/>
              <a:defRPr sz="2483">
                <a:solidFill>
                  <a:schemeClr val="tx1">
                    <a:tint val="75000"/>
                  </a:schemeClr>
                </a:solidFill>
              </a:defRPr>
            </a:lvl7pPr>
            <a:lvl8pPr marL="5675589" indent="0">
              <a:buNone/>
              <a:defRPr sz="2483">
                <a:solidFill>
                  <a:schemeClr val="tx1">
                    <a:tint val="75000"/>
                  </a:schemeClr>
                </a:solidFill>
              </a:defRPr>
            </a:lvl8pPr>
            <a:lvl9pPr marL="6486388" indent="0">
              <a:buNone/>
              <a:defRPr sz="24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May 31, 2023</a:t>
            </a:r>
          </a:p>
        </p:txBody>
      </p:sp>
      <p:sp>
        <p:nvSpPr>
          <p:cNvPr id="5" name="Footer Placeholder 4"/>
          <p:cNvSpPr>
            <a:spLocks noGrp="1"/>
          </p:cNvSpPr>
          <p:nvPr>
            <p:ph type="ftr" sz="quarter" idx="11"/>
          </p:nvPr>
        </p:nvSpPr>
        <p:spPr/>
        <p:txBody>
          <a:bodyPr/>
          <a:lstStyle/>
          <a:p>
            <a:r>
              <a:rPr lang="en-US"/>
              <a:t>OFFICE OF SMALL BUSINESS AND DVBE SERVICES, DGS </a:t>
            </a:r>
          </a:p>
        </p:txBody>
      </p:sp>
      <p:sp>
        <p:nvSpPr>
          <p:cNvPr id="6" name="Slide Number Placeholder 5"/>
          <p:cNvSpPr>
            <a:spLocks noGrp="1"/>
          </p:cNvSpPr>
          <p:nvPr>
            <p:ph type="sldNum" sz="quarter" idx="12"/>
          </p:nvPr>
        </p:nvSpPr>
        <p:spPr/>
        <p:txBody>
          <a:bodyPr/>
          <a:lstStyle/>
          <a:p>
            <a:fld id="{692EB27F-9E66-4442-BA4E-CB46CE531EF9}" type="slidenum">
              <a:rPr lang="en-US" smtClean="0"/>
              <a:t>‹#›</a:t>
            </a:fld>
            <a:endParaRPr lang="en-US"/>
          </a:p>
        </p:txBody>
      </p:sp>
      <p:cxnSp>
        <p:nvCxnSpPr>
          <p:cNvPr id="9" name="Straight Connector 8"/>
          <p:cNvCxnSpPr/>
          <p:nvPr/>
        </p:nvCxnSpPr>
        <p:spPr>
          <a:xfrm>
            <a:off x="1606280" y="7702497"/>
            <a:ext cx="1313521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459468" y="508259"/>
            <a:ext cx="13378458" cy="257274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59468" y="3273187"/>
            <a:ext cx="6567607" cy="7134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70320" y="3273192"/>
            <a:ext cx="6567607" cy="7134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May 31, 2023</a:t>
            </a:r>
          </a:p>
        </p:txBody>
      </p:sp>
      <p:sp>
        <p:nvSpPr>
          <p:cNvPr id="6" name="Footer Placeholder 5"/>
          <p:cNvSpPr>
            <a:spLocks noGrp="1"/>
          </p:cNvSpPr>
          <p:nvPr>
            <p:ph type="ftr" sz="quarter" idx="11"/>
          </p:nvPr>
        </p:nvSpPr>
        <p:spPr/>
        <p:txBody>
          <a:bodyPr/>
          <a:lstStyle/>
          <a:p>
            <a:r>
              <a:rPr lang="en-US"/>
              <a:t>OFFICE OF SMALL BUSINESS AND DVBE SERVICES, DGS </a:t>
            </a:r>
          </a:p>
        </p:txBody>
      </p:sp>
      <p:sp>
        <p:nvSpPr>
          <p:cNvPr id="7" name="Slide Number Placeholder 6"/>
          <p:cNvSpPr>
            <a:spLocks noGrp="1"/>
          </p:cNvSpPr>
          <p:nvPr>
            <p:ph type="sldNum" sz="quarter" idx="12"/>
          </p:nvPr>
        </p:nvSpPr>
        <p:spPr/>
        <p:txBody>
          <a:bodyPr/>
          <a:lstStyle/>
          <a:p>
            <a:fld id="{692EB27F-9E66-4442-BA4E-CB46CE531EF9}" type="slidenum">
              <a:rPr lang="en-US" smtClean="0"/>
              <a:t>‹#›</a:t>
            </a:fld>
            <a:endParaRPr lang="en-US"/>
          </a:p>
        </p:txBody>
      </p:sp>
    </p:spTree>
    <p:extLst>
      <p:ext uri="{BB962C8B-B14F-4D97-AF65-F5344CB8AC3E}">
        <p14:creationId xmlns:p14="http://schemas.microsoft.com/office/powerpoint/2010/main" val="317812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459468" y="508259"/>
            <a:ext cx="13378458" cy="25727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59468" y="3273751"/>
            <a:ext cx="6567607" cy="1305708"/>
          </a:xfrm>
        </p:spPr>
        <p:txBody>
          <a:bodyPr lIns="91440" rIns="91440" anchor="ctr">
            <a:normAutofit/>
          </a:bodyPr>
          <a:lstStyle>
            <a:lvl1pPr marL="0" indent="0">
              <a:buNone/>
              <a:defRPr sz="3547" b="0" cap="all" baseline="0">
                <a:solidFill>
                  <a:schemeClr val="tx2"/>
                </a:solidFill>
              </a:defRPr>
            </a:lvl1pPr>
            <a:lvl2pPr marL="810798" indent="0">
              <a:buNone/>
              <a:defRPr sz="3547" b="1"/>
            </a:lvl2pPr>
            <a:lvl3pPr marL="1621597" indent="0">
              <a:buNone/>
              <a:defRPr sz="3192" b="1"/>
            </a:lvl3pPr>
            <a:lvl4pPr marL="2432395" indent="0">
              <a:buNone/>
              <a:defRPr sz="2837" b="1"/>
            </a:lvl4pPr>
            <a:lvl5pPr marL="3243194" indent="0">
              <a:buNone/>
              <a:defRPr sz="2837" b="1"/>
            </a:lvl5pPr>
            <a:lvl6pPr marL="4053992" indent="0">
              <a:buNone/>
              <a:defRPr sz="2837" b="1"/>
            </a:lvl6pPr>
            <a:lvl7pPr marL="4864791" indent="0">
              <a:buNone/>
              <a:defRPr sz="2837" b="1"/>
            </a:lvl7pPr>
            <a:lvl8pPr marL="5675589" indent="0">
              <a:buNone/>
              <a:defRPr sz="2837" b="1"/>
            </a:lvl8pPr>
            <a:lvl9pPr marL="6486388" indent="0">
              <a:buNone/>
              <a:defRPr sz="2837" b="1"/>
            </a:lvl9pPr>
          </a:lstStyle>
          <a:p>
            <a:pPr lvl="0"/>
            <a:r>
              <a:rPr lang="en-US"/>
              <a:t>Click to edit Master text styles</a:t>
            </a:r>
          </a:p>
        </p:txBody>
      </p:sp>
      <p:sp>
        <p:nvSpPr>
          <p:cNvPr id="4" name="Content Placeholder 3"/>
          <p:cNvSpPr>
            <a:spLocks noGrp="1"/>
          </p:cNvSpPr>
          <p:nvPr>
            <p:ph sz="half" idx="2"/>
          </p:nvPr>
        </p:nvSpPr>
        <p:spPr>
          <a:xfrm>
            <a:off x="1459468" y="4579459"/>
            <a:ext cx="6567607" cy="5828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70320" y="3273751"/>
            <a:ext cx="6567607" cy="1305708"/>
          </a:xfrm>
        </p:spPr>
        <p:txBody>
          <a:bodyPr lIns="91440" rIns="91440" anchor="ctr">
            <a:normAutofit/>
          </a:bodyPr>
          <a:lstStyle>
            <a:lvl1pPr marL="0" indent="0">
              <a:buNone/>
              <a:defRPr sz="3547" b="0" cap="all" baseline="0">
                <a:solidFill>
                  <a:schemeClr val="tx2"/>
                </a:solidFill>
              </a:defRPr>
            </a:lvl1pPr>
            <a:lvl2pPr marL="810798" indent="0">
              <a:buNone/>
              <a:defRPr sz="3547" b="1"/>
            </a:lvl2pPr>
            <a:lvl3pPr marL="1621597" indent="0">
              <a:buNone/>
              <a:defRPr sz="3192" b="1"/>
            </a:lvl3pPr>
            <a:lvl4pPr marL="2432395" indent="0">
              <a:buNone/>
              <a:defRPr sz="2837" b="1"/>
            </a:lvl4pPr>
            <a:lvl5pPr marL="3243194" indent="0">
              <a:buNone/>
              <a:defRPr sz="2837" b="1"/>
            </a:lvl5pPr>
            <a:lvl6pPr marL="4053992" indent="0">
              <a:buNone/>
              <a:defRPr sz="2837" b="1"/>
            </a:lvl6pPr>
            <a:lvl7pPr marL="4864791" indent="0">
              <a:buNone/>
              <a:defRPr sz="2837" b="1"/>
            </a:lvl7pPr>
            <a:lvl8pPr marL="5675589" indent="0">
              <a:buNone/>
              <a:defRPr sz="2837" b="1"/>
            </a:lvl8pPr>
            <a:lvl9pPr marL="6486388" indent="0">
              <a:buNone/>
              <a:defRPr sz="2837" b="1"/>
            </a:lvl9pPr>
          </a:lstStyle>
          <a:p>
            <a:pPr lvl="0"/>
            <a:r>
              <a:rPr lang="en-US"/>
              <a:t>Click to edit Master text styles</a:t>
            </a:r>
          </a:p>
        </p:txBody>
      </p:sp>
      <p:sp>
        <p:nvSpPr>
          <p:cNvPr id="6" name="Content Placeholder 5"/>
          <p:cNvSpPr>
            <a:spLocks noGrp="1"/>
          </p:cNvSpPr>
          <p:nvPr>
            <p:ph sz="quarter" idx="4"/>
          </p:nvPr>
        </p:nvSpPr>
        <p:spPr>
          <a:xfrm>
            <a:off x="8270320" y="4579459"/>
            <a:ext cx="6567607" cy="5828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May 31, 2023</a:t>
            </a:r>
          </a:p>
        </p:txBody>
      </p:sp>
      <p:sp>
        <p:nvSpPr>
          <p:cNvPr id="8" name="Footer Placeholder 7"/>
          <p:cNvSpPr>
            <a:spLocks noGrp="1"/>
          </p:cNvSpPr>
          <p:nvPr>
            <p:ph type="ftr" sz="quarter" idx="11"/>
          </p:nvPr>
        </p:nvSpPr>
        <p:spPr/>
        <p:txBody>
          <a:bodyPr/>
          <a:lstStyle/>
          <a:p>
            <a:r>
              <a:rPr lang="en-US"/>
              <a:t>OFFICE OF SMALL BUSINESS AND DVBE SERVICES, DGS </a:t>
            </a:r>
          </a:p>
        </p:txBody>
      </p:sp>
      <p:sp>
        <p:nvSpPr>
          <p:cNvPr id="9" name="Slide Number Placeholder 8"/>
          <p:cNvSpPr>
            <a:spLocks noGrp="1"/>
          </p:cNvSpPr>
          <p:nvPr>
            <p:ph type="sldNum" sz="quarter" idx="12"/>
          </p:nvPr>
        </p:nvSpPr>
        <p:spPr/>
        <p:txBody>
          <a:bodyPr/>
          <a:lstStyle/>
          <a:p>
            <a:fld id="{692EB27F-9E66-4442-BA4E-CB46CE531EF9}" type="slidenum">
              <a:rPr lang="en-US" smtClean="0"/>
              <a:t>‹#›</a:t>
            </a:fld>
            <a:endParaRPr lang="en-US"/>
          </a:p>
        </p:txBody>
      </p:sp>
    </p:spTree>
    <p:extLst>
      <p:ext uri="{BB962C8B-B14F-4D97-AF65-F5344CB8AC3E}">
        <p14:creationId xmlns:p14="http://schemas.microsoft.com/office/powerpoint/2010/main" val="654519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May 31, 2023</a:t>
            </a:r>
          </a:p>
        </p:txBody>
      </p:sp>
      <p:sp>
        <p:nvSpPr>
          <p:cNvPr id="4" name="Footer Placeholder 3"/>
          <p:cNvSpPr>
            <a:spLocks noGrp="1"/>
          </p:cNvSpPr>
          <p:nvPr>
            <p:ph type="ftr" sz="quarter" idx="11"/>
          </p:nvPr>
        </p:nvSpPr>
        <p:spPr/>
        <p:txBody>
          <a:bodyPr/>
          <a:lstStyle/>
          <a:p>
            <a:r>
              <a:rPr lang="en-US"/>
              <a:t>OFFICE OF SMALL BUSINESS AND DVBE SERVICES, DGS </a:t>
            </a:r>
          </a:p>
        </p:txBody>
      </p:sp>
      <p:sp>
        <p:nvSpPr>
          <p:cNvPr id="5" name="Slide Number Placeholder 4"/>
          <p:cNvSpPr>
            <a:spLocks noGrp="1"/>
          </p:cNvSpPr>
          <p:nvPr>
            <p:ph type="sldNum" sz="quarter" idx="12"/>
          </p:nvPr>
        </p:nvSpPr>
        <p:spPr/>
        <p:txBody>
          <a:bodyPr/>
          <a:lstStyle/>
          <a:p>
            <a:fld id="{692EB27F-9E66-4442-BA4E-CB46CE531EF9}" type="slidenum">
              <a:rPr lang="en-US" smtClean="0"/>
              <a:t>‹#›</a:t>
            </a:fld>
            <a:endParaRPr lang="en-US"/>
          </a:p>
        </p:txBody>
      </p:sp>
    </p:spTree>
    <p:extLst>
      <p:ext uri="{BB962C8B-B14F-4D97-AF65-F5344CB8AC3E}">
        <p14:creationId xmlns:p14="http://schemas.microsoft.com/office/powerpoint/2010/main" val="174893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4225" y="11351049"/>
            <a:ext cx="16212090" cy="810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2" y="11233148"/>
            <a:ext cx="16212090" cy="113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May 31, 2023</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OFFICE OF SMALL BUSINESS AND DVBE SERVICES, DGS </a:t>
            </a:r>
          </a:p>
        </p:txBody>
      </p:sp>
      <p:sp>
        <p:nvSpPr>
          <p:cNvPr id="9" name="Slide Number Placeholder 8"/>
          <p:cNvSpPr>
            <a:spLocks noGrp="1"/>
          </p:cNvSpPr>
          <p:nvPr>
            <p:ph type="sldNum" sz="quarter" idx="12"/>
          </p:nvPr>
        </p:nvSpPr>
        <p:spPr/>
        <p:txBody>
          <a:bodyPr/>
          <a:lstStyle/>
          <a:p>
            <a:fld id="{692EB27F-9E66-4442-BA4E-CB46CE531EF9}" type="slidenum">
              <a:rPr lang="en-US" smtClean="0"/>
              <a:t>‹#›</a:t>
            </a:fld>
            <a:endParaRPr lang="en-US"/>
          </a:p>
        </p:txBody>
      </p:sp>
    </p:spTree>
    <p:extLst>
      <p:ext uri="{BB962C8B-B14F-4D97-AF65-F5344CB8AC3E}">
        <p14:creationId xmlns:p14="http://schemas.microsoft.com/office/powerpoint/2010/main" val="250335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4" y="0"/>
            <a:ext cx="5387868" cy="12161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373610" y="0"/>
            <a:ext cx="85136" cy="1216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8112" y="1054024"/>
            <a:ext cx="4256782" cy="4053946"/>
          </a:xfrm>
        </p:spPr>
        <p:txBody>
          <a:bodyPr anchor="b">
            <a:normAutofit/>
          </a:bodyPr>
          <a:lstStyle>
            <a:lvl1pPr>
              <a:defRPr sz="6384"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6136515" y="1297263"/>
            <a:ext cx="8883846" cy="9324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8112" y="5189051"/>
            <a:ext cx="4256782" cy="5992470"/>
          </a:xfrm>
        </p:spPr>
        <p:txBody>
          <a:bodyPr lIns="91440" rIns="91440">
            <a:normAutofit/>
          </a:bodyPr>
          <a:lstStyle>
            <a:lvl1pPr marL="0" indent="0">
              <a:buNone/>
              <a:defRPr sz="2660">
                <a:solidFill>
                  <a:srgbClr val="FFFFFF"/>
                </a:solidFill>
              </a:defRPr>
            </a:lvl1pPr>
            <a:lvl2pPr marL="810798" indent="0">
              <a:buNone/>
              <a:defRPr sz="2128"/>
            </a:lvl2pPr>
            <a:lvl3pPr marL="1621597" indent="0">
              <a:buNone/>
              <a:defRPr sz="1773"/>
            </a:lvl3pPr>
            <a:lvl4pPr marL="2432395" indent="0">
              <a:buNone/>
              <a:defRPr sz="1596"/>
            </a:lvl4pPr>
            <a:lvl5pPr marL="3243194" indent="0">
              <a:buNone/>
              <a:defRPr sz="1596"/>
            </a:lvl5pPr>
            <a:lvl6pPr marL="4053992" indent="0">
              <a:buNone/>
              <a:defRPr sz="1596"/>
            </a:lvl6pPr>
            <a:lvl7pPr marL="4864791" indent="0">
              <a:buNone/>
              <a:defRPr sz="1596"/>
            </a:lvl7pPr>
            <a:lvl8pPr marL="5675589" indent="0">
              <a:buNone/>
              <a:defRPr sz="1596"/>
            </a:lvl8pPr>
            <a:lvl9pPr marL="6486388" indent="0">
              <a:buNone/>
              <a:defRPr sz="1596"/>
            </a:lvl9pPr>
          </a:lstStyle>
          <a:p>
            <a:pPr lvl="0"/>
            <a:r>
              <a:rPr lang="en-US"/>
              <a:t>Click to edit Master text styles</a:t>
            </a:r>
          </a:p>
        </p:txBody>
      </p:sp>
      <p:sp>
        <p:nvSpPr>
          <p:cNvPr id="5" name="Date Placeholder 4"/>
          <p:cNvSpPr>
            <a:spLocks noGrp="1"/>
          </p:cNvSpPr>
          <p:nvPr>
            <p:ph type="dt" sz="half" idx="10"/>
          </p:nvPr>
        </p:nvSpPr>
        <p:spPr>
          <a:xfrm>
            <a:off x="619168" y="11455654"/>
            <a:ext cx="3482824" cy="647505"/>
          </a:xfrm>
        </p:spPr>
        <p:txBody>
          <a:bodyPr/>
          <a:lstStyle>
            <a:lvl1pPr algn="l">
              <a:defRPr/>
            </a:lvl1pPr>
          </a:lstStyle>
          <a:p>
            <a:r>
              <a:rPr lang="en-US"/>
              <a:t>May 31, 2023</a:t>
            </a:r>
          </a:p>
        </p:txBody>
      </p:sp>
      <p:sp>
        <p:nvSpPr>
          <p:cNvPr id="6" name="Footer Placeholder 5"/>
          <p:cNvSpPr>
            <a:spLocks noGrp="1"/>
          </p:cNvSpPr>
          <p:nvPr>
            <p:ph type="ftr" sz="quarter" idx="11"/>
          </p:nvPr>
        </p:nvSpPr>
        <p:spPr>
          <a:xfrm>
            <a:off x="6385173" y="11455654"/>
            <a:ext cx="6182469" cy="647505"/>
          </a:xfrm>
        </p:spPr>
        <p:txBody>
          <a:bodyPr/>
          <a:lstStyle>
            <a:lvl1pPr algn="l">
              <a:defRPr>
                <a:solidFill>
                  <a:schemeClr val="tx2"/>
                </a:solidFill>
              </a:defRPr>
            </a:lvl1pPr>
          </a:lstStyle>
          <a:p>
            <a:r>
              <a:rPr lang="en-US"/>
              <a:t>OFFICE OF SMALL BUSINESS AND DVBE SERVICES, DGS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2EB27F-9E66-4442-BA4E-CB46CE531EF9}" type="slidenum">
              <a:rPr lang="en-US" smtClean="0"/>
              <a:t>‹#›</a:t>
            </a:fld>
            <a:endParaRPr lang="en-US"/>
          </a:p>
        </p:txBody>
      </p:sp>
    </p:spTree>
    <p:extLst>
      <p:ext uri="{BB962C8B-B14F-4D97-AF65-F5344CB8AC3E}">
        <p14:creationId xmlns:p14="http://schemas.microsoft.com/office/powerpoint/2010/main" val="300228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8783550"/>
            <a:ext cx="16212090" cy="337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 y="8716296"/>
            <a:ext cx="16212090" cy="113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59468" y="8999760"/>
            <a:ext cx="13459540" cy="1459421"/>
          </a:xfrm>
        </p:spPr>
        <p:txBody>
          <a:bodyPr tIns="0" bIns="0" anchor="b">
            <a:noAutofit/>
          </a:bodyPr>
          <a:lstStyle>
            <a:lvl1pPr>
              <a:defRPr sz="6384"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 y="0"/>
            <a:ext cx="16216293" cy="8716296"/>
          </a:xfrm>
          <a:blipFill>
            <a:blip r:embed="rId2"/>
            <a:stretch>
              <a:fillRect/>
            </a:stretch>
          </a:blipFill>
        </p:spPr>
        <p:txBody>
          <a:bodyPr lIns="457200" tIns="457200" anchor="t"/>
          <a:lstStyle>
            <a:lvl1pPr marL="0" indent="0">
              <a:buNone/>
              <a:defRPr sz="5675">
                <a:solidFill>
                  <a:schemeClr val="bg1"/>
                </a:solidFill>
              </a:defRPr>
            </a:lvl1pPr>
            <a:lvl2pPr marL="810798" indent="0">
              <a:buNone/>
              <a:defRPr sz="4966"/>
            </a:lvl2pPr>
            <a:lvl3pPr marL="1621597" indent="0">
              <a:buNone/>
              <a:defRPr sz="4256"/>
            </a:lvl3pPr>
            <a:lvl4pPr marL="2432395" indent="0">
              <a:buNone/>
              <a:defRPr sz="3547"/>
            </a:lvl4pPr>
            <a:lvl5pPr marL="3243194" indent="0">
              <a:buNone/>
              <a:defRPr sz="3547"/>
            </a:lvl5pPr>
            <a:lvl6pPr marL="4053992" indent="0">
              <a:buNone/>
              <a:defRPr sz="3547"/>
            </a:lvl6pPr>
            <a:lvl7pPr marL="4864791" indent="0">
              <a:buNone/>
              <a:defRPr sz="3547"/>
            </a:lvl7pPr>
            <a:lvl8pPr marL="5675589" indent="0">
              <a:buNone/>
              <a:defRPr sz="3547"/>
            </a:lvl8pPr>
            <a:lvl9pPr marL="6486388" indent="0">
              <a:buNone/>
              <a:defRPr sz="3547"/>
            </a:lvl9pPr>
          </a:lstStyle>
          <a:p>
            <a:r>
              <a:rPr lang="en-US"/>
              <a:t>Click icon to add picture</a:t>
            </a:r>
            <a:endParaRPr lang="en-US" dirty="0"/>
          </a:p>
        </p:txBody>
      </p:sp>
      <p:sp>
        <p:nvSpPr>
          <p:cNvPr id="4" name="Text Placeholder 3"/>
          <p:cNvSpPr>
            <a:spLocks noGrp="1"/>
          </p:cNvSpPr>
          <p:nvPr>
            <p:ph type="body" sz="half" idx="2"/>
          </p:nvPr>
        </p:nvSpPr>
        <p:spPr>
          <a:xfrm>
            <a:off x="1459466" y="10475396"/>
            <a:ext cx="13459540" cy="1054026"/>
          </a:xfrm>
        </p:spPr>
        <p:txBody>
          <a:bodyPr lIns="91440" tIns="0" rIns="91440" bIns="0">
            <a:normAutofit/>
          </a:bodyPr>
          <a:lstStyle>
            <a:lvl1pPr marL="0" indent="0">
              <a:spcBef>
                <a:spcPts val="0"/>
              </a:spcBef>
              <a:spcAft>
                <a:spcPts val="1064"/>
              </a:spcAft>
              <a:buNone/>
              <a:defRPr sz="2660">
                <a:solidFill>
                  <a:srgbClr val="FFFFFF"/>
                </a:solidFill>
              </a:defRPr>
            </a:lvl1pPr>
            <a:lvl2pPr marL="810798" indent="0">
              <a:buNone/>
              <a:defRPr sz="2128"/>
            </a:lvl2pPr>
            <a:lvl3pPr marL="1621597" indent="0">
              <a:buNone/>
              <a:defRPr sz="1773"/>
            </a:lvl3pPr>
            <a:lvl4pPr marL="2432395" indent="0">
              <a:buNone/>
              <a:defRPr sz="1596"/>
            </a:lvl4pPr>
            <a:lvl5pPr marL="3243194" indent="0">
              <a:buNone/>
              <a:defRPr sz="1596"/>
            </a:lvl5pPr>
            <a:lvl6pPr marL="4053992" indent="0">
              <a:buNone/>
              <a:defRPr sz="1596"/>
            </a:lvl6pPr>
            <a:lvl7pPr marL="4864791" indent="0">
              <a:buNone/>
              <a:defRPr sz="1596"/>
            </a:lvl7pPr>
            <a:lvl8pPr marL="5675589" indent="0">
              <a:buNone/>
              <a:defRPr sz="1596"/>
            </a:lvl8pPr>
            <a:lvl9pPr marL="6486388" indent="0">
              <a:buNone/>
              <a:defRPr sz="1596"/>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May 31, 2023</a:t>
            </a:r>
          </a:p>
        </p:txBody>
      </p:sp>
      <p:sp>
        <p:nvSpPr>
          <p:cNvPr id="6" name="Footer Placeholder 5"/>
          <p:cNvSpPr>
            <a:spLocks noGrp="1"/>
          </p:cNvSpPr>
          <p:nvPr>
            <p:ph type="ftr" sz="quarter" idx="11"/>
          </p:nvPr>
        </p:nvSpPr>
        <p:spPr/>
        <p:txBody>
          <a:bodyPr/>
          <a:lstStyle/>
          <a:p>
            <a:r>
              <a:rPr lang="en-US"/>
              <a:t>OFFICE OF SMALL BUSINESS AND DVBE SERVICES, DGS </a:t>
            </a:r>
          </a:p>
        </p:txBody>
      </p:sp>
      <p:sp>
        <p:nvSpPr>
          <p:cNvPr id="7" name="Slide Number Placeholder 6"/>
          <p:cNvSpPr>
            <a:spLocks noGrp="1"/>
          </p:cNvSpPr>
          <p:nvPr>
            <p:ph type="sldNum" sz="quarter" idx="12"/>
          </p:nvPr>
        </p:nvSpPr>
        <p:spPr/>
        <p:txBody>
          <a:bodyPr/>
          <a:lstStyle/>
          <a:p>
            <a:fld id="{692EB27F-9E66-4442-BA4E-CB46CE531EF9}" type="slidenum">
              <a:rPr lang="en-US" smtClean="0"/>
              <a:t>‹#›</a:t>
            </a:fld>
            <a:endParaRPr lang="en-US"/>
          </a:p>
        </p:txBody>
      </p:sp>
    </p:spTree>
    <p:extLst>
      <p:ext uri="{BB962C8B-B14F-4D97-AF65-F5344CB8AC3E}">
        <p14:creationId xmlns:p14="http://schemas.microsoft.com/office/powerpoint/2010/main" val="215107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1351049"/>
            <a:ext cx="16216315" cy="810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11233147"/>
            <a:ext cx="16216315" cy="117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9468" y="508259"/>
            <a:ext cx="13378458" cy="25727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59467" y="3273187"/>
            <a:ext cx="13378460" cy="713494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59471" y="11455654"/>
            <a:ext cx="3288313" cy="647505"/>
          </a:xfrm>
          <a:prstGeom prst="rect">
            <a:avLst/>
          </a:prstGeom>
        </p:spPr>
        <p:txBody>
          <a:bodyPr vert="horz" lIns="91440" tIns="45720" rIns="91440" bIns="45720" rtlCol="0" anchor="ctr"/>
          <a:lstStyle>
            <a:lvl1pPr algn="l">
              <a:defRPr sz="2000">
                <a:solidFill>
                  <a:srgbClr val="FFFFFF"/>
                </a:solidFill>
              </a:defRPr>
            </a:lvl1pPr>
          </a:lstStyle>
          <a:p>
            <a:r>
              <a:rPr lang="en-US"/>
              <a:t>May 31, 2023</a:t>
            </a:r>
            <a:endParaRPr lang="en-US" dirty="0"/>
          </a:p>
        </p:txBody>
      </p:sp>
      <p:sp>
        <p:nvSpPr>
          <p:cNvPr id="5" name="Footer Placeholder 4"/>
          <p:cNvSpPr>
            <a:spLocks noGrp="1"/>
          </p:cNvSpPr>
          <p:nvPr>
            <p:ph type="ftr" sz="quarter" idx="3"/>
          </p:nvPr>
        </p:nvSpPr>
        <p:spPr>
          <a:xfrm>
            <a:off x="4902916" y="11455654"/>
            <a:ext cx="6414706" cy="647505"/>
          </a:xfrm>
          <a:prstGeom prst="rect">
            <a:avLst/>
          </a:prstGeom>
        </p:spPr>
        <p:txBody>
          <a:bodyPr vert="horz" lIns="91440" tIns="45720" rIns="91440" bIns="45720" rtlCol="0" anchor="ctr"/>
          <a:lstStyle>
            <a:lvl1pPr algn="ctr">
              <a:defRPr sz="2000" cap="all" baseline="0">
                <a:solidFill>
                  <a:srgbClr val="FFFFFF"/>
                </a:solidFill>
              </a:defRPr>
            </a:lvl1pPr>
          </a:lstStyle>
          <a:p>
            <a:r>
              <a:rPr lang="en-US" dirty="0"/>
              <a:t>OFFICE OF SMALL BUSINESS AND DVBE SERVICES, DGS</a:t>
            </a:r>
          </a:p>
          <a:p>
            <a:endParaRPr lang="en-US" dirty="0"/>
          </a:p>
        </p:txBody>
      </p:sp>
      <p:sp>
        <p:nvSpPr>
          <p:cNvPr id="6" name="Slide Number Placeholder 5"/>
          <p:cNvSpPr>
            <a:spLocks noGrp="1"/>
          </p:cNvSpPr>
          <p:nvPr>
            <p:ph type="sldNum" sz="quarter" idx="4"/>
          </p:nvPr>
        </p:nvSpPr>
        <p:spPr>
          <a:xfrm>
            <a:off x="13168385" y="11455654"/>
            <a:ext cx="1745096" cy="647505"/>
          </a:xfrm>
          <a:prstGeom prst="rect">
            <a:avLst/>
          </a:prstGeom>
        </p:spPr>
        <p:txBody>
          <a:bodyPr vert="horz" lIns="91440" tIns="45720" rIns="91440" bIns="45720" rtlCol="0" anchor="ctr"/>
          <a:lstStyle>
            <a:lvl1pPr algn="r">
              <a:defRPr sz="2000">
                <a:solidFill>
                  <a:srgbClr val="FFFFFF"/>
                </a:solidFill>
              </a:defRPr>
            </a:lvl1pPr>
          </a:lstStyle>
          <a:p>
            <a:fld id="{692EB27F-9E66-4442-BA4E-CB46CE531EF9}" type="slidenum">
              <a:rPr lang="en-US" smtClean="0"/>
              <a:pPr/>
              <a:t>‹#›</a:t>
            </a:fld>
            <a:endParaRPr lang="en-US" dirty="0"/>
          </a:p>
        </p:txBody>
      </p:sp>
      <p:cxnSp>
        <p:nvCxnSpPr>
          <p:cNvPr id="10" name="Straight Connector 9"/>
          <p:cNvCxnSpPr/>
          <p:nvPr/>
        </p:nvCxnSpPr>
        <p:spPr>
          <a:xfrm>
            <a:off x="1587491" y="3081859"/>
            <a:ext cx="1325683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042526"/>
      </p:ext>
    </p:extLst>
  </p:cSld>
  <p:clrMap bg1="lt1" tx1="dk1" bg2="lt2" tx2="dk2" accent1="accent1" accent2="accent2" accent3="accent3" accent4="accent4" accent5="accent5" accent6="accent6" hlink="hlink" folHlink="folHlink"/>
  <p:sldLayoutIdLst>
    <p:sldLayoutId id="2147499548" r:id="rId1"/>
    <p:sldLayoutId id="2147499549" r:id="rId2"/>
    <p:sldLayoutId id="2147499550" r:id="rId3"/>
    <p:sldLayoutId id="2147499551" r:id="rId4"/>
    <p:sldLayoutId id="2147499552" r:id="rId5"/>
    <p:sldLayoutId id="2147499553" r:id="rId6"/>
    <p:sldLayoutId id="2147499554" r:id="rId7"/>
    <p:sldLayoutId id="2147499555" r:id="rId8"/>
    <p:sldLayoutId id="2147499556" r:id="rId9"/>
    <p:sldLayoutId id="2147499557" r:id="rId10"/>
    <p:sldLayoutId id="2147499558" r:id="rId11"/>
  </p:sldLayoutIdLst>
  <p:hf hdr="0"/>
  <p:txStyles>
    <p:titleStyle>
      <a:lvl1pPr algn="l" defTabSz="1621597" rtl="0" eaLnBrk="1" latinLnBrk="0" hangingPunct="1">
        <a:lnSpc>
          <a:spcPct val="85000"/>
        </a:lnSpc>
        <a:spcBef>
          <a:spcPct val="0"/>
        </a:spcBef>
        <a:buNone/>
        <a:defRPr sz="8512" kern="1200" spc="-89" baseline="0">
          <a:solidFill>
            <a:schemeClr val="tx1">
              <a:lumMod val="75000"/>
              <a:lumOff val="25000"/>
            </a:schemeClr>
          </a:solidFill>
          <a:latin typeface="+mj-lt"/>
          <a:ea typeface="+mj-ea"/>
          <a:cs typeface="+mj-cs"/>
        </a:defRPr>
      </a:lvl1pPr>
    </p:titleStyle>
    <p:bodyStyle>
      <a:lvl1pPr marL="162160" indent="-162160" algn="l" defTabSz="1621597" rtl="0" eaLnBrk="1" latinLnBrk="0" hangingPunct="1">
        <a:lnSpc>
          <a:spcPct val="90000"/>
        </a:lnSpc>
        <a:spcBef>
          <a:spcPts val="2128"/>
        </a:spcBef>
        <a:spcAft>
          <a:spcPts val="355"/>
        </a:spcAft>
        <a:buClr>
          <a:schemeClr val="accent1"/>
        </a:buClr>
        <a:buSzPct val="100000"/>
        <a:buFont typeface="Calibri" panose="020F0502020204030204" pitchFamily="34" charset="0"/>
        <a:buChar char=" "/>
        <a:defRPr sz="3547" kern="1200">
          <a:solidFill>
            <a:schemeClr val="tx1">
              <a:lumMod val="75000"/>
              <a:lumOff val="25000"/>
            </a:schemeClr>
          </a:solidFill>
          <a:latin typeface="+mn-lt"/>
          <a:ea typeface="+mn-ea"/>
          <a:cs typeface="+mn-cs"/>
        </a:defRPr>
      </a:lvl1pPr>
      <a:lvl2pPr marL="681071" indent="-324319" algn="l" defTabSz="1621597" rtl="0" eaLnBrk="1" latinLnBrk="0" hangingPunct="1">
        <a:lnSpc>
          <a:spcPct val="90000"/>
        </a:lnSpc>
        <a:spcBef>
          <a:spcPts val="355"/>
        </a:spcBef>
        <a:spcAft>
          <a:spcPts val="709"/>
        </a:spcAft>
        <a:buClr>
          <a:schemeClr val="accent1"/>
        </a:buClr>
        <a:buFont typeface="Calibri" pitchFamily="34" charset="0"/>
        <a:buChar char="◦"/>
        <a:defRPr sz="3192" kern="1200">
          <a:solidFill>
            <a:schemeClr val="tx1">
              <a:lumMod val="75000"/>
              <a:lumOff val="25000"/>
            </a:schemeClr>
          </a:solidFill>
          <a:latin typeface="+mn-lt"/>
          <a:ea typeface="+mn-ea"/>
          <a:cs typeface="+mn-cs"/>
        </a:defRPr>
      </a:lvl2pPr>
      <a:lvl3pPr marL="1005390" indent="-324319" algn="l" defTabSz="1621597" rtl="0" eaLnBrk="1" latinLnBrk="0" hangingPunct="1">
        <a:lnSpc>
          <a:spcPct val="90000"/>
        </a:lnSpc>
        <a:spcBef>
          <a:spcPts val="355"/>
        </a:spcBef>
        <a:spcAft>
          <a:spcPts val="709"/>
        </a:spcAft>
        <a:buClr>
          <a:schemeClr val="accent1"/>
        </a:buClr>
        <a:buFont typeface="Calibri" pitchFamily="34" charset="0"/>
        <a:buChar char="◦"/>
        <a:defRPr sz="2483" kern="1200">
          <a:solidFill>
            <a:schemeClr val="tx1">
              <a:lumMod val="75000"/>
              <a:lumOff val="25000"/>
            </a:schemeClr>
          </a:solidFill>
          <a:latin typeface="+mn-lt"/>
          <a:ea typeface="+mn-ea"/>
          <a:cs typeface="+mn-cs"/>
        </a:defRPr>
      </a:lvl3pPr>
      <a:lvl4pPr marL="1329710" indent="-324319" algn="l" defTabSz="1621597" rtl="0" eaLnBrk="1" latinLnBrk="0" hangingPunct="1">
        <a:lnSpc>
          <a:spcPct val="90000"/>
        </a:lnSpc>
        <a:spcBef>
          <a:spcPts val="355"/>
        </a:spcBef>
        <a:spcAft>
          <a:spcPts val="709"/>
        </a:spcAft>
        <a:buClr>
          <a:schemeClr val="accent1"/>
        </a:buClr>
        <a:buFont typeface="Calibri" pitchFamily="34" charset="0"/>
        <a:buChar char="◦"/>
        <a:defRPr sz="2483" kern="1200">
          <a:solidFill>
            <a:schemeClr val="tx1">
              <a:lumMod val="75000"/>
              <a:lumOff val="25000"/>
            </a:schemeClr>
          </a:solidFill>
          <a:latin typeface="+mn-lt"/>
          <a:ea typeface="+mn-ea"/>
          <a:cs typeface="+mn-cs"/>
        </a:defRPr>
      </a:lvl4pPr>
      <a:lvl5pPr marL="1654029" indent="-324319" algn="l" defTabSz="1621597" rtl="0" eaLnBrk="1" latinLnBrk="0" hangingPunct="1">
        <a:lnSpc>
          <a:spcPct val="90000"/>
        </a:lnSpc>
        <a:spcBef>
          <a:spcPts val="355"/>
        </a:spcBef>
        <a:spcAft>
          <a:spcPts val="709"/>
        </a:spcAft>
        <a:buClr>
          <a:schemeClr val="accent1"/>
        </a:buClr>
        <a:buFont typeface="Calibri" pitchFamily="34" charset="0"/>
        <a:buChar char="◦"/>
        <a:defRPr sz="2483" kern="1200">
          <a:solidFill>
            <a:schemeClr val="tx1">
              <a:lumMod val="75000"/>
              <a:lumOff val="25000"/>
            </a:schemeClr>
          </a:solidFill>
          <a:latin typeface="+mn-lt"/>
          <a:ea typeface="+mn-ea"/>
          <a:cs typeface="+mn-cs"/>
        </a:defRPr>
      </a:lvl5pPr>
      <a:lvl6pPr marL="1950740" indent="-405399" algn="l" defTabSz="1621597" rtl="0" eaLnBrk="1" latinLnBrk="0" hangingPunct="1">
        <a:lnSpc>
          <a:spcPct val="90000"/>
        </a:lnSpc>
        <a:spcBef>
          <a:spcPts val="355"/>
        </a:spcBef>
        <a:spcAft>
          <a:spcPts val="709"/>
        </a:spcAft>
        <a:buClr>
          <a:schemeClr val="accent1"/>
        </a:buClr>
        <a:buFont typeface="Calibri" pitchFamily="34" charset="0"/>
        <a:buChar char="◦"/>
        <a:defRPr sz="2483" kern="1200">
          <a:solidFill>
            <a:schemeClr val="tx1">
              <a:lumMod val="75000"/>
              <a:lumOff val="25000"/>
            </a:schemeClr>
          </a:solidFill>
          <a:latin typeface="+mn-lt"/>
          <a:ea typeface="+mn-ea"/>
          <a:cs typeface="+mn-cs"/>
        </a:defRPr>
      </a:lvl6pPr>
      <a:lvl7pPr marL="2305420" indent="-405399" algn="l" defTabSz="1621597" rtl="0" eaLnBrk="1" latinLnBrk="0" hangingPunct="1">
        <a:lnSpc>
          <a:spcPct val="90000"/>
        </a:lnSpc>
        <a:spcBef>
          <a:spcPts val="355"/>
        </a:spcBef>
        <a:spcAft>
          <a:spcPts val="709"/>
        </a:spcAft>
        <a:buClr>
          <a:schemeClr val="accent1"/>
        </a:buClr>
        <a:buFont typeface="Calibri" pitchFamily="34" charset="0"/>
        <a:buChar char="◦"/>
        <a:defRPr sz="2483" kern="1200">
          <a:solidFill>
            <a:schemeClr val="tx1">
              <a:lumMod val="75000"/>
              <a:lumOff val="25000"/>
            </a:schemeClr>
          </a:solidFill>
          <a:latin typeface="+mn-lt"/>
          <a:ea typeface="+mn-ea"/>
          <a:cs typeface="+mn-cs"/>
        </a:defRPr>
      </a:lvl7pPr>
      <a:lvl8pPr marL="2660100" indent="-405399" algn="l" defTabSz="1621597" rtl="0" eaLnBrk="1" latinLnBrk="0" hangingPunct="1">
        <a:lnSpc>
          <a:spcPct val="90000"/>
        </a:lnSpc>
        <a:spcBef>
          <a:spcPts val="355"/>
        </a:spcBef>
        <a:spcAft>
          <a:spcPts val="709"/>
        </a:spcAft>
        <a:buClr>
          <a:schemeClr val="accent1"/>
        </a:buClr>
        <a:buFont typeface="Calibri" pitchFamily="34" charset="0"/>
        <a:buChar char="◦"/>
        <a:defRPr sz="2483" kern="1200">
          <a:solidFill>
            <a:schemeClr val="tx1">
              <a:lumMod val="75000"/>
              <a:lumOff val="25000"/>
            </a:schemeClr>
          </a:solidFill>
          <a:latin typeface="+mn-lt"/>
          <a:ea typeface="+mn-ea"/>
          <a:cs typeface="+mn-cs"/>
        </a:defRPr>
      </a:lvl8pPr>
      <a:lvl9pPr marL="3014780" indent="-405399" algn="l" defTabSz="1621597" rtl="0" eaLnBrk="1" latinLnBrk="0" hangingPunct="1">
        <a:lnSpc>
          <a:spcPct val="90000"/>
        </a:lnSpc>
        <a:spcBef>
          <a:spcPts val="355"/>
        </a:spcBef>
        <a:spcAft>
          <a:spcPts val="709"/>
        </a:spcAft>
        <a:buClr>
          <a:schemeClr val="accent1"/>
        </a:buClr>
        <a:buFont typeface="Calibri" pitchFamily="34" charset="0"/>
        <a:buChar char="◦"/>
        <a:defRPr sz="2483" kern="1200">
          <a:solidFill>
            <a:schemeClr val="tx1">
              <a:lumMod val="75000"/>
              <a:lumOff val="25000"/>
            </a:schemeClr>
          </a:solidFill>
          <a:latin typeface="+mn-lt"/>
          <a:ea typeface="+mn-ea"/>
          <a:cs typeface="+mn-cs"/>
        </a:defRPr>
      </a:lvl9pPr>
    </p:bodyStyle>
    <p:otherStyle>
      <a:defPPr>
        <a:defRPr lang="en-US"/>
      </a:defPPr>
      <a:lvl1pPr marL="0" algn="l" defTabSz="1621597" rtl="0" eaLnBrk="1" latinLnBrk="0" hangingPunct="1">
        <a:defRPr sz="3192" kern="1200">
          <a:solidFill>
            <a:schemeClr val="tx1"/>
          </a:solidFill>
          <a:latin typeface="+mn-lt"/>
          <a:ea typeface="+mn-ea"/>
          <a:cs typeface="+mn-cs"/>
        </a:defRPr>
      </a:lvl1pPr>
      <a:lvl2pPr marL="810798" algn="l" defTabSz="1621597" rtl="0" eaLnBrk="1" latinLnBrk="0" hangingPunct="1">
        <a:defRPr sz="3192" kern="1200">
          <a:solidFill>
            <a:schemeClr val="tx1"/>
          </a:solidFill>
          <a:latin typeface="+mn-lt"/>
          <a:ea typeface="+mn-ea"/>
          <a:cs typeface="+mn-cs"/>
        </a:defRPr>
      </a:lvl2pPr>
      <a:lvl3pPr marL="1621597" algn="l" defTabSz="1621597" rtl="0" eaLnBrk="1" latinLnBrk="0" hangingPunct="1">
        <a:defRPr sz="3192" kern="1200">
          <a:solidFill>
            <a:schemeClr val="tx1"/>
          </a:solidFill>
          <a:latin typeface="+mn-lt"/>
          <a:ea typeface="+mn-ea"/>
          <a:cs typeface="+mn-cs"/>
        </a:defRPr>
      </a:lvl3pPr>
      <a:lvl4pPr marL="2432395" algn="l" defTabSz="1621597" rtl="0" eaLnBrk="1" latinLnBrk="0" hangingPunct="1">
        <a:defRPr sz="3192" kern="1200">
          <a:solidFill>
            <a:schemeClr val="tx1"/>
          </a:solidFill>
          <a:latin typeface="+mn-lt"/>
          <a:ea typeface="+mn-ea"/>
          <a:cs typeface="+mn-cs"/>
        </a:defRPr>
      </a:lvl4pPr>
      <a:lvl5pPr marL="3243194" algn="l" defTabSz="1621597" rtl="0" eaLnBrk="1" latinLnBrk="0" hangingPunct="1">
        <a:defRPr sz="3192" kern="1200">
          <a:solidFill>
            <a:schemeClr val="tx1"/>
          </a:solidFill>
          <a:latin typeface="+mn-lt"/>
          <a:ea typeface="+mn-ea"/>
          <a:cs typeface="+mn-cs"/>
        </a:defRPr>
      </a:lvl5pPr>
      <a:lvl6pPr marL="4053992" algn="l" defTabSz="1621597" rtl="0" eaLnBrk="1" latinLnBrk="0" hangingPunct="1">
        <a:defRPr sz="3192" kern="1200">
          <a:solidFill>
            <a:schemeClr val="tx1"/>
          </a:solidFill>
          <a:latin typeface="+mn-lt"/>
          <a:ea typeface="+mn-ea"/>
          <a:cs typeface="+mn-cs"/>
        </a:defRPr>
      </a:lvl6pPr>
      <a:lvl7pPr marL="4864791" algn="l" defTabSz="1621597" rtl="0" eaLnBrk="1" latinLnBrk="0" hangingPunct="1">
        <a:defRPr sz="3192" kern="1200">
          <a:solidFill>
            <a:schemeClr val="tx1"/>
          </a:solidFill>
          <a:latin typeface="+mn-lt"/>
          <a:ea typeface="+mn-ea"/>
          <a:cs typeface="+mn-cs"/>
        </a:defRPr>
      </a:lvl7pPr>
      <a:lvl8pPr marL="5675589" algn="l" defTabSz="1621597" rtl="0" eaLnBrk="1" latinLnBrk="0" hangingPunct="1">
        <a:defRPr sz="3192" kern="1200">
          <a:solidFill>
            <a:schemeClr val="tx1"/>
          </a:solidFill>
          <a:latin typeface="+mn-lt"/>
          <a:ea typeface="+mn-ea"/>
          <a:cs typeface="+mn-cs"/>
        </a:defRPr>
      </a:lvl8pPr>
      <a:lvl9pPr marL="6486388" algn="l" defTabSz="1621597" rtl="0" eaLnBrk="1" latinLnBrk="0" hangingPunct="1">
        <a:defRPr sz="31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gs.ca.gov/PD/Services/Page-Content/Procurement-Division-Services-List-Folder/File-a-Consolidated-Annual-Repor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s://www.dgs.ca.gov/PD/News/Page-Content/Procurement-Division-News-List-Folder/SBDVBE-ER-State-Department-Information?search=emergency"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caleprocure.ca.gov/pages/PublicSearch/supplier-search.aspx?psNewWin=tru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dgs.ca.gov/-/media/Divisions/PD/PTCS/Broadcast-Bulletins/2022/P-01-22-SB-DVBE-Option-Acquisition-Methods-Dollar-Threshold-Increase-for-PW-Contracts.pdf?la=en&amp;hash=0E3C44B4EC4791B631A7C5418F403A6A656D457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leginfo.legislature.ca.gov/faces/codes_displaySection.xhtml?sectionNum=14838.5.&amp;nodeTreePath=3.3.13.8.1&amp;lawCode=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dgs.ca.gov/-/media/Divisions/PD/PTCS/Broadcast-Bulletins/2020/P-08-20-DVBE-Incentive-Exemption-12-29-20sjc.pdf?la=en&amp;hash=BADA8E8523827825A079EB6FA8702257FA30DE5B"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dgs.ca.gov/-/media/Divisions/PD/OSDS/Certification/CAR/Data_Validation_Query_Job_Aid_06162022.pdf?la=en&amp;hash=F6073F2FDD80162BF3EB2421800048A24F8E51BD" TargetMode="External"/><Relationship Id="rId3" Type="http://schemas.openxmlformats.org/officeDocument/2006/relationships/hyperlink" Target="https://www.dgs.ca.gov/-/media/Divisions/PD/OSDS/Certification/CAR/IntakePages10062021.pptx?la=en&amp;hash=BB190EBA101CE03036DB7FFEC6CA872D804156F0" TargetMode="External"/><Relationship Id="rId7" Type="http://schemas.openxmlformats.org/officeDocument/2006/relationships/hyperlink" Target="https://www.dgs.ca.gov/-/media/Divisions/PD/OSDS/Certification/CAR/Department-Run-Control_Job-Aid.pdf?la=en&amp;hash=656080808504CB88312CB8BF26073742CEB64093"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dgs.ca.gov/-/media/Divisions/PD/OSDS/Certification/CAR/CalOES_Mission_Task_Statewide_Incident_IDs_Training.pptx?la=en&amp;hash=75172BDFE82803B81DB6B1DA07A853172D127DD9" TargetMode="External"/><Relationship Id="rId5" Type="http://schemas.openxmlformats.org/officeDocument/2006/relationships/hyperlink" Target="https://www.dgs.ca.gov/-/media/Divisions/PD/OSDS/Certification/CAR/FIsCalSCPRS_User_s_Guide_to_CAR_Reporting.pdf?la=en&amp;hash=C01155BD60437D577A5DFA1EAE2904BDACD414CB" TargetMode="External"/><Relationship Id="rId10" Type="http://schemas.openxmlformats.org/officeDocument/2006/relationships/hyperlink" Target="https://www.dgs.ca.gov/-/media/Divisions/PD/OSDS/Certification/CAR/ERGSO-Entry-Page-Job-Aid.pdf?la=en&amp;hash=61D73ED2F3A19691A97042BF47C7B7BBB99BBB02" TargetMode="External"/><Relationship Id="rId4" Type="http://schemas.openxmlformats.org/officeDocument/2006/relationships/hyperlink" Target="https://www.dgs.ca.gov/-/media/Divisions/PD/OSDS/Certification/CAR/CAR-FAQ_08192022.pdf?la=en&amp;hash=643FECC1E58A3C246F955DEAB9F1B57C8638387F" TargetMode="External"/><Relationship Id="rId9" Type="http://schemas.openxmlformats.org/officeDocument/2006/relationships/hyperlink" Target="https://www.dgs.ca.gov/-/media/Divisions/PD/OSDS/Certification/CAR/Intake-Page-Job-Aid.pdf?la=en&amp;hash=105F0F7E94D0CF132B7150E49C086506B4C83059"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OSDSReports@DGS.ca.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Araceli.Mohseni@dgs.ca.g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OSDSReports@dgs.ca.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mailto:OSDSReports@dgs.cagov"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OSDSReports@dgs.ca.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mailto:araceli.mohseni@dgs.ca.gov" TargetMode="External"/><Relationship Id="rId4" Type="http://schemas.openxmlformats.org/officeDocument/2006/relationships/hyperlink" Target="mailto:Mamta.srivastava@dgs.ca.gov"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297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gs.ca.gov/-/media/Divisions/PD/PTCS/Broadcast-Bulletins/2022/P-12-22-Initial-BB-AB2019-111522_CLEAN.pdf?la=en&amp;hash=7A7E79339E0000AE65B1D705CB44F8557E164C8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194" name="Rectangle 41">
            <a:extLst>
              <a:ext uri="{FF2B5EF4-FFF2-40B4-BE49-F238E27FC236}">
                <a16:creationId xmlns:a16="http://schemas.microsoft.com/office/drawing/2014/main" id="{8B330648-BE73-41A0-9F64-E5B1075E2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16313" cy="11233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1CE10E2-BCCE-54CC-DF4B-AEB6E2A0AA0C}"/>
              </a:ext>
            </a:extLst>
          </p:cNvPr>
          <p:cNvSpPr txBox="1"/>
          <p:nvPr/>
        </p:nvSpPr>
        <p:spPr>
          <a:xfrm>
            <a:off x="7879556" y="1432719"/>
            <a:ext cx="7543800" cy="761206"/>
          </a:xfrm>
          <a:prstGeom prst="rect">
            <a:avLst/>
          </a:prstGeom>
          <a:noFill/>
        </p:spPr>
        <p:txBody>
          <a:bodyPr wrap="square" rtlCol="0">
            <a:noAutofit/>
          </a:bodyPr>
          <a:lstStyle/>
          <a:p>
            <a:r>
              <a:rPr kumimoji="0" lang="en-US" sz="4300" b="1" i="0" u="none" strike="noStrike" kern="1200" cap="none" spc="-89" normalizeH="0" baseline="0" noProof="0" dirty="0">
                <a:ln>
                  <a:noFill/>
                </a:ln>
                <a:solidFill>
                  <a:srgbClr val="3B6188"/>
                </a:solidFill>
                <a:effectLst/>
                <a:uLnTx/>
                <a:uFillTx/>
                <a:latin typeface="Segoe UI" panose="020B0502040204020203" pitchFamily="34" charset="0"/>
                <a:ea typeface="Verdana" panose="020B0604030504040204" pitchFamily="34" charset="0"/>
                <a:cs typeface="Segoe UI" panose="020B0502040204020203" pitchFamily="34" charset="0"/>
              </a:rPr>
              <a:t>Consolidated Annual Report</a:t>
            </a:r>
            <a:br>
              <a:rPr kumimoji="0" lang="en-US" sz="4400" b="1" i="0" u="none" strike="noStrike" kern="1200" cap="none" spc="-89" normalizeH="0" baseline="0" noProof="0" dirty="0">
                <a:ln>
                  <a:noFill/>
                </a:ln>
                <a:solidFill>
                  <a:srgbClr val="3B6188"/>
                </a:solidFill>
                <a:effectLst/>
                <a:uLnTx/>
                <a:uFillTx/>
                <a:latin typeface="Segoe UI" panose="020B0502040204020203" pitchFamily="34" charset="0"/>
                <a:ea typeface="Verdana" panose="020B0604030504040204" pitchFamily="34" charset="0"/>
                <a:cs typeface="Segoe UI" panose="020B0502040204020203" pitchFamily="34" charset="0"/>
              </a:rPr>
            </a:br>
            <a:endParaRPr lang="en-US" sz="4400" dirty="0"/>
          </a:p>
        </p:txBody>
      </p:sp>
      <p:sp>
        <p:nvSpPr>
          <p:cNvPr id="37" name="Title 1">
            <a:extLst>
              <a:ext uri="{FF2B5EF4-FFF2-40B4-BE49-F238E27FC236}">
                <a16:creationId xmlns:a16="http://schemas.microsoft.com/office/drawing/2014/main" id="{9631FBE9-3C12-40DF-9A52-624542B83B04}"/>
              </a:ext>
            </a:extLst>
          </p:cNvPr>
          <p:cNvSpPr>
            <a:spLocks noGrp="1"/>
          </p:cNvSpPr>
          <p:nvPr>
            <p:ph type="ctrTitle"/>
          </p:nvPr>
        </p:nvSpPr>
        <p:spPr>
          <a:xfrm>
            <a:off x="7879555" y="2118519"/>
            <a:ext cx="8336757" cy="2743200"/>
          </a:xfrm>
        </p:spPr>
        <p:txBody>
          <a:bodyPr anchor="t" anchorCtr="0">
            <a:noAutofit/>
          </a:bodyPr>
          <a:lstStyle/>
          <a:p>
            <a:pPr>
              <a:lnSpc>
                <a:spcPts val="10800"/>
              </a:lnSpc>
              <a:spcAft>
                <a:spcPts val="1200"/>
              </a:spcAft>
            </a:pPr>
            <a:r>
              <a:rPr lang="en-US" sz="10000" b="1" dirty="0">
                <a:solidFill>
                  <a:srgbClr val="BD572B"/>
                </a:solidFill>
                <a:latin typeface="Segoe UI Semibold" panose="020B0502040204020203" pitchFamily="34" charset="0"/>
                <a:ea typeface="Verdana" panose="020B0604030504040204" pitchFamily="34" charset="0"/>
                <a:cs typeface="Segoe UI Semibold" panose="020B0502040204020203" pitchFamily="34" charset="0"/>
              </a:rPr>
              <a:t>Training for </a:t>
            </a:r>
            <a:r>
              <a:rPr lang="en-US" sz="10000" b="1" dirty="0" err="1">
                <a:solidFill>
                  <a:srgbClr val="BD572B"/>
                </a:solidFill>
                <a:latin typeface="Segoe UI Semibold" panose="020B0502040204020203" pitchFamily="34" charset="0"/>
                <a:ea typeface="Verdana" panose="020B0604030504040204" pitchFamily="34" charset="0"/>
                <a:cs typeface="Segoe UI Semibold" panose="020B0502040204020203" pitchFamily="34" charset="0"/>
              </a:rPr>
              <a:t>FI$Cal</a:t>
            </a:r>
            <a:r>
              <a:rPr lang="en-US" sz="10000" b="1" dirty="0">
                <a:solidFill>
                  <a:srgbClr val="BD572B"/>
                </a:solidFill>
                <a:latin typeface="Segoe UI Semibold" panose="020B0502040204020203" pitchFamily="34" charset="0"/>
                <a:ea typeface="Verdana" panose="020B0604030504040204" pitchFamily="34" charset="0"/>
                <a:cs typeface="Segoe UI Semibold" panose="020B0502040204020203" pitchFamily="34" charset="0"/>
              </a:rPr>
              <a:t> Users</a:t>
            </a:r>
            <a:endParaRPr lang="en-US" sz="10000" dirty="0">
              <a:solidFill>
                <a:srgbClr val="3B6188"/>
              </a:solidFill>
              <a:latin typeface="Segoe UI" panose="020B0502040204020203" pitchFamily="34" charset="0"/>
              <a:ea typeface="Verdana" panose="020B0604030504040204" pitchFamily="34" charset="0"/>
              <a:cs typeface="Segoe UI" panose="020B0502040204020203" pitchFamily="34" charset="0"/>
            </a:endParaRPr>
          </a:p>
        </p:txBody>
      </p:sp>
      <p:grpSp>
        <p:nvGrpSpPr>
          <p:cNvPr id="16" name="Group 15" descr="Fiscal Year 2022-23">
            <a:extLst>
              <a:ext uri="{FF2B5EF4-FFF2-40B4-BE49-F238E27FC236}">
                <a16:creationId xmlns:a16="http://schemas.microsoft.com/office/drawing/2014/main" id="{D6A40065-3234-9F1C-8BB8-993130068B87}"/>
              </a:ext>
            </a:extLst>
          </p:cNvPr>
          <p:cNvGrpSpPr/>
          <p:nvPr/>
        </p:nvGrpSpPr>
        <p:grpSpPr>
          <a:xfrm>
            <a:off x="8031956" y="5044598"/>
            <a:ext cx="6781800" cy="731521"/>
            <a:chOff x="8031956" y="4937919"/>
            <a:chExt cx="6781800" cy="731521"/>
          </a:xfrm>
        </p:grpSpPr>
        <p:sp>
          <p:nvSpPr>
            <p:cNvPr id="8" name="Rectangle 7">
              <a:extLst>
                <a:ext uri="{FF2B5EF4-FFF2-40B4-BE49-F238E27FC236}">
                  <a16:creationId xmlns:a16="http://schemas.microsoft.com/office/drawing/2014/main" id="{0C3340F1-F879-204D-0B5B-4F1B1CC0E15E}"/>
                </a:ext>
              </a:extLst>
            </p:cNvPr>
            <p:cNvSpPr/>
            <p:nvPr/>
          </p:nvSpPr>
          <p:spPr>
            <a:xfrm>
              <a:off x="8031956" y="4937920"/>
              <a:ext cx="6781800" cy="731520"/>
            </a:xfrm>
            <a:prstGeom prst="rect">
              <a:avLst/>
            </a:prstGeom>
            <a:solidFill>
              <a:srgbClr val="3B6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01E52E-C7E4-D19A-5A99-5A890C89A85B}"/>
                </a:ext>
              </a:extLst>
            </p:cNvPr>
            <p:cNvSpPr txBox="1"/>
            <p:nvPr/>
          </p:nvSpPr>
          <p:spPr>
            <a:xfrm>
              <a:off x="8108156" y="4937919"/>
              <a:ext cx="6705600" cy="685800"/>
            </a:xfrm>
            <a:prstGeom prst="rect">
              <a:avLst/>
            </a:prstGeom>
            <a:noFill/>
          </p:spPr>
          <p:txBody>
            <a:bodyPr wrap="square" rtlCol="0" anchor="ctr" anchorCtr="0">
              <a:noAutofit/>
            </a:bodyPr>
            <a:lstStyle/>
            <a:p>
              <a:pPr algn="ctr"/>
              <a:r>
                <a:rPr lang="en-US" sz="4000" spc="600" dirty="0">
                  <a:solidFill>
                    <a:schemeClr val="bg1"/>
                  </a:solidFill>
                  <a:latin typeface="Segoe UI" panose="020B0502040204020203" pitchFamily="34" charset="0"/>
                  <a:ea typeface="Verdana" panose="020B0604030504040204" pitchFamily="34" charset="0"/>
                  <a:cs typeface="Segoe UI" panose="020B0502040204020203" pitchFamily="34" charset="0"/>
                </a:rPr>
                <a:t>FISCAL YEAR 2022-23</a:t>
              </a:r>
              <a:endParaRPr lang="en-US" sz="4000" spc="600" dirty="0">
                <a:solidFill>
                  <a:schemeClr val="bg1"/>
                </a:solidFill>
                <a:latin typeface="Segoe UI" panose="020B0502040204020203" pitchFamily="34" charset="0"/>
                <a:cs typeface="Segoe UI" panose="020B0502040204020203" pitchFamily="34" charset="0"/>
              </a:endParaRPr>
            </a:p>
          </p:txBody>
        </p:sp>
      </p:grpSp>
      <p:sp>
        <p:nvSpPr>
          <p:cNvPr id="13" name="Subtitle 12">
            <a:extLst>
              <a:ext uri="{FF2B5EF4-FFF2-40B4-BE49-F238E27FC236}">
                <a16:creationId xmlns:a16="http://schemas.microsoft.com/office/drawing/2014/main" id="{371B39E4-D363-4851-8C07-C8EC9612DE28}"/>
              </a:ext>
            </a:extLst>
          </p:cNvPr>
          <p:cNvSpPr>
            <a:spLocks noGrp="1"/>
          </p:cNvSpPr>
          <p:nvPr>
            <p:ph type="subTitle" idx="1"/>
          </p:nvPr>
        </p:nvSpPr>
        <p:spPr>
          <a:xfrm>
            <a:off x="7546972" y="6309518"/>
            <a:ext cx="7419184" cy="1828801"/>
          </a:xfrm>
        </p:spPr>
        <p:txBody>
          <a:bodyPr>
            <a:noAutofit/>
          </a:bodyPr>
          <a:lstStyle/>
          <a:p>
            <a:pPr algn="r">
              <a:lnSpc>
                <a:spcPct val="100000"/>
              </a:lnSpc>
              <a:spcBef>
                <a:spcPts val="0"/>
              </a:spcBef>
              <a:spcAft>
                <a:spcPts val="0"/>
              </a:spcAft>
            </a:pPr>
            <a:r>
              <a:rPr lang="en-US" sz="3200" b="1" i="1" cap="none" spc="0" dirty="0">
                <a:solidFill>
                  <a:srgbClr val="3B6188"/>
                </a:solidFill>
                <a:latin typeface="Segoe UI Semibold" panose="020B0502040204020203" pitchFamily="34" charset="0"/>
                <a:ea typeface="Verdana" panose="020B0604030504040204" pitchFamily="34" charset="0"/>
                <a:cs typeface="Segoe UI Semibold" panose="020B0502040204020203" pitchFamily="34" charset="0"/>
              </a:rPr>
              <a:t>Presented by </a:t>
            </a:r>
          </a:p>
          <a:p>
            <a:pPr algn="r">
              <a:lnSpc>
                <a:spcPct val="100000"/>
              </a:lnSpc>
              <a:spcBef>
                <a:spcPts val="0"/>
              </a:spcBef>
              <a:spcAft>
                <a:spcPts val="0"/>
              </a:spcAft>
            </a:pPr>
            <a:r>
              <a:rPr lang="en-US" sz="4400" b="1" cap="none" spc="0" dirty="0" err="1">
                <a:solidFill>
                  <a:srgbClr val="BD572B"/>
                </a:solidFill>
                <a:latin typeface="Segoe UI Semibold" panose="020B0502040204020203" pitchFamily="34" charset="0"/>
                <a:ea typeface="Verdana" panose="020B0604030504040204" pitchFamily="34" charset="0"/>
                <a:cs typeface="Segoe UI Semibold" panose="020B0502040204020203" pitchFamily="34" charset="0"/>
              </a:rPr>
              <a:t>Mamta</a:t>
            </a:r>
            <a:r>
              <a:rPr lang="en-US" sz="4400" b="1" cap="none" spc="0" dirty="0">
                <a:solidFill>
                  <a:srgbClr val="BD572B"/>
                </a:solidFill>
                <a:latin typeface="Segoe UI Semibold" panose="020B0502040204020203" pitchFamily="34" charset="0"/>
                <a:ea typeface="Verdana" panose="020B0604030504040204" pitchFamily="34" charset="0"/>
                <a:cs typeface="Segoe UI Semibold" panose="020B0502040204020203" pitchFamily="34" charset="0"/>
              </a:rPr>
              <a:t> Srivastava</a:t>
            </a:r>
          </a:p>
          <a:p>
            <a:pPr algn="r">
              <a:lnSpc>
                <a:spcPct val="100000"/>
              </a:lnSpc>
              <a:spcBef>
                <a:spcPts val="0"/>
              </a:spcBef>
              <a:spcAft>
                <a:spcPts val="0"/>
              </a:spcAft>
            </a:pPr>
            <a:r>
              <a:rPr lang="en-US" sz="3600" i="1" cap="none" spc="0" dirty="0">
                <a:solidFill>
                  <a:srgbClr val="3B6188"/>
                </a:solidFill>
                <a:latin typeface="Segoe UI Semilight" panose="020B0402040204020203" pitchFamily="34" charset="0"/>
                <a:ea typeface="Verdana" panose="020B0604030504040204" pitchFamily="34" charset="0"/>
                <a:cs typeface="Segoe UI Semilight" panose="020B0402040204020203" pitchFamily="34" charset="0"/>
              </a:rPr>
              <a:t>Reports Coordinator</a:t>
            </a:r>
          </a:p>
        </p:txBody>
      </p:sp>
      <p:pic>
        <p:nvPicPr>
          <p:cNvPr id="15" name="Picture 14" descr="DGS, California Department of General Services, Office of Small Business and Disabled Veteran Business Enterprise Services">
            <a:extLst>
              <a:ext uri="{FF2B5EF4-FFF2-40B4-BE49-F238E27FC236}">
                <a16:creationId xmlns:a16="http://schemas.microsoft.com/office/drawing/2014/main" id="{FCA348C0-0ED2-ACFF-57F0-92DAA08F45E2}"/>
              </a:ext>
            </a:extLst>
          </p:cNvPr>
          <p:cNvPicPr>
            <a:picLocks noChangeAspect="1"/>
          </p:cNvPicPr>
          <p:nvPr/>
        </p:nvPicPr>
        <p:blipFill>
          <a:blip r:embed="rId4"/>
          <a:stretch>
            <a:fillRect/>
          </a:stretch>
        </p:blipFill>
        <p:spPr>
          <a:xfrm>
            <a:off x="10165556" y="8671719"/>
            <a:ext cx="4800600" cy="1192695"/>
          </a:xfrm>
          <a:prstGeom prst="rect">
            <a:avLst/>
          </a:prstGeom>
        </p:spPr>
      </p:pic>
      <p:sp>
        <p:nvSpPr>
          <p:cNvPr id="196" name="Rectangle 45">
            <a:extLst>
              <a:ext uri="{FF2B5EF4-FFF2-40B4-BE49-F238E27FC236}">
                <a16:creationId xmlns:a16="http://schemas.microsoft.com/office/drawing/2014/main" id="{02C3C01D-C868-4B78-9A8F-417BF50A4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 y="11233146"/>
            <a:ext cx="16216293" cy="117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Rectangle 47">
            <a:extLst>
              <a:ext uri="{FF2B5EF4-FFF2-40B4-BE49-F238E27FC236}">
                <a16:creationId xmlns:a16="http://schemas.microsoft.com/office/drawing/2014/main" id="{8345B934-7CE4-4DA7-A0CB-2A2DF8818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351048"/>
            <a:ext cx="16216312" cy="810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1D5F1C60-ECCB-46FE-8C23-804F8FF0B20E}"/>
              </a:ext>
            </a:extLst>
          </p:cNvPr>
          <p:cNvSpPr>
            <a:spLocks noGrp="1"/>
          </p:cNvSpPr>
          <p:nvPr>
            <p:ph type="dt" sz="half" idx="10"/>
          </p:nvPr>
        </p:nvSpPr>
        <p:spPr/>
        <p:txBody>
          <a:bodyPr/>
          <a:lstStyle/>
          <a:p>
            <a:r>
              <a:rPr lang="en-US"/>
              <a:t>May 31, 2023</a:t>
            </a:r>
            <a:endParaRPr lang="en-US" dirty="0"/>
          </a:p>
        </p:txBody>
      </p:sp>
      <p:sp>
        <p:nvSpPr>
          <p:cNvPr id="3" name="Footer Placeholder 2">
            <a:extLst>
              <a:ext uri="{FF2B5EF4-FFF2-40B4-BE49-F238E27FC236}">
                <a16:creationId xmlns:a16="http://schemas.microsoft.com/office/drawing/2014/main" id="{77F57D47-F7F2-4F4D-B919-4FB2217712DA}"/>
              </a:ext>
            </a:extLst>
          </p:cNvPr>
          <p:cNvSpPr>
            <a:spLocks noGrp="1"/>
          </p:cNvSpPr>
          <p:nvPr>
            <p:ph type="ftr" sz="quarter" idx="11"/>
          </p:nvPr>
        </p:nvSpPr>
        <p:spPr/>
        <p:txBody>
          <a:bodyPr/>
          <a:lstStyle/>
          <a:p>
            <a:r>
              <a:rPr lang="en-US" dirty="0"/>
              <a:t>OFFICE OF SMALL BUSINESS AND DVBE SERVICES, DGS </a:t>
            </a:r>
          </a:p>
        </p:txBody>
      </p:sp>
      <p:sp>
        <p:nvSpPr>
          <p:cNvPr id="6" name="Slide Number Placeholder 5">
            <a:extLst>
              <a:ext uri="{FF2B5EF4-FFF2-40B4-BE49-F238E27FC236}">
                <a16:creationId xmlns:a16="http://schemas.microsoft.com/office/drawing/2014/main" id="{887B03E8-0034-4289-AACA-262046523830}"/>
              </a:ext>
            </a:extLst>
          </p:cNvPr>
          <p:cNvSpPr>
            <a:spLocks noGrp="1"/>
          </p:cNvSpPr>
          <p:nvPr>
            <p:ph type="sldNum" sz="quarter" idx="12"/>
          </p:nvPr>
        </p:nvSpPr>
        <p:spPr/>
        <p:txBody>
          <a:bodyPr/>
          <a:lstStyle/>
          <a:p>
            <a:fld id="{692EB27F-9E66-4442-BA4E-CB46CE531EF9}" type="slidenum">
              <a:rPr lang="en-US" smtClean="0"/>
              <a:t>1</a:t>
            </a:fld>
            <a:endParaRPr lang="en-US" dirty="0"/>
          </a:p>
        </p:txBody>
      </p:sp>
    </p:spTree>
    <p:extLst>
      <p:ext uri="{BB962C8B-B14F-4D97-AF65-F5344CB8AC3E}">
        <p14:creationId xmlns:p14="http://schemas.microsoft.com/office/powerpoint/2010/main" val="165542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59468" y="508259"/>
            <a:ext cx="14421088" cy="2572743"/>
          </a:xfrm>
        </p:spPr>
        <p:txBody>
          <a:bodyPr>
            <a:noAutofit/>
          </a:bodyPr>
          <a:lstStyle/>
          <a:p>
            <a:r>
              <a:rPr lang="en-US" altLang="en-US" sz="8800" dirty="0" err="1">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FI$Cal</a:t>
            </a:r>
            <a:r>
              <a:rPr lang="en-US" altLang="en-US" sz="8800" baseline="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 Updates (Part 2)</a:t>
            </a: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r>
              <a:rPr lang="en-US" altLang="en-US" sz="8800" b="1" dirty="0">
                <a:latin typeface="Verdana" panose="020B0604030504040204" pitchFamily="34" charset="0"/>
                <a:ea typeface="Verdana" panose="020B0604030504040204" pitchFamily="34" charset="0"/>
                <a:cs typeface="Arial" panose="020B0604020202020204" pitchFamily="34" charset="0"/>
              </a:rPr>
              <a:t>FI$Cal Updates (Cont.)</a:t>
            </a:r>
          </a:p>
        </p:txBody>
      </p:sp>
      <p:sp useBgFill="1">
        <p:nvSpPr>
          <p:cNvPr id="15363" name="Rectangle 3"/>
          <p:cNvSpPr>
            <a:spLocks noGrp="1" noChangeArrowheads="1"/>
          </p:cNvSpPr>
          <p:nvPr>
            <p:ph idx="1"/>
          </p:nvPr>
        </p:nvSpPr>
        <p:spPr>
          <a:xfrm>
            <a:off x="1459466" y="3273187"/>
            <a:ext cx="14421087" cy="7749064"/>
          </a:xfrm>
        </p:spPr>
        <p:txBody>
          <a:bodyPr>
            <a:noAutofit/>
          </a:bodyPr>
          <a:lstStyle/>
          <a:p>
            <a:pPr marL="463550" indent="-463550">
              <a:buFont typeface="Wingdings" panose="05000000000000000000" pitchFamily="2" charset="2"/>
              <a:buChar char="Ø"/>
            </a:pPr>
            <a:r>
              <a:rPr lang="en-US" altLang="en-US" sz="4400" dirty="0">
                <a:latin typeface="Verdana" panose="020B0604030504040204" pitchFamily="34" charset="0"/>
                <a:ea typeface="Verdana" panose="020B0604030504040204" pitchFamily="34" charset="0"/>
                <a:cs typeface="Arial" panose="020B0604020202020204" pitchFamily="34" charset="0"/>
              </a:rPr>
              <a:t>New </a:t>
            </a:r>
            <a:r>
              <a:rPr lang="en-US" altLang="en-US" sz="4400" dirty="0" err="1">
                <a:latin typeface="Verdana" panose="020B0604030504040204" pitchFamily="34" charset="0"/>
                <a:ea typeface="Verdana" panose="020B0604030504040204" pitchFamily="34" charset="0"/>
                <a:cs typeface="Arial" panose="020B0604020202020204" pitchFamily="34" charset="0"/>
              </a:rPr>
              <a:t>IBond</a:t>
            </a:r>
            <a:r>
              <a:rPr lang="en-US" altLang="en-US" sz="4400" dirty="0">
                <a:latin typeface="Verdana" panose="020B0604030504040204" pitchFamily="34" charset="0"/>
                <a:ea typeface="Verdana" panose="020B0604030504040204" pitchFamily="34" charset="0"/>
                <a:cs typeface="Arial" panose="020B0604020202020204" pitchFamily="34" charset="0"/>
              </a:rPr>
              <a:t>/IIJA Act Report</a:t>
            </a:r>
          </a:p>
          <a:p>
            <a:pPr marL="0" indent="0">
              <a:buNone/>
            </a:pPr>
            <a:endParaRPr lang="en-US" altLang="en-US" sz="40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pic>
        <p:nvPicPr>
          <p:cNvPr id="6" name="Picture 5" descr="Screenshot of the new I-Bond/IIJA Act Report form">
            <a:extLst>
              <a:ext uri="{FF2B5EF4-FFF2-40B4-BE49-F238E27FC236}">
                <a16:creationId xmlns:a16="http://schemas.microsoft.com/office/drawing/2014/main" id="{6A0ED04D-F488-0C5B-87D0-3517B4223106}"/>
              </a:ext>
            </a:extLst>
          </p:cNvPr>
          <p:cNvPicPr>
            <a:picLocks noChangeAspect="1"/>
          </p:cNvPicPr>
          <p:nvPr/>
        </p:nvPicPr>
        <p:blipFill>
          <a:blip r:embed="rId3"/>
          <a:stretch>
            <a:fillRect/>
          </a:stretch>
        </p:blipFill>
        <p:spPr>
          <a:xfrm>
            <a:off x="1490424" y="4023519"/>
            <a:ext cx="14180363" cy="6998732"/>
          </a:xfrm>
          <a:prstGeom prst="rect">
            <a:avLst/>
          </a:prstGeom>
        </p:spPr>
      </p:pic>
      <p:sp>
        <p:nvSpPr>
          <p:cNvPr id="7" name="Rectangle 6" descr="Screenshot of the newly added column showing the I-Bond/IIJA ID for a particular transaction">
            <a:extLst>
              <a:ext uri="{FF2B5EF4-FFF2-40B4-BE49-F238E27FC236}">
                <a16:creationId xmlns:a16="http://schemas.microsoft.com/office/drawing/2014/main" id="{C28DEF43-5965-5288-F05D-D71DA1427BDB}"/>
              </a:ext>
            </a:extLst>
          </p:cNvPr>
          <p:cNvSpPr/>
          <p:nvPr/>
        </p:nvSpPr>
        <p:spPr>
          <a:xfrm>
            <a:off x="1631156" y="6190608"/>
            <a:ext cx="914400" cy="339551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186ADAC7-B09A-E90B-978B-E314BB7C0FB8}"/>
              </a:ext>
              <a:ext uri="{C183D7F6-B498-43B3-948B-1728B52AA6E4}">
                <adec:decorative xmlns:adec="http://schemas.microsoft.com/office/drawing/2017/decorative" val="1"/>
              </a:ext>
            </a:extLst>
          </p:cNvPr>
          <p:cNvSpPr/>
          <p:nvPr/>
        </p:nvSpPr>
        <p:spPr>
          <a:xfrm>
            <a:off x="1935956" y="5776119"/>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21093D16-F3F4-4F62-A825-9617D98A2110}"/>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76E78AB0-E7A2-4F71-B0EE-7F843914524D}"/>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D6F2768B-2919-46C0-BD3B-4CA731C84EDD}"/>
              </a:ext>
            </a:extLst>
          </p:cNvPr>
          <p:cNvSpPr>
            <a:spLocks noGrp="1"/>
          </p:cNvSpPr>
          <p:nvPr>
            <p:ph type="sldNum" sz="quarter" idx="12"/>
          </p:nvPr>
        </p:nvSpPr>
        <p:spPr/>
        <p:txBody>
          <a:bodyPr/>
          <a:lstStyle/>
          <a:p>
            <a:fld id="{692EB27F-9E66-4442-BA4E-CB46CE531EF9}" type="slidenum">
              <a:rPr lang="en-US" smtClean="0"/>
              <a:t>10</a:t>
            </a:fld>
            <a:endParaRPr lang="en-US"/>
          </a:p>
        </p:txBody>
      </p:sp>
    </p:spTree>
    <p:extLst>
      <p:ext uri="{BB962C8B-B14F-4D97-AF65-F5344CB8AC3E}">
        <p14:creationId xmlns:p14="http://schemas.microsoft.com/office/powerpoint/2010/main" val="1337466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59468" y="508259"/>
            <a:ext cx="14497288" cy="2572743"/>
          </a:xfrm>
        </p:spPr>
        <p:txBody>
          <a:bodyPr>
            <a:noAutofit/>
          </a:bodyPr>
          <a:lstStyle/>
          <a:p>
            <a:r>
              <a:rPr lang="en-US" altLang="en-US" sz="8800" dirty="0" err="1">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FI$Cal</a:t>
            </a:r>
            <a:r>
              <a:rPr lang="en-US" altLang="en-US" sz="8800" baseline="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 Updates (Part 3)</a:t>
            </a: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r>
              <a:rPr lang="en-US" altLang="en-US" sz="8800" b="1" dirty="0">
                <a:latin typeface="Verdana" panose="020B0604030504040204" pitchFamily="34" charset="0"/>
                <a:ea typeface="Verdana" panose="020B0604030504040204" pitchFamily="34" charset="0"/>
                <a:cs typeface="Arial" panose="020B0604020202020204" pitchFamily="34" charset="0"/>
              </a:rPr>
              <a:t>FI$Cal Updates (Cont.)</a:t>
            </a:r>
          </a:p>
        </p:txBody>
      </p:sp>
      <p:sp useBgFill="1">
        <p:nvSpPr>
          <p:cNvPr id="15363" name="Rectangle 3"/>
          <p:cNvSpPr>
            <a:spLocks noGrp="1" noChangeArrowheads="1"/>
          </p:cNvSpPr>
          <p:nvPr>
            <p:ph idx="1"/>
          </p:nvPr>
        </p:nvSpPr>
        <p:spPr>
          <a:xfrm>
            <a:off x="1459466" y="3273187"/>
            <a:ext cx="13735290" cy="7936652"/>
          </a:xfrm>
        </p:spPr>
        <p:txBody>
          <a:bodyPr>
            <a:noAutofit/>
          </a:bodyPr>
          <a:lstStyle/>
          <a:p>
            <a:pPr marL="463550" indent="-463550">
              <a:buFont typeface="Wingdings" panose="05000000000000000000" pitchFamily="2" charset="2"/>
              <a:buChar char="Ø"/>
            </a:pPr>
            <a:r>
              <a:rPr lang="en-US" altLang="en-US" sz="4000" dirty="0">
                <a:latin typeface="Verdana" panose="020B0604030504040204" pitchFamily="34" charset="0"/>
                <a:ea typeface="Verdana" panose="020B0604030504040204" pitchFamily="34" charset="0"/>
                <a:cs typeface="Arial" panose="020B0604020202020204" pitchFamily="34" charset="0"/>
              </a:rPr>
              <a:t>Enhanced Departmental run control page to capture Infrastructure Investment and Jobs Act (IIJA).</a:t>
            </a:r>
          </a:p>
          <a:p>
            <a:pPr marL="463550" indent="-463550">
              <a:buFont typeface="Wingdings" panose="05000000000000000000" pitchFamily="2" charset="2"/>
              <a:buChar char="Ø"/>
            </a:pPr>
            <a:endParaRPr lang="en-US" altLang="en-US" sz="40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pic>
        <p:nvPicPr>
          <p:cNvPr id="6" name="Picture 5" descr="Screenshot of the enhanced departmental run control page showing the newly added IIJA section">
            <a:extLst>
              <a:ext uri="{FF2B5EF4-FFF2-40B4-BE49-F238E27FC236}">
                <a16:creationId xmlns:a16="http://schemas.microsoft.com/office/drawing/2014/main" id="{DA431301-0C08-3449-1234-07FBB460AC43}"/>
              </a:ext>
            </a:extLst>
          </p:cNvPr>
          <p:cNvPicPr>
            <a:picLocks noChangeAspect="1"/>
          </p:cNvPicPr>
          <p:nvPr/>
        </p:nvPicPr>
        <p:blipFill>
          <a:blip r:embed="rId3"/>
          <a:stretch>
            <a:fillRect/>
          </a:stretch>
        </p:blipFill>
        <p:spPr>
          <a:xfrm>
            <a:off x="1493737" y="5014119"/>
            <a:ext cx="13263108" cy="6195720"/>
          </a:xfrm>
          <a:prstGeom prst="rect">
            <a:avLst/>
          </a:prstGeom>
        </p:spPr>
      </p:pic>
      <p:sp>
        <p:nvSpPr>
          <p:cNvPr id="7" name="Rectangle 6">
            <a:extLst>
              <a:ext uri="{FF2B5EF4-FFF2-40B4-BE49-F238E27FC236}">
                <a16:creationId xmlns:a16="http://schemas.microsoft.com/office/drawing/2014/main" id="{677BFF0B-A3C5-6D59-96B7-D369FDD070B8}"/>
              </a:ext>
              <a:ext uri="{C183D7F6-B498-43B3-948B-1728B52AA6E4}">
                <adec:decorative xmlns:adec="http://schemas.microsoft.com/office/drawing/2017/decorative" val="1"/>
              </a:ext>
            </a:extLst>
          </p:cNvPr>
          <p:cNvSpPr/>
          <p:nvPr/>
        </p:nvSpPr>
        <p:spPr>
          <a:xfrm>
            <a:off x="7379295" y="8519319"/>
            <a:ext cx="7343281" cy="267875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21093D16-F3F4-4F62-A825-9617D98A2110}"/>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76E78AB0-E7A2-4F71-B0EE-7F843914524D}"/>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D6F2768B-2919-46C0-BD3B-4CA731C84EDD}"/>
              </a:ext>
            </a:extLst>
          </p:cNvPr>
          <p:cNvSpPr>
            <a:spLocks noGrp="1"/>
          </p:cNvSpPr>
          <p:nvPr>
            <p:ph type="sldNum" sz="quarter" idx="12"/>
          </p:nvPr>
        </p:nvSpPr>
        <p:spPr/>
        <p:txBody>
          <a:bodyPr/>
          <a:lstStyle/>
          <a:p>
            <a:fld id="{692EB27F-9E66-4442-BA4E-CB46CE531EF9}" type="slidenum">
              <a:rPr lang="en-US" smtClean="0"/>
              <a:t>11</a:t>
            </a:fld>
            <a:endParaRPr lang="en-US"/>
          </a:p>
        </p:txBody>
      </p:sp>
    </p:spTree>
    <p:extLst>
      <p:ext uri="{BB962C8B-B14F-4D97-AF65-F5344CB8AC3E}">
        <p14:creationId xmlns:p14="http://schemas.microsoft.com/office/powerpoint/2010/main" val="2757632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59468" y="508259"/>
            <a:ext cx="14497288" cy="2572743"/>
          </a:xfrm>
        </p:spPr>
        <p:txBody>
          <a:bodyPr>
            <a:noAutofit/>
          </a:bodyPr>
          <a:lstStyle/>
          <a:p>
            <a:r>
              <a:rPr lang="en-US" altLang="en-US" sz="8800" dirty="0" err="1">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FI$Cal</a:t>
            </a:r>
            <a: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 Updates (Part 4)</a:t>
            </a: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r>
              <a:rPr lang="en-US" altLang="en-US" sz="8800" b="1" dirty="0">
                <a:latin typeface="Verdana" panose="020B0604030504040204" pitchFamily="34" charset="0"/>
                <a:ea typeface="Verdana" panose="020B0604030504040204" pitchFamily="34" charset="0"/>
                <a:cs typeface="Arial" panose="020B0604020202020204" pitchFamily="34" charset="0"/>
              </a:rPr>
              <a:t>FI$Cal Updates (Cont.)</a:t>
            </a:r>
          </a:p>
        </p:txBody>
      </p:sp>
      <p:sp useBgFill="1">
        <p:nvSpPr>
          <p:cNvPr id="15363" name="Rectangle 3"/>
          <p:cNvSpPr>
            <a:spLocks noGrp="1" noChangeArrowheads="1"/>
          </p:cNvSpPr>
          <p:nvPr>
            <p:ph idx="1"/>
          </p:nvPr>
        </p:nvSpPr>
        <p:spPr/>
        <p:txBody>
          <a:bodyPr>
            <a:noAutofit/>
          </a:bodyPr>
          <a:lstStyle/>
          <a:p>
            <a:pPr marL="463550" indent="-463550">
              <a:buFont typeface="Wingdings" panose="05000000000000000000" pitchFamily="2" charset="2"/>
              <a:buChar char="Ø"/>
            </a:pPr>
            <a:r>
              <a:rPr lang="en-US" altLang="en-US" sz="4400" dirty="0">
                <a:latin typeface="Verdana" panose="020B0604030504040204" pitchFamily="34" charset="0"/>
                <a:ea typeface="Verdana" panose="020B0604030504040204" pitchFamily="34" charset="0"/>
                <a:cs typeface="Arial" panose="020B0604020202020204" pitchFamily="34" charset="0"/>
              </a:rPr>
              <a:t>Two separate Data Validation Query (DVQ) Reports:</a:t>
            </a:r>
          </a:p>
          <a:p>
            <a:pPr lvl="1">
              <a:buFont typeface="Wingdings" panose="05000000000000000000" pitchFamily="2" charset="2"/>
              <a:buChar char="§"/>
            </a:pPr>
            <a:r>
              <a:rPr lang="en-US" altLang="en-US" sz="4400" dirty="0">
                <a:latin typeface="Verdana" panose="020B0604030504040204" pitchFamily="34" charset="0"/>
                <a:ea typeface="Verdana" panose="020B0604030504040204" pitchFamily="34" charset="0"/>
                <a:cs typeface="Arial" panose="020B0604020202020204" pitchFamily="34" charset="0"/>
              </a:rPr>
              <a:t>Form 810 CAR - Data Validation with 3 new columns:</a:t>
            </a:r>
          </a:p>
          <a:p>
            <a:pPr lvl="2">
              <a:buFont typeface="Courier New" panose="02070309020205020404" pitchFamily="49" charset="0"/>
              <a:buChar char="o"/>
            </a:pPr>
            <a:r>
              <a:rPr lang="en-US" altLang="en-US" sz="4400" dirty="0" err="1">
                <a:latin typeface="Verdana" panose="020B0604030504040204" pitchFamily="34" charset="0"/>
                <a:ea typeface="Verdana" panose="020B0604030504040204" pitchFamily="34" charset="0"/>
                <a:cs typeface="Arial" panose="020B0604020202020204" pitchFamily="34" charset="0"/>
              </a:rPr>
              <a:t>IBond</a:t>
            </a:r>
            <a:r>
              <a:rPr lang="en-US" altLang="en-US" sz="4400" dirty="0">
                <a:latin typeface="Verdana" panose="020B0604030504040204" pitchFamily="34" charset="0"/>
                <a:ea typeface="Verdana" panose="020B0604030504040204" pitchFamily="34" charset="0"/>
                <a:cs typeface="Arial" panose="020B0604020202020204" pitchFamily="34" charset="0"/>
              </a:rPr>
              <a:t>/IIJA Number</a:t>
            </a:r>
          </a:p>
          <a:p>
            <a:pPr lvl="2">
              <a:buFont typeface="Courier New" panose="02070309020205020404" pitchFamily="49" charset="0"/>
              <a:buChar char="o"/>
            </a:pPr>
            <a:r>
              <a:rPr lang="en-US" altLang="en-US" sz="4400" dirty="0" err="1">
                <a:latin typeface="Verdana" panose="020B0604030504040204" pitchFamily="34" charset="0"/>
                <a:ea typeface="Verdana" panose="020B0604030504040204" pitchFamily="34" charset="0"/>
                <a:cs typeface="Arial" panose="020B0604020202020204" pitchFamily="34" charset="0"/>
              </a:rPr>
              <a:t>IBond</a:t>
            </a:r>
            <a:r>
              <a:rPr lang="en-US" altLang="en-US" sz="4400" dirty="0">
                <a:latin typeface="Verdana" panose="020B0604030504040204" pitchFamily="34" charset="0"/>
                <a:ea typeface="Verdana" panose="020B0604030504040204" pitchFamily="34" charset="0"/>
                <a:cs typeface="Arial" panose="020B0604020202020204" pitchFamily="34" charset="0"/>
              </a:rPr>
              <a:t>/IIJA Description</a:t>
            </a:r>
          </a:p>
          <a:p>
            <a:pPr lvl="2">
              <a:buFont typeface="Courier New" panose="02070309020205020404" pitchFamily="49" charset="0"/>
              <a:buChar char="o"/>
            </a:pPr>
            <a:r>
              <a:rPr lang="en-US" altLang="en-US" sz="4400" dirty="0">
                <a:latin typeface="Verdana" panose="020B0604030504040204" pitchFamily="34" charset="0"/>
                <a:ea typeface="Verdana" panose="020B0604030504040204" pitchFamily="34" charset="0"/>
                <a:cs typeface="Arial" panose="020B0604020202020204" pitchFamily="34" charset="0"/>
              </a:rPr>
              <a:t>Exempt from SB Goal-IIJA only</a:t>
            </a:r>
          </a:p>
          <a:p>
            <a:pPr lvl="1">
              <a:buFont typeface="Wingdings" panose="05000000000000000000" pitchFamily="2" charset="2"/>
              <a:buChar char="§"/>
            </a:pPr>
            <a:r>
              <a:rPr lang="en-US" altLang="en-US" sz="4400" dirty="0">
                <a:latin typeface="Verdana" panose="020B0604030504040204" pitchFamily="34" charset="0"/>
                <a:ea typeface="Verdana" panose="020B0604030504040204" pitchFamily="34" charset="0"/>
                <a:cs typeface="Arial" panose="020B0604020202020204" pitchFamily="34" charset="0"/>
              </a:rPr>
              <a:t>Form 810 A </a:t>
            </a:r>
            <a:r>
              <a:rPr lang="en-US" altLang="en-US" sz="4400" dirty="0" err="1">
                <a:latin typeface="Verdana" panose="020B0604030504040204" pitchFamily="34" charset="0"/>
                <a:ea typeface="Verdana" panose="020B0604030504040204" pitchFamily="34" charset="0"/>
                <a:cs typeface="Arial" panose="020B0604020202020204" pitchFamily="34" charset="0"/>
              </a:rPr>
              <a:t>IBond_IIJA</a:t>
            </a:r>
            <a:r>
              <a:rPr lang="en-US" altLang="en-US" sz="4400" dirty="0">
                <a:latin typeface="Verdana" panose="020B0604030504040204" pitchFamily="34" charset="0"/>
                <a:ea typeface="Verdana" panose="020B0604030504040204" pitchFamily="34" charset="0"/>
                <a:cs typeface="Arial" panose="020B0604020202020204" pitchFamily="34" charset="0"/>
              </a:rPr>
              <a:t> - Data Validation Query</a:t>
            </a:r>
          </a:p>
          <a:p>
            <a:pPr marL="0" indent="0">
              <a:buNone/>
            </a:pPr>
            <a:endParaRPr lang="en-US" altLang="en-US" sz="4000" u="sng"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21093D16-F3F4-4F62-A825-9617D98A2110}"/>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76E78AB0-E7A2-4F71-B0EE-7F843914524D}"/>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D6F2768B-2919-46C0-BD3B-4CA731C84EDD}"/>
              </a:ext>
            </a:extLst>
          </p:cNvPr>
          <p:cNvSpPr>
            <a:spLocks noGrp="1"/>
          </p:cNvSpPr>
          <p:nvPr>
            <p:ph type="sldNum" sz="quarter" idx="12"/>
          </p:nvPr>
        </p:nvSpPr>
        <p:spPr/>
        <p:txBody>
          <a:bodyPr/>
          <a:lstStyle/>
          <a:p>
            <a:fld id="{692EB27F-9E66-4442-BA4E-CB46CE531EF9}" type="slidenum">
              <a:rPr lang="en-US" smtClean="0"/>
              <a:t>12</a:t>
            </a:fld>
            <a:endParaRPr lang="en-US"/>
          </a:p>
        </p:txBody>
      </p:sp>
    </p:spTree>
    <p:extLst>
      <p:ext uri="{BB962C8B-B14F-4D97-AF65-F5344CB8AC3E}">
        <p14:creationId xmlns:p14="http://schemas.microsoft.com/office/powerpoint/2010/main" val="1518635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59468" y="508259"/>
            <a:ext cx="14192488" cy="2572743"/>
          </a:xfrm>
        </p:spPr>
        <p:txBody>
          <a:bodyPr>
            <a:noAutofit/>
          </a:bodyPr>
          <a:lstStyle/>
          <a:p>
            <a:r>
              <a:rPr lang="en-US" altLang="en-US" sz="8800" dirty="0" err="1">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FI$Cal</a:t>
            </a:r>
            <a: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 Updates (Part 5)</a:t>
            </a: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r>
              <a:rPr lang="en-US" altLang="en-US" sz="8800" b="1" dirty="0">
                <a:latin typeface="Verdana" panose="020B0604030504040204" pitchFamily="34" charset="0"/>
                <a:ea typeface="Verdana" panose="020B0604030504040204" pitchFamily="34" charset="0"/>
                <a:cs typeface="Arial" panose="020B0604020202020204" pitchFamily="34" charset="0"/>
              </a:rPr>
              <a:t>FI$Cal Updates(Cont.)</a:t>
            </a:r>
          </a:p>
        </p:txBody>
      </p:sp>
      <p:sp>
        <p:nvSpPr>
          <p:cNvPr id="11" name="TextBox 10">
            <a:extLst>
              <a:ext uri="{FF2B5EF4-FFF2-40B4-BE49-F238E27FC236}">
                <a16:creationId xmlns:a16="http://schemas.microsoft.com/office/drawing/2014/main" id="{7224D531-4181-DE86-95AE-BE50AED32FA4}"/>
              </a:ext>
            </a:extLst>
          </p:cNvPr>
          <p:cNvSpPr txBox="1"/>
          <p:nvPr/>
        </p:nvSpPr>
        <p:spPr>
          <a:xfrm>
            <a:off x="1488870" y="3274137"/>
            <a:ext cx="13340255" cy="1588127"/>
          </a:xfrm>
          <a:prstGeom prst="rect">
            <a:avLst/>
          </a:prstGeom>
          <a:noFill/>
        </p:spPr>
        <p:txBody>
          <a:bodyPr wrap="square">
            <a:spAutoFit/>
          </a:bodyPr>
          <a:lstStyle/>
          <a:p>
            <a:pPr marL="285750" indent="-285750" defTabSz="1621597">
              <a:lnSpc>
                <a:spcPct val="90000"/>
              </a:lnSpc>
              <a:buClr>
                <a:schemeClr val="accent1"/>
              </a:buClr>
              <a:buFont typeface="Wingdings" panose="05000000000000000000" pitchFamily="2" charset="2"/>
              <a:buChar char="Ø"/>
            </a:pPr>
            <a:r>
              <a:rPr lang="en-US" sz="36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Validation for SB/DVBE, ensuring the appropriate certification is used on the SB Option or on the DVBE Option in Contract, PO, SCPRS, and </a:t>
            </a:r>
            <a:r>
              <a:rPr lang="en-US" sz="3600" dirty="0" err="1">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Pcard</a:t>
            </a:r>
            <a:r>
              <a:rPr lang="en-US" sz="36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a:t>
            </a:r>
          </a:p>
        </p:txBody>
      </p:sp>
      <p:pic>
        <p:nvPicPr>
          <p:cNvPr id="6" name="Content Placeholder 5" descr="Screenshot showing the validation message displayed by the system.">
            <a:extLst>
              <a:ext uri="{FF2B5EF4-FFF2-40B4-BE49-F238E27FC236}">
                <a16:creationId xmlns:a16="http://schemas.microsoft.com/office/drawing/2014/main" id="{D863BE02-1F91-5F9B-A3C8-FA14E02B0F59}"/>
              </a:ext>
            </a:extLst>
          </p:cNvPr>
          <p:cNvPicPr>
            <a:picLocks noGrp="1" noChangeAspect="1"/>
          </p:cNvPicPr>
          <p:nvPr>
            <p:ph idx="1"/>
          </p:nvPr>
        </p:nvPicPr>
        <p:blipFill>
          <a:blip r:embed="rId3"/>
          <a:stretch>
            <a:fillRect/>
          </a:stretch>
        </p:blipFill>
        <p:spPr>
          <a:xfrm>
            <a:off x="1783556" y="5159704"/>
            <a:ext cx="11658600" cy="5901226"/>
          </a:xfrm>
        </p:spPr>
      </p:pic>
      <p:sp>
        <p:nvSpPr>
          <p:cNvPr id="2" name="Date Placeholder 1">
            <a:extLst>
              <a:ext uri="{FF2B5EF4-FFF2-40B4-BE49-F238E27FC236}">
                <a16:creationId xmlns:a16="http://schemas.microsoft.com/office/drawing/2014/main" id="{21093D16-F3F4-4F62-A825-9617D98A2110}"/>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76E78AB0-E7A2-4F71-B0EE-7F843914524D}"/>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D6F2768B-2919-46C0-BD3B-4CA731C84EDD}"/>
              </a:ext>
            </a:extLst>
          </p:cNvPr>
          <p:cNvSpPr>
            <a:spLocks noGrp="1"/>
          </p:cNvSpPr>
          <p:nvPr>
            <p:ph type="sldNum" sz="quarter" idx="12"/>
          </p:nvPr>
        </p:nvSpPr>
        <p:spPr/>
        <p:txBody>
          <a:bodyPr/>
          <a:lstStyle/>
          <a:p>
            <a:fld id="{692EB27F-9E66-4442-BA4E-CB46CE531EF9}" type="slidenum">
              <a:rPr lang="en-US" smtClean="0"/>
              <a:t>13</a:t>
            </a:fld>
            <a:endParaRPr lang="en-US"/>
          </a:p>
        </p:txBody>
      </p:sp>
    </p:spTree>
    <p:extLst>
      <p:ext uri="{BB962C8B-B14F-4D97-AF65-F5344CB8AC3E}">
        <p14:creationId xmlns:p14="http://schemas.microsoft.com/office/powerpoint/2010/main" val="657306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a:bodyPr>
          <a:lstStyle/>
          <a:p>
            <a:pPr defTabSz="266207" fontAlgn="base">
              <a:spcAft>
                <a:spcPct val="0"/>
              </a:spcAft>
            </a:pPr>
            <a:r>
              <a:rPr lang="en-US" altLang="en-US" sz="8800" b="1" dirty="0">
                <a:latin typeface="Verdana" panose="020B0604030504040204" pitchFamily="34" charset="0"/>
                <a:ea typeface="Verdana" panose="020B0604030504040204" pitchFamily="34" charset="0"/>
                <a:cs typeface="Arial" panose="020B0604020202020204" pitchFamily="34" charset="0"/>
              </a:rPr>
              <a:t>Reporting Structure</a:t>
            </a:r>
          </a:p>
        </p:txBody>
      </p:sp>
      <p:sp useBgFill="1">
        <p:nvSpPr>
          <p:cNvPr id="3" name="Content Placeholder 2"/>
          <p:cNvSpPr>
            <a:spLocks noGrp="1"/>
          </p:cNvSpPr>
          <p:nvPr>
            <p:ph idx="1"/>
          </p:nvPr>
        </p:nvSpPr>
        <p:spPr/>
        <p:txBody>
          <a:bodyPr>
            <a:noAutofit/>
          </a:bodyPr>
          <a:lstStyle/>
          <a:p>
            <a:pPr marL="0" indent="0">
              <a:buNone/>
              <a:defRPr/>
            </a:pPr>
            <a:r>
              <a:rPr lang="en-US" sz="4400" b="1" dirty="0">
                <a:latin typeface="Verdana" panose="020B0604030504040204" pitchFamily="34" charset="0"/>
                <a:ea typeface="Verdana" panose="020B0604030504040204" pitchFamily="34" charset="0"/>
                <a:cs typeface="Arial" panose="020B0604020202020204" pitchFamily="34" charset="0"/>
              </a:rPr>
              <a:t>Mandatory reporting departments  </a:t>
            </a:r>
          </a:p>
          <a:p>
            <a:pPr marL="517525" lvl="1" indent="-457200" defTabSz="313924" fontAlgn="base">
              <a:lnSpc>
                <a:spcPct val="100000"/>
              </a:lnSpc>
              <a:spcBef>
                <a:spcPts val="380"/>
              </a:spcBef>
              <a:spcAft>
                <a:spcPts val="64"/>
              </a:spcAft>
              <a:buSzPct val="100000"/>
              <a:buFont typeface="Wingdings" panose="05000000000000000000" pitchFamily="2" charset="2"/>
              <a:buChar char="Ø"/>
              <a:defRPr/>
            </a:pPr>
            <a:r>
              <a:rPr lang="en-US" sz="4400" dirty="0">
                <a:latin typeface="Verdana" panose="020B0604030504040204" pitchFamily="34" charset="0"/>
                <a:ea typeface="Verdana" panose="020B0604030504040204" pitchFamily="34" charset="0"/>
                <a:cs typeface="Arial" panose="020B0604020202020204" pitchFamily="34" charset="0"/>
              </a:rPr>
              <a:t>All Agencies/Departments under DGS purchasing authority </a:t>
            </a:r>
          </a:p>
          <a:p>
            <a:pPr marL="517525" lvl="1" indent="-396875" defTabSz="313924" fontAlgn="base">
              <a:lnSpc>
                <a:spcPct val="100000"/>
              </a:lnSpc>
              <a:spcBef>
                <a:spcPts val="380"/>
              </a:spcBef>
              <a:spcAft>
                <a:spcPts val="64"/>
              </a:spcAft>
              <a:buSzPct val="100000"/>
              <a:buFont typeface="Wingdings" panose="05000000000000000000" pitchFamily="2" charset="2"/>
              <a:buChar char="Ø"/>
              <a:defRPr/>
            </a:pPr>
            <a:r>
              <a:rPr lang="en-US" sz="4400" dirty="0">
                <a:latin typeface="Verdana" panose="020B0604030504040204" pitchFamily="34" charset="0"/>
                <a:ea typeface="Verdana" panose="020B0604030504040204" pitchFamily="34" charset="0"/>
                <a:cs typeface="Arial" panose="020B0604020202020204" pitchFamily="34" charset="0"/>
              </a:rPr>
              <a:t>If exempt must send justification with legal basis to OSDS and keep for your records</a:t>
            </a:r>
          </a:p>
          <a:p>
            <a:pPr marL="0" indent="0">
              <a:buNone/>
              <a:defRPr/>
            </a:pPr>
            <a:r>
              <a:rPr lang="en-US" sz="4400" b="1" dirty="0">
                <a:latin typeface="Verdana" panose="020B0604030504040204" pitchFamily="34" charset="0"/>
                <a:ea typeface="Verdana" panose="020B0604030504040204" pitchFamily="34" charset="0"/>
                <a:cs typeface="Arial" panose="020B0604020202020204" pitchFamily="34" charset="0"/>
              </a:rPr>
              <a:t>Voluntary reporting departments - </a:t>
            </a:r>
            <a:r>
              <a:rPr lang="en-US" sz="4400" dirty="0">
                <a:latin typeface="Verdana" panose="020B0604030504040204" pitchFamily="34" charset="0"/>
                <a:ea typeface="Verdana" panose="020B0604030504040204" pitchFamily="34" charset="0"/>
                <a:cs typeface="Arial" panose="020B0604020202020204" pitchFamily="34" charset="0"/>
              </a:rPr>
              <a:t>electing to report</a:t>
            </a:r>
          </a:p>
          <a:p>
            <a:pPr marL="28931" lvl="1" indent="-28931" defTabSz="313924" fontAlgn="base">
              <a:lnSpc>
                <a:spcPct val="100000"/>
              </a:lnSpc>
              <a:spcBef>
                <a:spcPts val="380"/>
              </a:spcBef>
              <a:spcAft>
                <a:spcPts val="64"/>
              </a:spcAft>
              <a:buSzPct val="100000"/>
              <a:buFont typeface="Wingdings" panose="05000000000000000000" pitchFamily="2" charset="2"/>
              <a:buChar char="Ø"/>
              <a:defRPr/>
            </a:pPr>
            <a:r>
              <a:rPr lang="en-US" sz="4400" dirty="0">
                <a:latin typeface="Verdana" panose="020B0604030504040204" pitchFamily="34" charset="0"/>
                <a:ea typeface="Verdana" panose="020B0604030504040204" pitchFamily="34" charset="0"/>
                <a:cs typeface="Arial" panose="020B0604020202020204" pitchFamily="34" charset="0"/>
              </a:rPr>
              <a:t>Universities </a:t>
            </a:r>
          </a:p>
          <a:p>
            <a:pPr marL="457200" lvl="1" indent="-457200" defTabSz="313924" fontAlgn="base">
              <a:lnSpc>
                <a:spcPct val="100000"/>
              </a:lnSpc>
              <a:spcBef>
                <a:spcPts val="380"/>
              </a:spcBef>
              <a:spcAft>
                <a:spcPts val="64"/>
              </a:spcAft>
              <a:buSzPct val="100000"/>
              <a:buFont typeface="Wingdings" panose="05000000000000000000" pitchFamily="2" charset="2"/>
              <a:buChar char="Ø"/>
              <a:defRPr/>
            </a:pPr>
            <a:r>
              <a:rPr lang="en-US" sz="4400" dirty="0">
                <a:latin typeface="Verdana" panose="020B0604030504040204" pitchFamily="34" charset="0"/>
                <a:ea typeface="Verdana" panose="020B0604030504040204" pitchFamily="34" charset="0"/>
                <a:cs typeface="Arial" panose="020B0604020202020204" pitchFamily="34" charset="0"/>
              </a:rPr>
              <a:t>Offices not under the governor’s jurisdiction </a:t>
            </a:r>
            <a:r>
              <a:rPr lang="en-US" sz="4400" u="sng" dirty="0">
                <a:latin typeface="Verdana" panose="020B0604030504040204" pitchFamily="34" charset="0"/>
                <a:ea typeface="Verdana" panose="020B0604030504040204" pitchFamily="34" charset="0"/>
                <a:cs typeface="Arial" panose="020B0604020202020204" pitchFamily="34" charset="0"/>
              </a:rPr>
              <a:t>and </a:t>
            </a:r>
            <a:r>
              <a:rPr lang="en-US" sz="4400" dirty="0">
                <a:latin typeface="Verdana" panose="020B0604030504040204" pitchFamily="34" charset="0"/>
                <a:ea typeface="Verdana" panose="020B0604030504040204" pitchFamily="34" charset="0"/>
                <a:cs typeface="Arial" panose="020B0604020202020204" pitchFamily="34" charset="0"/>
              </a:rPr>
              <a:t>not under DGS purchasing authority</a:t>
            </a:r>
          </a:p>
          <a:p>
            <a:pPr lvl="1">
              <a:defRPr/>
            </a:pPr>
            <a:endParaRPr lang="en-US" sz="4400" dirty="0">
              <a:latin typeface="Verdana" panose="020B0604030504040204" pitchFamily="34" charset="0"/>
              <a:ea typeface="Verdana" panose="020B0604030504040204" pitchFamily="34" charset="0"/>
            </a:endParaRPr>
          </a:p>
          <a:p>
            <a:pPr marL="0" indent="0">
              <a:buNone/>
              <a:defRPr/>
            </a:pPr>
            <a:endParaRPr lang="en-US" sz="4400" dirty="0">
              <a:latin typeface="Verdana" panose="020B0604030504040204" pitchFamily="34" charset="0"/>
              <a:ea typeface="Verdana" panose="020B0604030504040204" pitchFamily="34" charset="0"/>
            </a:endParaRPr>
          </a:p>
        </p:txBody>
      </p:sp>
      <p:sp>
        <p:nvSpPr>
          <p:cNvPr id="2" name="Date Placeholder 1">
            <a:extLst>
              <a:ext uri="{FF2B5EF4-FFF2-40B4-BE49-F238E27FC236}">
                <a16:creationId xmlns:a16="http://schemas.microsoft.com/office/drawing/2014/main" id="{7A669844-AD35-4212-9091-12E70F926A0D}"/>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E9B75F93-1CBB-4423-9239-4658B0D5BF52}"/>
              </a:ext>
            </a:extLst>
          </p:cNvPr>
          <p:cNvSpPr>
            <a:spLocks noGrp="1"/>
          </p:cNvSpPr>
          <p:nvPr>
            <p:ph type="ftr" sz="quarter" idx="11"/>
          </p:nvPr>
        </p:nvSpPr>
        <p:spPr/>
        <p:txBody>
          <a:bodyPr/>
          <a:lstStyle/>
          <a:p>
            <a:r>
              <a:rPr lang="en-US"/>
              <a:t>OFFICE OF SMALL BUSINESS AND DVBE SERVICES, DGS </a:t>
            </a:r>
          </a:p>
        </p:txBody>
      </p:sp>
      <p:sp>
        <p:nvSpPr>
          <p:cNvPr id="6" name="Slide Number Placeholder 5">
            <a:extLst>
              <a:ext uri="{FF2B5EF4-FFF2-40B4-BE49-F238E27FC236}">
                <a16:creationId xmlns:a16="http://schemas.microsoft.com/office/drawing/2014/main" id="{B1D481A3-566F-4E53-A830-B6C71C252FDB}"/>
              </a:ext>
            </a:extLst>
          </p:cNvPr>
          <p:cNvSpPr>
            <a:spLocks noGrp="1"/>
          </p:cNvSpPr>
          <p:nvPr>
            <p:ph type="sldNum" sz="quarter" idx="12"/>
          </p:nvPr>
        </p:nvSpPr>
        <p:spPr/>
        <p:txBody>
          <a:bodyPr/>
          <a:lstStyle/>
          <a:p>
            <a:fld id="{692EB27F-9E66-4442-BA4E-CB46CE531EF9}" type="slidenum">
              <a:rPr lang="en-US" smtClean="0"/>
              <a:t>14</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BD4FDE-F7F2-2BCA-E128-EF697607EBA1}"/>
              </a:ext>
            </a:extLst>
          </p:cNvPr>
          <p:cNvSpPr>
            <a:spLocks noGrp="1"/>
          </p:cNvSpPr>
          <p:nvPr>
            <p:ph type="title"/>
          </p:nvPr>
        </p:nvSpPr>
        <p:spPr>
          <a:xfrm>
            <a:off x="1459468" y="508259"/>
            <a:ext cx="14497288" cy="2572743"/>
          </a:xfrm>
        </p:spPr>
        <p:txBody>
          <a:bodyPr>
            <a:normAutofit/>
          </a:bodyPr>
          <a:lstStyle/>
          <a:p>
            <a:r>
              <a:rPr lang="en-US" altLang="en-US" sz="7200" b="1" dirty="0">
                <a:latin typeface="Verdana" panose="020B0604030504040204" pitchFamily="34" charset="0"/>
                <a:ea typeface="Verdana" panose="020B0604030504040204" pitchFamily="34" charset="0"/>
                <a:cs typeface="Arial" panose="020B0604020202020204" pitchFamily="34" charset="0"/>
              </a:rPr>
              <a:t>Consolidated Annual Report</a:t>
            </a:r>
            <a:endParaRPr lang="en-US" sz="7200" dirty="0"/>
          </a:p>
        </p:txBody>
      </p:sp>
      <p:sp>
        <p:nvSpPr>
          <p:cNvPr id="4" name="Content Placeholder 3">
            <a:extLst>
              <a:ext uri="{FF2B5EF4-FFF2-40B4-BE49-F238E27FC236}">
                <a16:creationId xmlns:a16="http://schemas.microsoft.com/office/drawing/2014/main" id="{8CE426C1-6D08-4690-A09D-DA67E042264A}"/>
              </a:ext>
            </a:extLst>
          </p:cNvPr>
          <p:cNvSpPr>
            <a:spLocks noGrp="1"/>
          </p:cNvSpPr>
          <p:nvPr>
            <p:ph idx="1"/>
          </p:nvPr>
        </p:nvSpPr>
        <p:spPr>
          <a:xfrm>
            <a:off x="1459466" y="3273187"/>
            <a:ext cx="14649690" cy="8380392"/>
          </a:xfrm>
        </p:spPr>
        <p:txBody>
          <a:bodyPr>
            <a:noAutofit/>
          </a:bodyPr>
          <a:lstStyle/>
          <a:p>
            <a:pPr>
              <a:lnSpc>
                <a:spcPct val="80000"/>
              </a:lnSpc>
              <a:spcBef>
                <a:spcPts val="600"/>
              </a:spcBef>
              <a:spcAft>
                <a:spcPts val="600"/>
              </a:spcAft>
              <a:buClr>
                <a:schemeClr val="accent1"/>
              </a:buClr>
              <a:buFont typeface="Wingdings" panose="05000000000000000000" pitchFamily="2" charset="2"/>
              <a:buChar char="Ø"/>
            </a:pPr>
            <a:r>
              <a:rPr lang="en-US" altLang="en-US" sz="3200" dirty="0">
                <a:latin typeface="Verdana" panose="020B0604030504040204" pitchFamily="34" charset="0"/>
                <a:ea typeface="Verdana" panose="020B0604030504040204" pitchFamily="34" charset="0"/>
                <a:cs typeface="Arial" panose="020B0604020202020204" pitchFamily="34" charset="0"/>
              </a:rPr>
              <a:t> DGS PD 810:  DVBE and SB/Micro Contracting Activity Report</a:t>
            </a:r>
          </a:p>
          <a:p>
            <a:pPr marL="881179" lvl="1" indent="0" algn="r">
              <a:lnSpc>
                <a:spcPct val="80000"/>
              </a:lnSpc>
              <a:spcBef>
                <a:spcPts val="600"/>
              </a:spcBef>
              <a:spcAft>
                <a:spcPts val="600"/>
              </a:spcAft>
              <a:buClr>
                <a:schemeClr val="accent1"/>
              </a:buClr>
              <a:buNone/>
            </a:pPr>
            <a:r>
              <a:rPr lang="en-US" altLang="en-US" sz="3200" dirty="0">
                <a:latin typeface="Verdana" panose="020B0604030504040204" pitchFamily="34" charset="0"/>
                <a:ea typeface="Verdana" panose="020B0604030504040204" pitchFamily="34" charset="0"/>
                <a:cs typeface="Arial" panose="020B0604020202020204" pitchFamily="34" charset="0"/>
              </a:rPr>
              <a:t>	         Improvement plans required if SB/DVBE goal(s) not met</a:t>
            </a:r>
          </a:p>
          <a:p>
            <a:pPr>
              <a:lnSpc>
                <a:spcPct val="80000"/>
              </a:lnSpc>
              <a:spcBef>
                <a:spcPts val="600"/>
              </a:spcBef>
              <a:spcAft>
                <a:spcPts val="600"/>
              </a:spcAft>
              <a:buClr>
                <a:schemeClr val="accent1"/>
              </a:buClr>
              <a:buFont typeface="Wingdings" panose="05000000000000000000" pitchFamily="2" charset="2"/>
              <a:buChar char="Ø"/>
            </a:pPr>
            <a:endParaRPr lang="en-US" altLang="en-US" sz="3200" dirty="0">
              <a:latin typeface="Verdana" panose="020B0604030504040204" pitchFamily="34" charset="0"/>
              <a:ea typeface="Verdana" panose="020B0604030504040204" pitchFamily="34" charset="0"/>
              <a:cs typeface="Arial" panose="020B0604020202020204" pitchFamily="34" charset="0"/>
            </a:endParaRPr>
          </a:p>
          <a:p>
            <a:pPr>
              <a:lnSpc>
                <a:spcPct val="80000"/>
              </a:lnSpc>
              <a:spcBef>
                <a:spcPts val="600"/>
              </a:spcBef>
              <a:spcAft>
                <a:spcPts val="600"/>
              </a:spcAft>
              <a:buClr>
                <a:schemeClr val="accent1"/>
              </a:buClr>
              <a:buFont typeface="Wingdings" panose="05000000000000000000" pitchFamily="2" charset="2"/>
              <a:buChar char="Ø"/>
            </a:pPr>
            <a:r>
              <a:rPr lang="en-US" altLang="en-US" sz="3200" dirty="0">
                <a:latin typeface="Verdana" panose="020B0604030504040204" pitchFamily="34" charset="0"/>
                <a:ea typeface="Verdana" panose="020B0604030504040204" pitchFamily="34" charset="0"/>
                <a:cs typeface="Arial" panose="020B0604020202020204" pitchFamily="34" charset="0"/>
              </a:rPr>
              <a:t> DGS PD 810S:  SB Option, DVBE Option &amp; DVBE Incentive Report</a:t>
            </a:r>
          </a:p>
          <a:p>
            <a:pPr marL="0" indent="0">
              <a:lnSpc>
                <a:spcPct val="80000"/>
              </a:lnSpc>
              <a:spcBef>
                <a:spcPts val="600"/>
              </a:spcBef>
              <a:spcAft>
                <a:spcPts val="600"/>
              </a:spcAft>
              <a:buClr>
                <a:schemeClr val="accent1"/>
              </a:buClr>
              <a:buNone/>
            </a:pPr>
            <a:endParaRPr lang="en-US" altLang="en-US" sz="3200" dirty="0">
              <a:latin typeface="Verdana" panose="020B0604030504040204" pitchFamily="34" charset="0"/>
              <a:ea typeface="Verdana" panose="020B0604030504040204" pitchFamily="34" charset="0"/>
              <a:cs typeface="Arial" panose="020B0604020202020204" pitchFamily="34" charset="0"/>
            </a:endParaRPr>
          </a:p>
          <a:p>
            <a:pPr>
              <a:lnSpc>
                <a:spcPct val="80000"/>
              </a:lnSpc>
              <a:spcBef>
                <a:spcPts val="600"/>
              </a:spcBef>
              <a:spcAft>
                <a:spcPts val="600"/>
              </a:spcAft>
              <a:buClr>
                <a:schemeClr val="accent1"/>
              </a:buClr>
              <a:buFont typeface="Wingdings" panose="05000000000000000000" pitchFamily="2" charset="2"/>
              <a:buChar char="Ø"/>
            </a:pPr>
            <a:r>
              <a:rPr lang="en-US" altLang="en-US" sz="3200" dirty="0">
                <a:latin typeface="Verdana" panose="020B0604030504040204" pitchFamily="34" charset="0"/>
                <a:ea typeface="Verdana" panose="020B0604030504040204" pitchFamily="34" charset="0"/>
                <a:cs typeface="Arial" panose="020B0604020202020204" pitchFamily="34" charset="0"/>
              </a:rPr>
              <a:t> DGS PD 810A:  Infrastructure Bond/ Infrastructure Investment and </a:t>
            </a:r>
          </a:p>
          <a:p>
            <a:pPr marL="0" indent="0">
              <a:lnSpc>
                <a:spcPct val="80000"/>
              </a:lnSpc>
              <a:spcBef>
                <a:spcPts val="600"/>
              </a:spcBef>
              <a:spcAft>
                <a:spcPts val="600"/>
              </a:spcAft>
              <a:buNone/>
            </a:pPr>
            <a:r>
              <a:rPr lang="en-US" altLang="en-US" sz="3200" dirty="0">
                <a:latin typeface="Verdana" panose="020B0604030504040204" pitchFamily="34" charset="0"/>
                <a:ea typeface="Verdana" panose="020B0604030504040204" pitchFamily="34" charset="0"/>
                <a:cs typeface="Arial" panose="020B0604020202020204" pitchFamily="34" charset="0"/>
              </a:rPr>
              <a:t>                          Jobs Act Report</a:t>
            </a:r>
          </a:p>
          <a:p>
            <a:pPr marL="0" indent="0">
              <a:lnSpc>
                <a:spcPct val="80000"/>
              </a:lnSpc>
              <a:spcBef>
                <a:spcPts val="600"/>
              </a:spcBef>
              <a:spcAft>
                <a:spcPts val="600"/>
              </a:spcAft>
              <a:buClr>
                <a:schemeClr val="accent1"/>
              </a:buClr>
              <a:buNone/>
            </a:pPr>
            <a:r>
              <a:rPr lang="en-US" altLang="en-US" sz="3200" dirty="0">
                <a:latin typeface="Verdana" panose="020B0604030504040204" pitchFamily="34" charset="0"/>
                <a:ea typeface="Verdana" panose="020B0604030504040204" pitchFamily="34" charset="0"/>
                <a:cs typeface="Arial" panose="020B0604020202020204" pitchFamily="34" charset="0"/>
              </a:rPr>
              <a:t>		   Improvement Plan required if SB goal is not met</a:t>
            </a:r>
          </a:p>
          <a:p>
            <a:pPr marL="881179" lvl="1" indent="0">
              <a:lnSpc>
                <a:spcPct val="80000"/>
              </a:lnSpc>
              <a:spcBef>
                <a:spcPts val="600"/>
              </a:spcBef>
              <a:spcAft>
                <a:spcPts val="600"/>
              </a:spcAft>
              <a:buClr>
                <a:schemeClr val="accent1"/>
              </a:buClr>
              <a:buNone/>
            </a:pPr>
            <a:endParaRPr lang="en-US" altLang="en-US" sz="3200" dirty="0">
              <a:latin typeface="Verdana" panose="020B0604030504040204" pitchFamily="34" charset="0"/>
              <a:ea typeface="Verdana" panose="020B0604030504040204" pitchFamily="34" charset="0"/>
              <a:cs typeface="Arial" panose="020B0604020202020204" pitchFamily="34" charset="0"/>
            </a:endParaRPr>
          </a:p>
          <a:p>
            <a:pPr>
              <a:lnSpc>
                <a:spcPct val="80000"/>
              </a:lnSpc>
              <a:spcBef>
                <a:spcPts val="600"/>
              </a:spcBef>
              <a:spcAft>
                <a:spcPts val="600"/>
              </a:spcAft>
              <a:buClr>
                <a:schemeClr val="accent1"/>
              </a:buClr>
              <a:buFont typeface="Wingdings" panose="05000000000000000000" pitchFamily="2" charset="2"/>
              <a:buChar char="Ø"/>
            </a:pPr>
            <a:r>
              <a:rPr lang="en-US" altLang="en-US" sz="3200" dirty="0">
                <a:latin typeface="Verdana" panose="020B0604030504040204" pitchFamily="34" charset="0"/>
                <a:ea typeface="Verdana" panose="020B0604030504040204" pitchFamily="34" charset="0"/>
                <a:cs typeface="Arial" panose="020B0604020202020204" pitchFamily="34" charset="0"/>
              </a:rPr>
              <a:t> DGS PD 810C:  Consulting Services Report</a:t>
            </a:r>
          </a:p>
          <a:p>
            <a:pPr>
              <a:lnSpc>
                <a:spcPct val="80000"/>
              </a:lnSpc>
              <a:spcBef>
                <a:spcPts val="600"/>
              </a:spcBef>
              <a:spcAft>
                <a:spcPts val="600"/>
              </a:spcAft>
              <a:buClr>
                <a:schemeClr val="accent1"/>
              </a:buClr>
              <a:buFont typeface="Wingdings" panose="05000000000000000000" pitchFamily="2" charset="2"/>
              <a:buChar char="Ø"/>
            </a:pPr>
            <a:endParaRPr lang="en-US" altLang="en-US" sz="3200" dirty="0">
              <a:latin typeface="Verdana" panose="020B0604030504040204" pitchFamily="34" charset="0"/>
              <a:ea typeface="Verdana" panose="020B0604030504040204" pitchFamily="34" charset="0"/>
              <a:cs typeface="Arial" panose="020B0604020202020204" pitchFamily="34" charset="0"/>
            </a:endParaRPr>
          </a:p>
          <a:p>
            <a:pPr marL="274320" indent="-274320">
              <a:lnSpc>
                <a:spcPct val="80000"/>
              </a:lnSpc>
              <a:spcBef>
                <a:spcPts val="600"/>
              </a:spcBef>
              <a:spcAft>
                <a:spcPts val="600"/>
              </a:spcAft>
              <a:buFont typeface="Wingdings" panose="05000000000000000000" pitchFamily="2" charset="2"/>
              <a:buChar char="Ø"/>
            </a:pPr>
            <a:r>
              <a:rPr lang="en-US" altLang="en-US" sz="3200" dirty="0">
                <a:latin typeface="Verdana" panose="020B0604030504040204" pitchFamily="34" charset="0"/>
                <a:ea typeface="Verdana" panose="020B0604030504040204" pitchFamily="34" charset="0"/>
                <a:cs typeface="Arial" panose="020B0604020202020204" pitchFamily="34" charset="0"/>
              </a:rPr>
              <a:t> DGS PD 810E:  Ethnicity, Race, Gender and Sexual Orientation 			    Report  (ERGSO)</a:t>
            </a:r>
          </a:p>
          <a:p>
            <a:pPr marL="0" indent="0">
              <a:lnSpc>
                <a:spcPct val="80000"/>
              </a:lnSpc>
              <a:spcBef>
                <a:spcPts val="600"/>
              </a:spcBef>
              <a:spcAft>
                <a:spcPts val="600"/>
              </a:spcAft>
              <a:buClr>
                <a:schemeClr val="accent1"/>
              </a:buClr>
              <a:buNone/>
            </a:pPr>
            <a:r>
              <a:rPr lang="en-US" altLang="en-US" sz="3200" dirty="0">
                <a:latin typeface="Verdana" panose="020B0604030504040204" pitchFamily="34" charset="0"/>
                <a:ea typeface="Verdana" panose="020B0604030504040204" pitchFamily="34" charset="0"/>
                <a:cs typeface="Arial" panose="020B0604020202020204" pitchFamily="34" charset="0"/>
              </a:rPr>
              <a:t> </a:t>
            </a:r>
          </a:p>
          <a:p>
            <a:pPr marL="0" indent="0">
              <a:lnSpc>
                <a:spcPct val="80000"/>
              </a:lnSpc>
              <a:spcBef>
                <a:spcPts val="600"/>
              </a:spcBef>
              <a:spcAft>
                <a:spcPts val="600"/>
              </a:spcAft>
              <a:buClr>
                <a:schemeClr val="accent1"/>
              </a:buClr>
              <a:buNone/>
            </a:pPr>
            <a:r>
              <a:rPr lang="en-US" altLang="en-US" sz="3200" dirty="0">
                <a:latin typeface="Verdana" panose="020B0604030504040204" pitchFamily="34" charset="0"/>
                <a:ea typeface="Verdana" panose="020B0604030504040204" pitchFamily="34" charset="0"/>
                <a:cs typeface="Arial" panose="020B0604020202020204" pitchFamily="34" charset="0"/>
              </a:rPr>
              <a:t>Hyperlink: </a:t>
            </a:r>
            <a:r>
              <a:rPr lang="en-US" altLang="en-US" sz="3200" dirty="0">
                <a:latin typeface="Verdana" panose="020B0604030504040204" pitchFamily="34" charset="0"/>
                <a:ea typeface="Verdana" panose="020B0604030504040204" pitchFamily="34" charset="0"/>
                <a:hlinkClick r:id="rId3"/>
              </a:rPr>
              <a:t>Consolidated Annual Report</a:t>
            </a:r>
            <a:endParaRPr lang="en-US" altLang="en-US" sz="3200" dirty="0">
              <a:latin typeface="Verdana" panose="020B0604030504040204" pitchFamily="34" charset="0"/>
              <a:ea typeface="Verdana" panose="020B0604030504040204" pitchFamily="34" charset="0"/>
            </a:endParaRPr>
          </a:p>
          <a:p>
            <a:pPr>
              <a:spcBef>
                <a:spcPts val="600"/>
              </a:spcBef>
              <a:spcAft>
                <a:spcPts val="600"/>
              </a:spcAft>
            </a:pPr>
            <a:endParaRPr lang="en-US" sz="3200" dirty="0">
              <a:latin typeface="Verdana" panose="020B0604030504040204" pitchFamily="34" charset="0"/>
              <a:ea typeface="Verdana" panose="020B0604030504040204" pitchFamily="34" charset="0"/>
            </a:endParaRPr>
          </a:p>
        </p:txBody>
      </p:sp>
      <p:sp>
        <p:nvSpPr>
          <p:cNvPr id="5" name="Date Placeholder 4">
            <a:extLst>
              <a:ext uri="{FF2B5EF4-FFF2-40B4-BE49-F238E27FC236}">
                <a16:creationId xmlns:a16="http://schemas.microsoft.com/office/drawing/2014/main" id="{D7081585-4083-4BC8-A7AA-FA20BF635F73}"/>
              </a:ext>
            </a:extLst>
          </p:cNvPr>
          <p:cNvSpPr>
            <a:spLocks noGrp="1"/>
          </p:cNvSpPr>
          <p:nvPr>
            <p:ph type="dt" sz="half" idx="10"/>
          </p:nvPr>
        </p:nvSpPr>
        <p:spPr/>
        <p:txBody>
          <a:bodyPr/>
          <a:lstStyle/>
          <a:p>
            <a:r>
              <a:rPr lang="en-US"/>
              <a:t>May 31, 2023</a:t>
            </a:r>
            <a:endParaRPr lang="en-US" dirty="0"/>
          </a:p>
        </p:txBody>
      </p:sp>
      <p:sp>
        <p:nvSpPr>
          <p:cNvPr id="6" name="Footer Placeholder 5">
            <a:extLst>
              <a:ext uri="{FF2B5EF4-FFF2-40B4-BE49-F238E27FC236}">
                <a16:creationId xmlns:a16="http://schemas.microsoft.com/office/drawing/2014/main" id="{DFCDB831-8979-4D11-9FB8-12D2C8B76FC7}"/>
              </a:ext>
            </a:extLst>
          </p:cNvPr>
          <p:cNvSpPr>
            <a:spLocks noGrp="1"/>
          </p:cNvSpPr>
          <p:nvPr>
            <p:ph type="ftr" sz="quarter" idx="11"/>
          </p:nvPr>
        </p:nvSpPr>
        <p:spPr/>
        <p:txBody>
          <a:bodyPr/>
          <a:lstStyle/>
          <a:p>
            <a:r>
              <a:rPr lang="en-US" dirty="0"/>
              <a:t>OFFICE OF SMALL BUSINESS AND DVBE SERVICES, DGS </a:t>
            </a:r>
          </a:p>
        </p:txBody>
      </p:sp>
      <p:sp>
        <p:nvSpPr>
          <p:cNvPr id="7" name="Slide Number Placeholder 6">
            <a:extLst>
              <a:ext uri="{FF2B5EF4-FFF2-40B4-BE49-F238E27FC236}">
                <a16:creationId xmlns:a16="http://schemas.microsoft.com/office/drawing/2014/main" id="{33D74DE4-972D-4813-976E-E964FA998542}"/>
              </a:ext>
            </a:extLst>
          </p:cNvPr>
          <p:cNvSpPr>
            <a:spLocks noGrp="1"/>
          </p:cNvSpPr>
          <p:nvPr>
            <p:ph type="sldNum" sz="quarter" idx="12"/>
          </p:nvPr>
        </p:nvSpPr>
        <p:spPr/>
        <p:txBody>
          <a:bodyPr/>
          <a:lstStyle/>
          <a:p>
            <a:fld id="{692EB27F-9E66-4442-BA4E-CB46CE531EF9}" type="slidenum">
              <a:rPr lang="en-US" smtClean="0"/>
              <a:t>15</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459467" y="508259"/>
            <a:ext cx="14756845" cy="2572743"/>
          </a:xfrm>
        </p:spPr>
        <p:txBody>
          <a:bodyPr vert="horz" lIns="26647" tIns="13323" rIns="26647" bIns="13323" rtlCol="0" anchor="b">
            <a:noAutofit/>
          </a:bodyPr>
          <a:lstStyle/>
          <a:p>
            <a:pPr defTabSz="313924"/>
            <a:r>
              <a:rPr lang="en-US" altLang="en-US" sz="7200" b="1" dirty="0">
                <a:latin typeface="Verdana" panose="020B0604030504040204" pitchFamily="34" charset="0"/>
                <a:ea typeface="Verdana" panose="020B0604030504040204" pitchFamily="34" charset="0"/>
                <a:cs typeface="Arial" panose="020B0604020202020204" pitchFamily="34" charset="0"/>
              </a:rPr>
              <a:t>Data Validation Query (DVQ)</a:t>
            </a:r>
          </a:p>
        </p:txBody>
      </p:sp>
      <p:sp useBgFill="1">
        <p:nvSpPr>
          <p:cNvPr id="20484" name="Rectangle 3"/>
          <p:cNvSpPr>
            <a:spLocks noGrp="1" noChangeArrowheads="1"/>
          </p:cNvSpPr>
          <p:nvPr>
            <p:ph idx="1"/>
          </p:nvPr>
        </p:nvSpPr>
        <p:spPr>
          <a:xfrm>
            <a:off x="1459466" y="3273187"/>
            <a:ext cx="13735290" cy="7989332"/>
          </a:xfrm>
        </p:spPr>
        <p:txBody>
          <a:bodyPr vert="horz" lIns="28928" tIns="14465" rIns="28928" bIns="14465" rtlCol="0">
            <a:noAutofit/>
          </a:bodyPr>
          <a:lstStyle/>
          <a:p>
            <a:pPr marL="0" indent="0" defTabSz="313924">
              <a:buNone/>
            </a:pPr>
            <a:r>
              <a:rPr lang="en-US" sz="3400" b="1" dirty="0">
                <a:latin typeface="Verdana" panose="020B0604030504040204" pitchFamily="34" charset="0"/>
                <a:ea typeface="Verdana" panose="020B0604030504040204" pitchFamily="34" charset="0"/>
                <a:cs typeface="Arial" panose="020B0604020202020204" pitchFamily="34" charset="0"/>
              </a:rPr>
              <a:t>Use Data Validation Query to :</a:t>
            </a:r>
          </a:p>
          <a:p>
            <a:pPr defTabSz="313924">
              <a:buFont typeface="Wingdings" panose="05000000000000000000" pitchFamily="2" charset="2"/>
              <a:buChar char="Ø"/>
            </a:pPr>
            <a:r>
              <a:rPr lang="en-US" sz="3400" b="1" dirty="0">
                <a:latin typeface="Verdana" panose="020B0604030504040204" pitchFamily="34" charset="0"/>
                <a:ea typeface="Verdana" panose="020B0604030504040204" pitchFamily="34" charset="0"/>
                <a:cs typeface="Arial" panose="020B0604020202020204" pitchFamily="34" charset="0"/>
              </a:rPr>
              <a:t> Review </a:t>
            </a:r>
            <a:r>
              <a:rPr lang="en-US" sz="3400" dirty="0">
                <a:latin typeface="Verdana" panose="020B0604030504040204" pitchFamily="34" charset="0"/>
                <a:ea typeface="Verdana" panose="020B0604030504040204" pitchFamily="34" charset="0"/>
                <a:cs typeface="Arial" panose="020B0604020202020204" pitchFamily="34" charset="0"/>
              </a:rPr>
              <a:t>approved transactions created into FI$Cal and SCPRS</a:t>
            </a:r>
          </a:p>
          <a:p>
            <a:pPr defTabSz="313924">
              <a:buFont typeface="Wingdings" panose="05000000000000000000" pitchFamily="2" charset="2"/>
              <a:buChar char="Ø"/>
            </a:pPr>
            <a:r>
              <a:rPr lang="en-US" sz="3400" dirty="0">
                <a:latin typeface="Verdana" panose="020B0604030504040204" pitchFamily="34" charset="0"/>
                <a:ea typeface="Verdana" panose="020B0604030504040204" pitchFamily="34" charset="0"/>
                <a:cs typeface="Arial" panose="020B0604020202020204" pitchFamily="34" charset="0"/>
              </a:rPr>
              <a:t> </a:t>
            </a:r>
            <a:r>
              <a:rPr lang="en-US" sz="3400" b="1" dirty="0">
                <a:latin typeface="Verdana" panose="020B0604030504040204" pitchFamily="34" charset="0"/>
                <a:ea typeface="Verdana" panose="020B0604030504040204" pitchFamily="34" charset="0"/>
                <a:cs typeface="Arial" panose="020B0604020202020204" pitchFamily="34" charset="0"/>
              </a:rPr>
              <a:t>Monitor</a:t>
            </a:r>
            <a:r>
              <a:rPr lang="en-US" sz="3400" dirty="0">
                <a:latin typeface="Verdana" panose="020B0604030504040204" pitchFamily="34" charset="0"/>
                <a:ea typeface="Verdana" panose="020B0604030504040204" pitchFamily="34" charset="0"/>
                <a:cs typeface="Arial" panose="020B0604020202020204" pitchFamily="34" charset="0"/>
              </a:rPr>
              <a:t> monthly SB and DVBE goal attainment</a:t>
            </a:r>
          </a:p>
          <a:p>
            <a:pPr defTabSz="313924">
              <a:buFont typeface="Wingdings" panose="05000000000000000000" pitchFamily="2" charset="2"/>
              <a:buChar char="Ø"/>
            </a:pPr>
            <a:r>
              <a:rPr lang="en-US" sz="3400" dirty="0">
                <a:latin typeface="Verdana" panose="020B0604030504040204" pitchFamily="34" charset="0"/>
                <a:ea typeface="Verdana" panose="020B0604030504040204" pitchFamily="34" charset="0"/>
                <a:cs typeface="Arial" panose="020B0604020202020204" pitchFamily="34" charset="0"/>
              </a:rPr>
              <a:t> </a:t>
            </a:r>
            <a:r>
              <a:rPr lang="en-US" sz="3400" b="1" dirty="0">
                <a:latin typeface="Verdana" panose="020B0604030504040204" pitchFamily="34" charset="0"/>
                <a:ea typeface="Verdana" panose="020B0604030504040204" pitchFamily="34" charset="0"/>
                <a:cs typeface="Arial" panose="020B0604020202020204" pitchFamily="34" charset="0"/>
              </a:rPr>
              <a:t>Support</a:t>
            </a:r>
            <a:r>
              <a:rPr lang="en-US" sz="3400" dirty="0">
                <a:latin typeface="Verdana" panose="020B0604030504040204" pitchFamily="34" charset="0"/>
                <a:ea typeface="Verdana" panose="020B0604030504040204" pitchFamily="34" charset="0"/>
                <a:cs typeface="Arial" panose="020B0604020202020204" pitchFamily="34" charset="0"/>
              </a:rPr>
              <a:t> documentation for Forms 810, 810S and 810A</a:t>
            </a:r>
          </a:p>
          <a:p>
            <a:pPr defTabSz="313924">
              <a:buFont typeface="Wingdings" panose="05000000000000000000" pitchFamily="2" charset="2"/>
              <a:buChar char="Ø"/>
            </a:pPr>
            <a:r>
              <a:rPr lang="en-US" sz="3400" dirty="0">
                <a:latin typeface="Verdana" panose="020B0604030504040204" pitchFamily="34" charset="0"/>
                <a:ea typeface="Verdana" panose="020B0604030504040204" pitchFamily="34" charset="0"/>
                <a:cs typeface="Arial" panose="020B0604020202020204" pitchFamily="34" charset="0"/>
              </a:rPr>
              <a:t> </a:t>
            </a:r>
            <a:r>
              <a:rPr lang="en-US" sz="3400" b="1" dirty="0">
                <a:latin typeface="Verdana" panose="020B0604030504040204" pitchFamily="34" charset="0"/>
                <a:ea typeface="Verdana" panose="020B0604030504040204" pitchFamily="34" charset="0"/>
                <a:cs typeface="Arial" panose="020B0604020202020204" pitchFamily="34" charset="0"/>
              </a:rPr>
              <a:t>Show</a:t>
            </a:r>
            <a:r>
              <a:rPr lang="en-US" sz="3400" dirty="0">
                <a:latin typeface="Verdana" panose="020B0604030504040204" pitchFamily="34" charset="0"/>
                <a:ea typeface="Verdana" panose="020B0604030504040204" pitchFamily="34" charset="0"/>
                <a:cs typeface="Arial" panose="020B0604020202020204" pitchFamily="34" charset="0"/>
              </a:rPr>
              <a:t> data entered on the subcontracting page</a:t>
            </a:r>
          </a:p>
          <a:p>
            <a:pPr marL="0" indent="0" defTabSz="313924">
              <a:buNone/>
            </a:pPr>
            <a:r>
              <a:rPr lang="en-US" sz="3400" b="1" dirty="0">
                <a:latin typeface="Verdana" panose="020B0604030504040204" pitchFamily="34" charset="0"/>
                <a:ea typeface="Verdana" panose="020B0604030504040204" pitchFamily="34" charset="0"/>
                <a:cs typeface="Arial" panose="020B0604020202020204" pitchFamily="34" charset="0"/>
              </a:rPr>
              <a:t>DVQ :</a:t>
            </a:r>
          </a:p>
          <a:p>
            <a:pPr defTabSz="313924">
              <a:buFont typeface="Wingdings" panose="05000000000000000000" pitchFamily="2" charset="2"/>
              <a:buChar char="Ø"/>
            </a:pPr>
            <a:r>
              <a:rPr lang="en-US" sz="3400" dirty="0">
                <a:latin typeface="Verdana" panose="020B0604030504040204" pitchFamily="34" charset="0"/>
                <a:ea typeface="Verdana" panose="020B0604030504040204" pitchFamily="34" charset="0"/>
                <a:cs typeface="Arial" panose="020B0604020202020204" pitchFamily="34" charset="0"/>
              </a:rPr>
              <a:t> Run automatically when you run Form 810</a:t>
            </a:r>
          </a:p>
          <a:p>
            <a:pPr defTabSz="313924">
              <a:buFont typeface="Wingdings" panose="05000000000000000000" pitchFamily="2" charset="2"/>
              <a:buChar char="Ø"/>
            </a:pPr>
            <a:r>
              <a:rPr lang="en-US" sz="3400" dirty="0">
                <a:latin typeface="Verdana" panose="020B0604030504040204" pitchFamily="34" charset="0"/>
                <a:ea typeface="Verdana" panose="020B0604030504040204" pitchFamily="34" charset="0"/>
                <a:cs typeface="Arial" panose="020B0604020202020204" pitchFamily="34" charset="0"/>
              </a:rPr>
              <a:t> Run for the entire fiscal year, YTD, or with custom dates </a:t>
            </a:r>
          </a:p>
          <a:p>
            <a:pPr defTabSz="313924">
              <a:buFont typeface="Wingdings" panose="05000000000000000000" pitchFamily="2" charset="2"/>
              <a:buChar char="Ø"/>
            </a:pPr>
            <a:r>
              <a:rPr lang="en-US" sz="3400" dirty="0">
                <a:latin typeface="Verdana" panose="020B0604030504040204" pitchFamily="34" charset="0"/>
                <a:ea typeface="Verdana" panose="020B0604030504040204" pitchFamily="34" charset="0"/>
                <a:cs typeface="Arial" panose="020B0604020202020204" pitchFamily="34" charset="0"/>
              </a:rPr>
              <a:t> Job-aid/instructions available</a:t>
            </a:r>
          </a:p>
          <a:p>
            <a:pPr defTabSz="313924">
              <a:buFont typeface="Wingdings" panose="05000000000000000000" pitchFamily="2" charset="2"/>
              <a:buChar char="Ø"/>
            </a:pPr>
            <a:r>
              <a:rPr lang="en-US" sz="3400" dirty="0">
                <a:latin typeface="Verdana" panose="020B0604030504040204" pitchFamily="34" charset="0"/>
                <a:ea typeface="Verdana" panose="020B0604030504040204" pitchFamily="34" charset="0"/>
                <a:cs typeface="Arial" panose="020B0604020202020204" pitchFamily="34" charset="0"/>
              </a:rPr>
              <a:t> Available to departments using SCPRS</a:t>
            </a:r>
          </a:p>
          <a:p>
            <a:pPr marL="0" indent="0" defTabSz="313924">
              <a:buNone/>
            </a:pPr>
            <a:endParaRPr lang="en-US" altLang="en-US" sz="36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77CA02BF-0086-4E7D-B4CB-DB92081BC44D}"/>
              </a:ext>
            </a:extLst>
          </p:cNvPr>
          <p:cNvSpPr>
            <a:spLocks noGrp="1"/>
          </p:cNvSpPr>
          <p:nvPr>
            <p:ph type="dt" sz="half" idx="10"/>
          </p:nvPr>
        </p:nvSpPr>
        <p:spPr/>
        <p:txBody>
          <a:bodyPr/>
          <a:lstStyle/>
          <a:p>
            <a:r>
              <a:rPr lang="en-US"/>
              <a:t>May 31, 2023</a:t>
            </a:r>
            <a:endParaRPr lang="en-US" dirty="0"/>
          </a:p>
        </p:txBody>
      </p:sp>
      <p:sp>
        <p:nvSpPr>
          <p:cNvPr id="3" name="Footer Placeholder 2">
            <a:extLst>
              <a:ext uri="{FF2B5EF4-FFF2-40B4-BE49-F238E27FC236}">
                <a16:creationId xmlns:a16="http://schemas.microsoft.com/office/drawing/2014/main" id="{2DF384E4-0D23-4BF1-B5CB-77E0DC8BA74E}"/>
              </a:ext>
            </a:extLst>
          </p:cNvPr>
          <p:cNvSpPr>
            <a:spLocks noGrp="1"/>
          </p:cNvSpPr>
          <p:nvPr>
            <p:ph type="ftr" sz="quarter" idx="11"/>
          </p:nvPr>
        </p:nvSpPr>
        <p:spPr/>
        <p:txBody>
          <a:bodyPr/>
          <a:lstStyle/>
          <a:p>
            <a:r>
              <a:rPr lang="en-US" dirty="0"/>
              <a:t>OFFICE OF SMALL BUSINESS AND DVBE SERVICES, DGS </a:t>
            </a:r>
          </a:p>
        </p:txBody>
      </p:sp>
      <p:sp>
        <p:nvSpPr>
          <p:cNvPr id="5" name="Slide Number Placeholder 4">
            <a:extLst>
              <a:ext uri="{FF2B5EF4-FFF2-40B4-BE49-F238E27FC236}">
                <a16:creationId xmlns:a16="http://schemas.microsoft.com/office/drawing/2014/main" id="{B734DFFF-C827-4B35-971E-7031001C23DC}"/>
              </a:ext>
            </a:extLst>
          </p:cNvPr>
          <p:cNvSpPr>
            <a:spLocks noGrp="1"/>
          </p:cNvSpPr>
          <p:nvPr>
            <p:ph type="sldNum" sz="quarter" idx="12"/>
          </p:nvPr>
        </p:nvSpPr>
        <p:spPr/>
        <p:txBody>
          <a:bodyPr/>
          <a:lstStyle/>
          <a:p>
            <a:fld id="{692EB27F-9E66-4442-BA4E-CB46CE531EF9}" type="slidenum">
              <a:rPr lang="en-US" smtClean="0"/>
              <a:t>16</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947D-9AEF-47A2-98FE-B8847FDDB5AB}"/>
              </a:ext>
            </a:extLst>
          </p:cNvPr>
          <p:cNvSpPr>
            <a:spLocks noGrp="1"/>
          </p:cNvSpPr>
          <p:nvPr>
            <p:ph type="title"/>
          </p:nvPr>
        </p:nvSpPr>
        <p:spPr>
          <a:xfrm>
            <a:off x="1459468" y="508259"/>
            <a:ext cx="14268688" cy="2572743"/>
          </a:xfrm>
        </p:spPr>
        <p:txBody>
          <a:bodyPr>
            <a:noAutofit/>
          </a:bodyPr>
          <a:lstStyle/>
          <a:p>
            <a:r>
              <a:rPr lang="en-US" sz="8000" b="1" dirty="0">
                <a:latin typeface="Verdana" panose="020B0604030504040204" pitchFamily="34" charset="0"/>
                <a:ea typeface="Verdana" panose="020B0604030504040204" pitchFamily="34" charset="0"/>
                <a:cs typeface="Arial" panose="020B0604020202020204" pitchFamily="34" charset="0"/>
              </a:rPr>
              <a:t>For Not CAR Reportable</a:t>
            </a:r>
            <a:endParaRPr lang="en-US" sz="8000" dirty="0">
              <a:latin typeface="Verdana" panose="020B0604030504040204" pitchFamily="34" charset="0"/>
              <a:ea typeface="Verdana" panose="020B0604030504040204" pitchFamily="34" charset="0"/>
            </a:endParaRPr>
          </a:p>
        </p:txBody>
      </p:sp>
      <p:sp useBgFill="1">
        <p:nvSpPr>
          <p:cNvPr id="27652" name="Rectangle 8"/>
          <p:cNvSpPr>
            <a:spLocks noGrp="1" noChangeArrowheads="1"/>
          </p:cNvSpPr>
          <p:nvPr>
            <p:ph idx="1"/>
          </p:nvPr>
        </p:nvSpPr>
        <p:spPr>
          <a:xfrm>
            <a:off x="1459468" y="3185319"/>
            <a:ext cx="13811489" cy="7913132"/>
          </a:xfrm>
        </p:spPr>
        <p:txBody>
          <a:bodyPr vert="horz" lIns="162135" tIns="81068" rIns="162135" bIns="81068" rtlCol="0">
            <a:noAutofit/>
          </a:bodyPr>
          <a:lstStyle/>
          <a:p>
            <a:pPr marL="571500" lvl="1" indent="-571500">
              <a:lnSpc>
                <a:spcPct val="100000"/>
              </a:lnSpc>
              <a:spcBef>
                <a:spcPts val="2128"/>
              </a:spcBef>
              <a:spcAft>
                <a:spcPts val="355"/>
              </a:spcAft>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100% federally funded</a:t>
            </a:r>
          </a:p>
          <a:p>
            <a:pPr marL="162160" lvl="1" indent="-162160">
              <a:lnSpc>
                <a:spcPct val="100000"/>
              </a:lnSpc>
              <a:spcBef>
                <a:spcPts val="2128"/>
              </a:spcBef>
              <a:spcAft>
                <a:spcPts val="355"/>
              </a:spcAft>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 Federal government (including grants) </a:t>
            </a:r>
          </a:p>
          <a:p>
            <a:pPr marL="162160" lvl="1" indent="-162160">
              <a:lnSpc>
                <a:spcPct val="100000"/>
              </a:lnSpc>
              <a:spcBef>
                <a:spcPts val="2128"/>
              </a:spcBef>
              <a:spcAft>
                <a:spcPts val="355"/>
              </a:spcAft>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 Any state or local government </a:t>
            </a:r>
          </a:p>
          <a:p>
            <a:pPr marL="162160" lvl="1" indent="-162160">
              <a:lnSpc>
                <a:spcPct val="100000"/>
              </a:lnSpc>
              <a:spcBef>
                <a:spcPts val="2128"/>
              </a:spcBef>
              <a:spcAft>
                <a:spcPts val="355"/>
              </a:spcAft>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 Prison Industry Authority </a:t>
            </a:r>
          </a:p>
          <a:p>
            <a:pPr marL="162160" lvl="1" indent="-162160">
              <a:lnSpc>
                <a:spcPct val="100000"/>
              </a:lnSpc>
              <a:spcBef>
                <a:spcPts val="2128"/>
              </a:spcBef>
              <a:spcAft>
                <a:spcPts val="355"/>
              </a:spcAft>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 Interagency Agreements</a:t>
            </a:r>
          </a:p>
          <a:p>
            <a:pPr marL="162160" lvl="1" indent="-162160">
              <a:lnSpc>
                <a:spcPct val="100000"/>
              </a:lnSpc>
              <a:spcBef>
                <a:spcPts val="2128"/>
              </a:spcBef>
              <a:spcAft>
                <a:spcPts val="355"/>
              </a:spcAft>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 Joint Powers Agreements </a:t>
            </a:r>
          </a:p>
          <a:p>
            <a:pPr marL="162160" lvl="1" indent="-162160">
              <a:lnSpc>
                <a:spcPct val="100000"/>
              </a:lnSpc>
              <a:spcBef>
                <a:spcPts val="2128"/>
              </a:spcBef>
              <a:spcAft>
                <a:spcPts val="355"/>
              </a:spcAft>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 California State Universities (CSU) </a:t>
            </a:r>
          </a:p>
          <a:p>
            <a:pPr marL="162160" lvl="1" indent="-162160">
              <a:lnSpc>
                <a:spcPct val="100000"/>
              </a:lnSpc>
              <a:spcBef>
                <a:spcPts val="2128"/>
              </a:spcBef>
              <a:spcAft>
                <a:spcPts val="355"/>
              </a:spcAft>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 Universities of California (UC)</a:t>
            </a:r>
          </a:p>
          <a:p>
            <a:pPr marL="0" lvl="1" indent="0">
              <a:lnSpc>
                <a:spcPct val="100000"/>
              </a:lnSpc>
              <a:spcBef>
                <a:spcPts val="2128"/>
              </a:spcBef>
              <a:spcAft>
                <a:spcPts val="355"/>
              </a:spcAft>
              <a:buSzPct val="100000"/>
              <a:buNone/>
              <a:defRPr/>
            </a:pPr>
            <a:r>
              <a:rPr lang="en-US" sz="3600" i="1" dirty="0">
                <a:latin typeface="Verdana" panose="020B0604030504040204" pitchFamily="34" charset="0"/>
                <a:ea typeface="Verdana" panose="020B0604030504040204" pitchFamily="34" charset="0"/>
                <a:cs typeface="Arial" panose="020B0604020202020204" pitchFamily="34" charset="0"/>
              </a:rPr>
              <a:t>Note: For more detail see Help Text near CAR reportable section.</a:t>
            </a:r>
          </a:p>
        </p:txBody>
      </p:sp>
      <p:sp>
        <p:nvSpPr>
          <p:cNvPr id="3" name="Date Placeholder 2">
            <a:extLst>
              <a:ext uri="{FF2B5EF4-FFF2-40B4-BE49-F238E27FC236}">
                <a16:creationId xmlns:a16="http://schemas.microsoft.com/office/drawing/2014/main" id="{46DA97D7-4D50-4378-88A8-3F8239E2BA35}"/>
              </a:ext>
            </a:extLst>
          </p:cNvPr>
          <p:cNvSpPr>
            <a:spLocks noGrp="1"/>
          </p:cNvSpPr>
          <p:nvPr>
            <p:ph type="dt" sz="half" idx="10"/>
          </p:nvPr>
        </p:nvSpPr>
        <p:spPr/>
        <p:txBody>
          <a:bodyPr/>
          <a:lstStyle/>
          <a:p>
            <a:r>
              <a:rPr lang="en-US"/>
              <a:t>May 31, 2023</a:t>
            </a:r>
            <a:endParaRPr lang="en-US" dirty="0"/>
          </a:p>
        </p:txBody>
      </p:sp>
      <p:sp>
        <p:nvSpPr>
          <p:cNvPr id="5" name="Footer Placeholder 4">
            <a:extLst>
              <a:ext uri="{FF2B5EF4-FFF2-40B4-BE49-F238E27FC236}">
                <a16:creationId xmlns:a16="http://schemas.microsoft.com/office/drawing/2014/main" id="{91DAFCC3-88EC-44AE-A7D1-CD4FF18E6068}"/>
              </a:ext>
            </a:extLst>
          </p:cNvPr>
          <p:cNvSpPr>
            <a:spLocks noGrp="1"/>
          </p:cNvSpPr>
          <p:nvPr>
            <p:ph type="ftr" sz="quarter" idx="11"/>
          </p:nvPr>
        </p:nvSpPr>
        <p:spPr/>
        <p:txBody>
          <a:bodyPr/>
          <a:lstStyle/>
          <a:p>
            <a:r>
              <a:rPr lang="en-US" dirty="0"/>
              <a:t>OFFICE OF SMALL BUSINESS AND DVBE SERVICES, DGS </a:t>
            </a:r>
          </a:p>
        </p:txBody>
      </p:sp>
      <p:sp>
        <p:nvSpPr>
          <p:cNvPr id="6" name="Slide Number Placeholder 5">
            <a:extLst>
              <a:ext uri="{FF2B5EF4-FFF2-40B4-BE49-F238E27FC236}">
                <a16:creationId xmlns:a16="http://schemas.microsoft.com/office/drawing/2014/main" id="{7E1FF846-600D-4AAF-B91B-05F5B65E3150}"/>
              </a:ext>
            </a:extLst>
          </p:cNvPr>
          <p:cNvSpPr>
            <a:spLocks noGrp="1"/>
          </p:cNvSpPr>
          <p:nvPr>
            <p:ph type="sldNum" sz="quarter" idx="12"/>
          </p:nvPr>
        </p:nvSpPr>
        <p:spPr/>
        <p:txBody>
          <a:bodyPr/>
          <a:lstStyle/>
          <a:p>
            <a:fld id="{692EB27F-9E66-4442-BA4E-CB46CE531EF9}" type="slidenum">
              <a:rPr lang="en-US" smtClean="0"/>
              <a:t>17</a:t>
            </a:fld>
            <a:endParaRPr lang="en-US" dirty="0"/>
          </a:p>
        </p:txBody>
      </p:sp>
    </p:spTree>
    <p:extLst>
      <p:ext uri="{BB962C8B-B14F-4D97-AF65-F5344CB8AC3E}">
        <p14:creationId xmlns:p14="http://schemas.microsoft.com/office/powerpoint/2010/main" val="28126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B7E490-6F26-B9B7-8E93-8A768F566099}"/>
              </a:ext>
            </a:extLst>
          </p:cNvPr>
          <p:cNvSpPr>
            <a:spLocks noGrp="1"/>
          </p:cNvSpPr>
          <p:nvPr>
            <p:ph type="title"/>
          </p:nvPr>
        </p:nvSpPr>
        <p:spPr/>
        <p:txBody>
          <a:bodyPr/>
          <a:lstStyle/>
          <a:p>
            <a:r>
              <a:rPr lang="en-US" altLang="en-US" sz="8800" b="1" spc="-89" dirty="0">
                <a:latin typeface="Verdana" panose="020B0604030504040204" pitchFamily="34" charset="0"/>
                <a:ea typeface="Verdana" panose="020B0604030504040204" pitchFamily="34" charset="0"/>
                <a:cs typeface="Arial" panose="020B0604020202020204" pitchFamily="34" charset="0"/>
              </a:rPr>
              <a:t>CAR Form 810:</a:t>
            </a:r>
            <a:endParaRPr lang="en-US" dirty="0"/>
          </a:p>
        </p:txBody>
      </p:sp>
      <p:sp>
        <p:nvSpPr>
          <p:cNvPr id="27652" name="Rectangle 8"/>
          <p:cNvSpPr>
            <a:spLocks noGrp="1" noChangeArrowheads="1"/>
          </p:cNvSpPr>
          <p:nvPr>
            <p:ph idx="1"/>
          </p:nvPr>
        </p:nvSpPr>
        <p:spPr>
          <a:xfrm>
            <a:off x="1459468" y="3177094"/>
            <a:ext cx="13963888" cy="7780625"/>
          </a:xfrm>
        </p:spPr>
        <p:txBody>
          <a:bodyPr vert="horz" lIns="162135" tIns="81068" rIns="162135" bIns="81068" rtlCol="0">
            <a:noAutofit/>
          </a:bodyPr>
          <a:lstStyle/>
          <a:p>
            <a:pPr marL="0" indent="0">
              <a:buNone/>
            </a:pPr>
            <a:r>
              <a:rPr lang="en-US" sz="3400" b="1" dirty="0">
                <a:solidFill>
                  <a:schemeClr val="tx1"/>
                </a:solidFill>
                <a:latin typeface="Verdana" panose="020B0604030504040204" pitchFamily="34" charset="0"/>
                <a:ea typeface="Verdana" panose="020B0604030504040204" pitchFamily="34" charset="0"/>
                <a:cs typeface="Arial" panose="020B0604020202020204" pitchFamily="34" charset="0"/>
              </a:rPr>
              <a:t>Count SB/DVBE prime contractors’ participation at 100%!</a:t>
            </a:r>
            <a:endParaRPr lang="en-US" sz="3400" dirty="0">
              <a:solidFill>
                <a:schemeClr val="tx1"/>
              </a:solidFill>
              <a:latin typeface="Verdana" panose="020B0604030504040204" pitchFamily="34" charset="0"/>
              <a:ea typeface="Verdana" panose="020B0604030504040204" pitchFamily="34" charset="0"/>
            </a:endParaRPr>
          </a:p>
          <a:p>
            <a:pPr marL="377825" indent="-468313">
              <a:buFont typeface="Wingdings" panose="05000000000000000000" pitchFamily="2" charset="2"/>
              <a:buChar char="§"/>
            </a:pPr>
            <a:r>
              <a:rPr lang="en-US" sz="3400" dirty="0">
                <a:solidFill>
                  <a:schemeClr val="tx1"/>
                </a:solidFill>
                <a:latin typeface="Verdana" panose="020B0604030504040204" pitchFamily="34" charset="0"/>
                <a:ea typeface="Verdana" panose="020B0604030504040204" pitchFamily="34" charset="0"/>
              </a:rPr>
              <a:t>All purchase orders and contracts service orders, including emergency contracts.</a:t>
            </a:r>
          </a:p>
          <a:p>
            <a:pPr marL="405399" indent="-405399">
              <a:buFont typeface="Wingdings" panose="05000000000000000000" pitchFamily="2" charset="2"/>
              <a:buChar char="§"/>
            </a:pPr>
            <a:r>
              <a:rPr lang="en-US" sz="3400" dirty="0">
                <a:solidFill>
                  <a:schemeClr val="tx1"/>
                </a:solidFill>
                <a:latin typeface="Verdana" panose="020B0604030504040204" pitchFamily="34" charset="0"/>
                <a:ea typeface="Verdana" panose="020B0604030504040204" pitchFamily="34" charset="0"/>
              </a:rPr>
              <a:t>All contracts issued by DGS or any other department on your behalf.</a:t>
            </a:r>
          </a:p>
          <a:p>
            <a:pPr marL="306866" indent="-306866">
              <a:buFont typeface="Wingdings" panose="05000000000000000000" pitchFamily="2" charset="2"/>
              <a:buChar char="§"/>
            </a:pPr>
            <a:r>
              <a:rPr lang="en-US" sz="3400" dirty="0">
                <a:solidFill>
                  <a:schemeClr val="tx1"/>
                </a:solidFill>
                <a:latin typeface="Verdana" panose="020B0604030504040204" pitchFamily="34" charset="0"/>
                <a:ea typeface="Verdana" panose="020B0604030504040204" pitchFamily="34" charset="0"/>
              </a:rPr>
              <a:t> All amendments, alterations, change orders, and extensions that change the total amount by more than $1.00.</a:t>
            </a:r>
          </a:p>
          <a:p>
            <a:pPr marL="306866" indent="-306866">
              <a:buFont typeface="Wingdings" panose="05000000000000000000" pitchFamily="2" charset="2"/>
              <a:buChar char="§"/>
            </a:pPr>
            <a:r>
              <a:rPr lang="en-US" sz="3400" dirty="0">
                <a:solidFill>
                  <a:schemeClr val="tx1"/>
                </a:solidFill>
                <a:latin typeface="Verdana" panose="020B0604030504040204" pitchFamily="34" charset="0"/>
                <a:ea typeface="Verdana" panose="020B0604030504040204" pitchFamily="34" charset="0"/>
              </a:rPr>
              <a:t> All contracts/POs issued pursuant to delegation of authority or under a Leveraged Procurement Agreement (LPA). </a:t>
            </a:r>
          </a:p>
          <a:p>
            <a:pPr>
              <a:buFont typeface="Wingdings" panose="05000000000000000000" pitchFamily="2" charset="2"/>
              <a:buChar char="§"/>
            </a:pPr>
            <a:r>
              <a:rPr lang="en-US" sz="3400" dirty="0">
                <a:solidFill>
                  <a:schemeClr val="tx1"/>
                </a:solidFill>
                <a:latin typeface="Verdana" panose="020B0604030504040204" pitchFamily="34" charset="0"/>
                <a:ea typeface="Verdana" panose="020B0604030504040204" pitchFamily="34" charset="0"/>
              </a:rPr>
              <a:t> All P-Card purchases, even if less than $100.</a:t>
            </a:r>
          </a:p>
          <a:p>
            <a:pPr marL="395288" indent="-395288">
              <a:buFont typeface="Wingdings" panose="05000000000000000000" pitchFamily="2" charset="2"/>
              <a:buChar char="§"/>
            </a:pPr>
            <a:r>
              <a:rPr lang="en-US" sz="3400" dirty="0">
                <a:solidFill>
                  <a:schemeClr val="tx1"/>
                </a:solidFill>
                <a:latin typeface="Verdana" panose="020B0604030504040204" pitchFamily="34" charset="0"/>
                <a:ea typeface="Verdana" panose="020B0604030504040204" pitchFamily="34" charset="0"/>
              </a:rPr>
              <a:t>Report only State funds to the extend possible, including in mixed funded contracts.</a:t>
            </a:r>
          </a:p>
        </p:txBody>
      </p:sp>
      <p:sp>
        <p:nvSpPr>
          <p:cNvPr id="2" name="Date Placeholder 1">
            <a:extLst>
              <a:ext uri="{FF2B5EF4-FFF2-40B4-BE49-F238E27FC236}">
                <a16:creationId xmlns:a16="http://schemas.microsoft.com/office/drawing/2014/main" id="{826931A0-8325-4554-81EE-C471F7B41C9E}"/>
              </a:ext>
            </a:extLst>
          </p:cNvPr>
          <p:cNvSpPr>
            <a:spLocks noGrp="1"/>
          </p:cNvSpPr>
          <p:nvPr>
            <p:ph type="dt" sz="half" idx="10"/>
          </p:nvPr>
        </p:nvSpPr>
        <p:spPr/>
        <p:txBody>
          <a:bodyPr/>
          <a:lstStyle/>
          <a:p>
            <a:r>
              <a:rPr lang="en-US"/>
              <a:t>May 31, 2023</a:t>
            </a:r>
            <a:endParaRPr lang="en-US" dirty="0"/>
          </a:p>
        </p:txBody>
      </p:sp>
      <p:sp>
        <p:nvSpPr>
          <p:cNvPr id="3" name="Footer Placeholder 2">
            <a:extLst>
              <a:ext uri="{FF2B5EF4-FFF2-40B4-BE49-F238E27FC236}">
                <a16:creationId xmlns:a16="http://schemas.microsoft.com/office/drawing/2014/main" id="{0A06918E-C6DD-4F00-99EF-6C257C53D613}"/>
              </a:ext>
            </a:extLst>
          </p:cNvPr>
          <p:cNvSpPr>
            <a:spLocks noGrp="1"/>
          </p:cNvSpPr>
          <p:nvPr>
            <p:ph type="ftr" sz="quarter" idx="11"/>
          </p:nvPr>
        </p:nvSpPr>
        <p:spPr/>
        <p:txBody>
          <a:bodyPr/>
          <a:lstStyle/>
          <a:p>
            <a:r>
              <a:rPr lang="en-US" dirty="0"/>
              <a:t>OFFICE OF SMALL BUSINESS AND DVBE SERVICES, DGS </a:t>
            </a:r>
          </a:p>
        </p:txBody>
      </p:sp>
      <p:sp>
        <p:nvSpPr>
          <p:cNvPr id="5" name="Slide Number Placeholder 4">
            <a:extLst>
              <a:ext uri="{FF2B5EF4-FFF2-40B4-BE49-F238E27FC236}">
                <a16:creationId xmlns:a16="http://schemas.microsoft.com/office/drawing/2014/main" id="{040387EA-FF26-4CB4-97DF-F85191FE5E96}"/>
              </a:ext>
            </a:extLst>
          </p:cNvPr>
          <p:cNvSpPr>
            <a:spLocks noGrp="1"/>
          </p:cNvSpPr>
          <p:nvPr>
            <p:ph type="sldNum" sz="quarter" idx="12"/>
          </p:nvPr>
        </p:nvSpPr>
        <p:spPr/>
        <p:txBody>
          <a:bodyPr/>
          <a:lstStyle/>
          <a:p>
            <a:fld id="{692EB27F-9E66-4442-BA4E-CB46CE531EF9}" type="slidenum">
              <a:rPr lang="en-US" smtClean="0"/>
              <a:t>18</a:t>
            </a:fld>
            <a:endParaRPr lang="en-US" dirty="0"/>
          </a:p>
        </p:txBody>
      </p:sp>
    </p:spTree>
    <p:extLst>
      <p:ext uri="{BB962C8B-B14F-4D97-AF65-F5344CB8AC3E}">
        <p14:creationId xmlns:p14="http://schemas.microsoft.com/office/powerpoint/2010/main" val="2389708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noAutofit/>
          </a:bodyPr>
          <a:lstStyle/>
          <a:p>
            <a:pPr eaLnBrk="1" hangingPunct="1"/>
            <a:r>
              <a:rPr lang="en-US" altLang="en-US" sz="8800" b="1" dirty="0">
                <a:latin typeface="Verdana" panose="020B0604030504040204" pitchFamily="34" charset="0"/>
                <a:ea typeface="Verdana" panose="020B0604030504040204" pitchFamily="34" charset="0"/>
                <a:cs typeface="Arial" panose="020B0604020202020204" pitchFamily="34" charset="0"/>
              </a:rPr>
              <a:t>For all Reports</a:t>
            </a:r>
          </a:p>
        </p:txBody>
      </p:sp>
      <p:sp>
        <p:nvSpPr>
          <p:cNvPr id="3" name="Content Placeholder 2">
            <a:extLst>
              <a:ext uri="{FF2B5EF4-FFF2-40B4-BE49-F238E27FC236}">
                <a16:creationId xmlns:a16="http://schemas.microsoft.com/office/drawing/2014/main" id="{5A832E74-5E59-4AA4-83DA-E50188540D07}"/>
              </a:ext>
            </a:extLst>
          </p:cNvPr>
          <p:cNvSpPr>
            <a:spLocks noGrp="1"/>
          </p:cNvSpPr>
          <p:nvPr>
            <p:ph idx="1"/>
          </p:nvPr>
        </p:nvSpPr>
        <p:spPr/>
        <p:txBody>
          <a:bodyPr/>
          <a:lstStyle/>
          <a:p>
            <a:pPr>
              <a:buFontTx/>
              <a:buNone/>
            </a:pPr>
            <a:r>
              <a:rPr lang="en-US" altLang="en-US" sz="4400" dirty="0">
                <a:latin typeface="Verdana" panose="020B0604030504040204" pitchFamily="34" charset="0"/>
                <a:ea typeface="Verdana" panose="020B0604030504040204" pitchFamily="34" charset="0"/>
              </a:rPr>
              <a:t>FI$Cal/SCPRS:- All CAR Reportable transactions in the following (cascade) order:</a:t>
            </a:r>
          </a:p>
          <a:p>
            <a:pPr>
              <a:buFontTx/>
              <a:buNone/>
            </a:pPr>
            <a:endParaRPr lang="en-US" altLang="en-US" sz="3600" dirty="0">
              <a:latin typeface="Verdana" panose="020B0604030504040204" pitchFamily="34" charset="0"/>
              <a:ea typeface="Verdana" panose="020B0604030504040204" pitchFamily="34" charset="0"/>
            </a:endParaRPr>
          </a:p>
          <a:p>
            <a:pPr>
              <a:buFontTx/>
              <a:buNone/>
            </a:pPr>
            <a:r>
              <a:rPr lang="en-US" altLang="en-US" sz="3200" b="1" dirty="0">
                <a:latin typeface="Verdana" panose="020B0604030504040204" pitchFamily="34" charset="0"/>
                <a:ea typeface="Verdana" panose="020B0604030504040204" pitchFamily="34" charset="0"/>
              </a:rPr>
              <a:t>CONTRACTS, then</a:t>
            </a:r>
          </a:p>
          <a:p>
            <a:pPr>
              <a:buFontTx/>
              <a:buNone/>
            </a:pPr>
            <a:r>
              <a:rPr lang="en-US" altLang="en-US" sz="3200" b="1" dirty="0">
                <a:latin typeface="Verdana" panose="020B0604030504040204" pitchFamily="34" charset="0"/>
                <a:ea typeface="Verdana" panose="020B0604030504040204" pitchFamily="34" charset="0"/>
              </a:rPr>
              <a:t>	     POs with no associated contracts, LPA POs, then</a:t>
            </a:r>
          </a:p>
          <a:p>
            <a:pPr>
              <a:buFontTx/>
              <a:buNone/>
            </a:pPr>
            <a:r>
              <a:rPr lang="en-US" altLang="en-US" sz="3200" b="1" dirty="0">
                <a:latin typeface="Verdana" panose="020B0604030504040204" pitchFamily="34" charset="0"/>
                <a:ea typeface="Verdana" panose="020B0604030504040204" pitchFamily="34" charset="0"/>
              </a:rPr>
              <a:t>	                         Cal Card transactions not reported</a:t>
            </a:r>
            <a:endParaRPr lang="en-US" altLang="en-US" sz="3200" dirty="0">
              <a:latin typeface="Verdana" panose="020B0604030504040204" pitchFamily="34" charset="0"/>
              <a:ea typeface="Verdana" panose="020B0604030504040204" pitchFamily="34" charset="0"/>
            </a:endParaRPr>
          </a:p>
          <a:p>
            <a:endParaRPr lang="en-US" dirty="0"/>
          </a:p>
        </p:txBody>
      </p:sp>
      <p:sp>
        <p:nvSpPr>
          <p:cNvPr id="2" name="Date Placeholder 1">
            <a:extLst>
              <a:ext uri="{FF2B5EF4-FFF2-40B4-BE49-F238E27FC236}">
                <a16:creationId xmlns:a16="http://schemas.microsoft.com/office/drawing/2014/main" id="{91B9CEAD-E275-4589-93CA-C7087BE4ADB6}"/>
              </a:ext>
            </a:extLst>
          </p:cNvPr>
          <p:cNvSpPr>
            <a:spLocks noGrp="1"/>
          </p:cNvSpPr>
          <p:nvPr>
            <p:ph type="dt" sz="half" idx="10"/>
          </p:nvPr>
        </p:nvSpPr>
        <p:spPr/>
        <p:txBody>
          <a:bodyPr/>
          <a:lstStyle/>
          <a:p>
            <a:r>
              <a:rPr lang="en-US"/>
              <a:t>May 31, 2023</a:t>
            </a:r>
            <a:endParaRPr lang="en-US" dirty="0"/>
          </a:p>
        </p:txBody>
      </p:sp>
      <p:sp>
        <p:nvSpPr>
          <p:cNvPr id="4" name="Footer Placeholder 3">
            <a:extLst>
              <a:ext uri="{FF2B5EF4-FFF2-40B4-BE49-F238E27FC236}">
                <a16:creationId xmlns:a16="http://schemas.microsoft.com/office/drawing/2014/main" id="{40D0B9E2-B9FC-4BBF-A1C7-9A8773B0E416}"/>
              </a:ext>
            </a:extLst>
          </p:cNvPr>
          <p:cNvSpPr>
            <a:spLocks noGrp="1"/>
          </p:cNvSpPr>
          <p:nvPr>
            <p:ph type="ftr" sz="quarter" idx="11"/>
          </p:nvPr>
        </p:nvSpPr>
        <p:spPr/>
        <p:txBody>
          <a:bodyPr/>
          <a:lstStyle/>
          <a:p>
            <a:r>
              <a:rPr lang="en-US" dirty="0"/>
              <a:t>OFFICE OF SMALL BUSINESS AND DVBE SERVICES, DGS </a:t>
            </a:r>
          </a:p>
        </p:txBody>
      </p:sp>
      <p:sp>
        <p:nvSpPr>
          <p:cNvPr id="5" name="Slide Number Placeholder 4">
            <a:extLst>
              <a:ext uri="{FF2B5EF4-FFF2-40B4-BE49-F238E27FC236}">
                <a16:creationId xmlns:a16="http://schemas.microsoft.com/office/drawing/2014/main" id="{632E4822-F6F6-4856-BBFA-4BF7195C15AC}"/>
              </a:ext>
            </a:extLst>
          </p:cNvPr>
          <p:cNvSpPr>
            <a:spLocks noGrp="1"/>
          </p:cNvSpPr>
          <p:nvPr>
            <p:ph type="sldNum" sz="quarter" idx="12"/>
          </p:nvPr>
        </p:nvSpPr>
        <p:spPr/>
        <p:txBody>
          <a:bodyPr/>
          <a:lstStyle/>
          <a:p>
            <a:fld id="{692EB27F-9E66-4442-BA4E-CB46CE531EF9}" type="slidenum">
              <a:rPr lang="en-US" smtClean="0"/>
              <a:t>19</a:t>
            </a:fld>
            <a:endParaRPr lang="en-US" dirty="0"/>
          </a:p>
        </p:txBody>
      </p:sp>
      <p:sp>
        <p:nvSpPr>
          <p:cNvPr id="9" name="Bent-Up Arrow 8">
            <a:extLst>
              <a:ext uri="{C183D7F6-B498-43B3-948B-1728B52AA6E4}">
                <adec:decorative xmlns:adec="http://schemas.microsoft.com/office/drawing/2017/decorative" val="1"/>
              </a:ext>
            </a:extLst>
          </p:cNvPr>
          <p:cNvSpPr/>
          <p:nvPr/>
        </p:nvSpPr>
        <p:spPr>
          <a:xfrm rot="5400000">
            <a:off x="4410035" y="6804980"/>
            <a:ext cx="533401" cy="604759"/>
          </a:xfrm>
          <a:prstGeom prst="bentUpArrow">
            <a:avLst>
              <a:gd name="adj1" fmla="val 22183"/>
              <a:gd name="adj2" fmla="val 25000"/>
              <a:gd name="adj3" fmla="val 25000"/>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569" dirty="0"/>
          </a:p>
        </p:txBody>
      </p:sp>
      <p:sp>
        <p:nvSpPr>
          <p:cNvPr id="10" name="Bent-Up Arrow 1">
            <a:extLst>
              <a:ext uri="{FF2B5EF4-FFF2-40B4-BE49-F238E27FC236}">
                <a16:creationId xmlns:a16="http://schemas.microsoft.com/office/drawing/2014/main" id="{5A3DB481-02B7-44B9-B23A-B4208D362BB1}"/>
              </a:ext>
              <a:ext uri="{C183D7F6-B498-43B3-948B-1728B52AA6E4}">
                <adec:decorative xmlns:adec="http://schemas.microsoft.com/office/drawing/2017/decorative" val="1"/>
              </a:ext>
            </a:extLst>
          </p:cNvPr>
          <p:cNvSpPr/>
          <p:nvPr/>
        </p:nvSpPr>
        <p:spPr>
          <a:xfrm rot="5400000">
            <a:off x="1783557" y="6077643"/>
            <a:ext cx="457200" cy="457202"/>
          </a:xfrm>
          <a:prstGeom prst="bentUp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569"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1459468" y="508259"/>
            <a:ext cx="14040088" cy="2572743"/>
          </a:xfrm>
        </p:spPr>
        <p:txBody>
          <a:bodyPr vert="horz" lIns="28932" tIns="14466" rIns="28932" bIns="14466" rtlCol="0">
            <a:normAutofit/>
          </a:bodyPr>
          <a:lstStyle/>
          <a:p>
            <a:r>
              <a:rPr lang="en-US" altLang="en-US" sz="7200" b="1" dirty="0">
                <a:latin typeface="Verdana" panose="020B0604030504040204" pitchFamily="34" charset="0"/>
                <a:ea typeface="Verdana" panose="020B0604030504040204" pitchFamily="34" charset="0"/>
                <a:cs typeface="Times New Roman" panose="02020603050405020304" pitchFamily="18" charset="0"/>
              </a:rPr>
              <a:t>Welcome and Introductions</a:t>
            </a:r>
          </a:p>
        </p:txBody>
      </p:sp>
      <p:sp useBgFill="1">
        <p:nvSpPr>
          <p:cNvPr id="13315" name="Subtitle 2"/>
          <p:cNvSpPr>
            <a:spLocks noGrp="1"/>
          </p:cNvSpPr>
          <p:nvPr>
            <p:ph idx="1"/>
          </p:nvPr>
        </p:nvSpPr>
        <p:spPr/>
        <p:txBody>
          <a:bodyPr vert="horz" lIns="28932" tIns="14466" rIns="28932" bIns="14466" rtlCol="0">
            <a:normAutofit/>
          </a:bodyPr>
          <a:lstStyle/>
          <a:p>
            <a:pPr marL="218993" indent="-144656">
              <a:buFont typeface="Wingdings" panose="05000000000000000000" pitchFamily="2" charset="2"/>
              <a:buChar char="Ø"/>
            </a:pPr>
            <a:r>
              <a:rPr lang="en-US" altLang="en-US" sz="3600" dirty="0">
                <a:latin typeface="Verdana" panose="020B0604030504040204" pitchFamily="34" charset="0"/>
                <a:ea typeface="Verdana" panose="020B0604030504040204" pitchFamily="34" charset="0"/>
                <a:cs typeface="Times New Roman" panose="02020603050405020304" pitchFamily="18" charset="0"/>
              </a:rPr>
              <a:t>Mamta Srivastava   </a:t>
            </a:r>
            <a:r>
              <a:rPr lang="en-US" sz="3600" dirty="0">
                <a:latin typeface="Verdana" panose="020B0604030504040204" pitchFamily="34" charset="0"/>
                <a:ea typeface="Verdana" panose="020B0604030504040204" pitchFamily="34" charset="0"/>
                <a:cs typeface="Times New Roman" panose="02020603050405020304" pitchFamily="18" charset="0"/>
              </a:rPr>
              <a:t>Reports Coordinator</a:t>
            </a:r>
            <a:endParaRPr lang="en-US" altLang="en-US" sz="3600" dirty="0">
              <a:latin typeface="Verdana" panose="020B0604030504040204" pitchFamily="34" charset="0"/>
              <a:ea typeface="Verdana" panose="020B0604030504040204" pitchFamily="34" charset="0"/>
              <a:cs typeface="Times New Roman" panose="02020603050405020304" pitchFamily="18" charset="0"/>
            </a:endParaRPr>
          </a:p>
          <a:p>
            <a:pPr marL="218993" indent="-144656">
              <a:buFont typeface="Wingdings" panose="05000000000000000000" pitchFamily="2" charset="2"/>
              <a:buChar char="Ø"/>
            </a:pPr>
            <a:r>
              <a:rPr lang="en-US" altLang="en-US" sz="3600" dirty="0" err="1">
                <a:latin typeface="Verdana" panose="020B0604030504040204" pitchFamily="34" charset="0"/>
                <a:ea typeface="Verdana" panose="020B0604030504040204" pitchFamily="34" charset="0"/>
                <a:cs typeface="Times New Roman" panose="02020603050405020304" pitchFamily="18" charset="0"/>
              </a:rPr>
              <a:t>Demeshia</a:t>
            </a:r>
            <a:r>
              <a:rPr lang="en-US" altLang="en-US" sz="3600" dirty="0">
                <a:latin typeface="Verdana" panose="020B0604030504040204" pitchFamily="34" charset="0"/>
                <a:ea typeface="Verdana" panose="020B0604030504040204" pitchFamily="34" charset="0"/>
                <a:cs typeface="Times New Roman" panose="02020603050405020304" pitchFamily="18" charset="0"/>
              </a:rPr>
              <a:t> Swanson OSDS Outreach Program Manager</a:t>
            </a:r>
          </a:p>
          <a:p>
            <a:pPr marL="218993" indent="-144656">
              <a:buFont typeface="Wingdings" panose="05000000000000000000" pitchFamily="2" charset="2"/>
              <a:buChar char="Ø"/>
            </a:pPr>
            <a:r>
              <a:rPr lang="en-US" sz="3600" dirty="0">
                <a:latin typeface="Verdana" panose="020B0604030504040204" pitchFamily="34" charset="0"/>
                <a:ea typeface="Verdana" panose="020B0604030504040204" pitchFamily="34" charset="0"/>
                <a:cs typeface="Times New Roman" panose="02020603050405020304" pitchFamily="18" charset="0"/>
              </a:rPr>
              <a:t>Araceli </a:t>
            </a:r>
            <a:r>
              <a:rPr lang="en-US" sz="3600" dirty="0" err="1">
                <a:latin typeface="Verdana" panose="020B0604030504040204" pitchFamily="34" charset="0"/>
                <a:ea typeface="Verdana" panose="020B0604030504040204" pitchFamily="34" charset="0"/>
                <a:cs typeface="Times New Roman" panose="02020603050405020304" pitchFamily="18" charset="0"/>
              </a:rPr>
              <a:t>Mohseni</a:t>
            </a:r>
            <a:r>
              <a:rPr lang="en-US" sz="3600" dirty="0">
                <a:latin typeface="Verdana" panose="020B0604030504040204" pitchFamily="34" charset="0"/>
                <a:ea typeface="Verdana" panose="020B0604030504040204" pitchFamily="34" charset="0"/>
                <a:cs typeface="Times New Roman" panose="02020603050405020304" pitchFamily="18" charset="0"/>
              </a:rPr>
              <a:t>       OSDS Advocacy Support Manager</a:t>
            </a:r>
          </a:p>
          <a:p>
            <a:pPr marL="218993" indent="-144656">
              <a:buFont typeface="Wingdings" panose="05000000000000000000" pitchFamily="2" charset="2"/>
              <a:buChar char="Ø"/>
            </a:pPr>
            <a:endParaRPr lang="en-US" sz="4000" dirty="0">
              <a:latin typeface="Verdana" panose="020B0604030504040204" pitchFamily="34" charset="0"/>
              <a:ea typeface="Verdana" panose="020B0604030504040204" pitchFamily="34" charset="0"/>
              <a:cs typeface="Times New Roman" panose="02020603050405020304" pitchFamily="18" charset="0"/>
            </a:endParaRPr>
          </a:p>
          <a:p>
            <a:pPr marL="218993" indent="-144656">
              <a:buFont typeface="Wingdings" panose="05000000000000000000" pitchFamily="2" charset="2"/>
              <a:buChar char="Ø"/>
            </a:pPr>
            <a:endParaRPr lang="en-US" altLang="en-US" sz="4000" dirty="0">
              <a:latin typeface="Verdana" panose="020B0604030504040204" pitchFamily="34" charset="0"/>
              <a:ea typeface="Verdana" panose="020B0604030504040204" pitchFamily="34" charset="0"/>
              <a:cs typeface="Times New Roman" panose="02020603050405020304" pitchFamily="18" charset="0"/>
            </a:endParaRPr>
          </a:p>
          <a:p>
            <a:pPr marL="218993" indent="-144656">
              <a:buFont typeface="Wingdings" panose="05000000000000000000" pitchFamily="2" charset="2"/>
              <a:buChar char="Ø"/>
            </a:pPr>
            <a:endParaRPr lang="en-US" altLang="en-US" sz="4000" dirty="0">
              <a:latin typeface="Verdana" panose="020B0604030504040204" pitchFamily="34" charset="0"/>
              <a:ea typeface="Verdana" panose="020B0604030504040204" pitchFamily="34" charset="0"/>
              <a:cs typeface="Times New Roman" panose="02020603050405020304" pitchFamily="18" charset="0"/>
            </a:endParaRPr>
          </a:p>
          <a:p>
            <a:pPr marL="255157" lvl="1" indent="-72329">
              <a:buFont typeface="Arial" panose="020B0604020202020204" pitchFamily="34" charset="0"/>
              <a:buChar char="•"/>
            </a:pPr>
            <a:endParaRPr lang="en-US" altLang="en-US" sz="4000" b="1" dirty="0">
              <a:latin typeface="Verdana" panose="020B0604030504040204" pitchFamily="34" charset="0"/>
              <a:ea typeface="Verdana" panose="020B0604030504040204" pitchFamily="34" charset="0"/>
              <a:cs typeface="Times New Roman" panose="02020603050405020304" pitchFamily="18" charset="0"/>
            </a:endParaRPr>
          </a:p>
          <a:p>
            <a:pPr marL="255157" lvl="1" indent="-72329">
              <a:buFont typeface="Arial" panose="020B0604020202020204" pitchFamily="34" charset="0"/>
              <a:buChar char="•"/>
            </a:pPr>
            <a:endParaRPr lang="en-US" altLang="en-US" sz="4000" b="1" dirty="0">
              <a:latin typeface="Verdana" panose="020B0604030504040204" pitchFamily="34" charset="0"/>
              <a:ea typeface="Verdana" panose="020B0604030504040204" pitchFamily="34" charset="0"/>
              <a:cs typeface="Times New Roman" panose="02020603050405020304" pitchFamily="18" charset="0"/>
            </a:endParaRPr>
          </a:p>
          <a:p>
            <a:pPr marL="255157" lvl="1" indent="-72329">
              <a:buFont typeface="Arial" panose="020B0604020202020204" pitchFamily="34" charset="0"/>
              <a:buChar char="•"/>
            </a:pPr>
            <a:endParaRPr lang="en-US" altLang="en-US" sz="4000" b="1" dirty="0">
              <a:latin typeface="Verdana" panose="020B0604030504040204" pitchFamily="34" charset="0"/>
              <a:ea typeface="Verdana" panose="020B0604030504040204" pitchFamily="34" charset="0"/>
              <a:cs typeface="Times New Roman" panose="02020603050405020304" pitchFamily="18" charset="0"/>
            </a:endParaRPr>
          </a:p>
          <a:p>
            <a:pPr marL="255157" lvl="1" indent="-72329">
              <a:buFont typeface="Arial" panose="020B0604020202020204" pitchFamily="34" charset="0"/>
              <a:buChar char="•"/>
            </a:pPr>
            <a:endParaRPr lang="en-US" altLang="en-US" sz="4000" b="1" dirty="0">
              <a:latin typeface="Verdana" panose="020B0604030504040204" pitchFamily="34" charset="0"/>
              <a:ea typeface="Verdana" panose="020B0604030504040204" pitchFamily="34" charset="0"/>
              <a:cs typeface="Times New Roman" panose="02020603050405020304" pitchFamily="18" charset="0"/>
            </a:endParaRPr>
          </a:p>
          <a:p>
            <a:pPr indent="-72329">
              <a:buFont typeface="Arial" panose="020B0604020202020204" pitchFamily="34" charset="0"/>
              <a:buChar char="•"/>
            </a:pPr>
            <a:endParaRPr lang="en-US" altLang="en-US" sz="40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13327" name="Graphic 70" descr="Handshake">
            <a:extLst>
              <a:ext uri="{FF2B5EF4-FFF2-40B4-BE49-F238E27FC236}">
                <a16:creationId xmlns:a16="http://schemas.microsoft.com/office/drawing/2014/main" id="{0B305203-F925-ADA6-4963-F4C44E501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3538" y="6614319"/>
            <a:ext cx="4169940" cy="4169940"/>
          </a:xfrm>
          <a:prstGeom prst="rect">
            <a:avLst/>
          </a:prstGeom>
        </p:spPr>
      </p:pic>
      <p:sp>
        <p:nvSpPr>
          <p:cNvPr id="2" name="Date Placeholder 1">
            <a:extLst>
              <a:ext uri="{FF2B5EF4-FFF2-40B4-BE49-F238E27FC236}">
                <a16:creationId xmlns:a16="http://schemas.microsoft.com/office/drawing/2014/main" id="{CE702F61-638D-4696-82EF-92490438F0D7}"/>
              </a:ext>
            </a:extLst>
          </p:cNvPr>
          <p:cNvSpPr>
            <a:spLocks noGrp="1"/>
          </p:cNvSpPr>
          <p:nvPr>
            <p:ph type="dt" sz="half" idx="10"/>
          </p:nvPr>
        </p:nvSpPr>
        <p:spPr/>
        <p:txBody>
          <a:bodyPr/>
          <a:lstStyle/>
          <a:p>
            <a:r>
              <a:rPr lang="en-US"/>
              <a:t>May 31, 2023</a:t>
            </a:r>
          </a:p>
        </p:txBody>
      </p:sp>
      <p:sp>
        <p:nvSpPr>
          <p:cNvPr id="3" name="Footer Placeholder 2">
            <a:extLst>
              <a:ext uri="{FF2B5EF4-FFF2-40B4-BE49-F238E27FC236}">
                <a16:creationId xmlns:a16="http://schemas.microsoft.com/office/drawing/2014/main" id="{8D08024A-72FA-4778-8577-FF70D9699634}"/>
              </a:ext>
            </a:extLst>
          </p:cNvPr>
          <p:cNvSpPr>
            <a:spLocks noGrp="1"/>
          </p:cNvSpPr>
          <p:nvPr>
            <p:ph type="ftr" sz="quarter" idx="11"/>
          </p:nvPr>
        </p:nvSpPr>
        <p:spPr/>
        <p:txBody>
          <a:bodyPr/>
          <a:lstStyle/>
          <a:p>
            <a:r>
              <a:rPr lang="en-US"/>
              <a:t>OFFICE OF SMALL BUSINESS AND DVBE SERVICES, DGS </a:t>
            </a:r>
          </a:p>
        </p:txBody>
      </p:sp>
      <p:sp>
        <p:nvSpPr>
          <p:cNvPr id="4" name="Slide Number Placeholder 3">
            <a:extLst>
              <a:ext uri="{FF2B5EF4-FFF2-40B4-BE49-F238E27FC236}">
                <a16:creationId xmlns:a16="http://schemas.microsoft.com/office/drawing/2014/main" id="{CA1F26E6-200C-4E60-B977-2427D12CA7C4}"/>
              </a:ext>
            </a:extLst>
          </p:cNvPr>
          <p:cNvSpPr>
            <a:spLocks noGrp="1"/>
          </p:cNvSpPr>
          <p:nvPr>
            <p:ph type="sldNum" sz="quarter" idx="12"/>
          </p:nvPr>
        </p:nvSpPr>
        <p:spPr/>
        <p:txBody>
          <a:bodyPr/>
          <a:lstStyle/>
          <a:p>
            <a:fld id="{692EB27F-9E66-4442-BA4E-CB46CE531EF9}" type="slidenum">
              <a:rPr lang="en-US" smtClean="0"/>
              <a:t>2</a:t>
            </a:fld>
            <a:endParaRPr lang="en-US"/>
          </a:p>
        </p:txBody>
      </p:sp>
    </p:spTree>
    <p:extLst>
      <p:ext uri="{BB962C8B-B14F-4D97-AF65-F5344CB8AC3E}">
        <p14:creationId xmlns:p14="http://schemas.microsoft.com/office/powerpoint/2010/main" val="2457714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EA8078-E985-4F6C-9FA2-D8C6BC01FAE2}"/>
              </a:ext>
              <a:ext uri="{C183D7F6-B498-43B3-948B-1728B52AA6E4}">
                <adec:decorative xmlns:adec="http://schemas.microsoft.com/office/drawing/2017/decorative" val="1"/>
              </a:ext>
            </a:extLst>
          </p:cNvPr>
          <p:cNvSpPr>
            <a:spLocks noGrp="1"/>
          </p:cNvSpPr>
          <p:nvPr>
            <p:ph type="title"/>
          </p:nvPr>
        </p:nvSpPr>
        <p:spPr/>
        <p:txBody>
          <a:bodyPr/>
          <a:lstStyle/>
          <a:p>
            <a:r>
              <a:rPr lang="en-US" dirty="0">
                <a:solidFill>
                  <a:schemeClr val="bg1"/>
                </a:solidFill>
              </a:rPr>
              <a:t>How are Transactions</a:t>
            </a:r>
            <a:r>
              <a:rPr lang="en-US" baseline="0" dirty="0">
                <a:solidFill>
                  <a:schemeClr val="bg1"/>
                </a:solidFill>
              </a:rPr>
              <a:t> Captured in FI$Cal?</a:t>
            </a:r>
            <a:endParaRPr lang="en-US" dirty="0">
              <a:solidFill>
                <a:schemeClr val="bg1"/>
              </a:solidFill>
            </a:endParaRPr>
          </a:p>
        </p:txBody>
      </p:sp>
      <p:sp>
        <p:nvSpPr>
          <p:cNvPr id="27653" name="Text Box 2542"/>
          <p:cNvSpPr txBox="1">
            <a:spLocks noChangeArrowheads="1"/>
          </p:cNvSpPr>
          <p:nvPr/>
        </p:nvSpPr>
        <p:spPr bwMode="auto">
          <a:xfrm>
            <a:off x="405659" y="405397"/>
            <a:ext cx="15404994" cy="870056"/>
          </a:xfrm>
          <a:prstGeom prst="rect">
            <a:avLst/>
          </a:prstGeom>
          <a:noFill/>
          <a:ln>
            <a:noFill/>
          </a:ln>
        </p:spPr>
        <p:txBody>
          <a:bodyPr wrap="square" lIns="162122" tIns="81063" rIns="162122" bIns="81063">
            <a:spAutoFit/>
          </a:bodyPr>
          <a:lstStyle>
            <a:lvl1pPr defTabSz="841375" eaLnBrk="0" hangingPunct="0">
              <a:spcBef>
                <a:spcPct val="20000"/>
              </a:spcBef>
              <a:buChar char="•"/>
              <a:defRPr sz="2000">
                <a:solidFill>
                  <a:schemeClr val="tx1"/>
                </a:solidFill>
                <a:latin typeface="Arial" charset="0"/>
              </a:defRPr>
            </a:lvl1pPr>
            <a:lvl2pPr marL="742950" indent="-285750" defTabSz="841375" eaLnBrk="0" hangingPunct="0">
              <a:spcBef>
                <a:spcPct val="20000"/>
              </a:spcBef>
              <a:buChar char="–"/>
              <a:defRPr>
                <a:solidFill>
                  <a:schemeClr val="tx1"/>
                </a:solidFill>
                <a:latin typeface="Arial" charset="0"/>
              </a:defRPr>
            </a:lvl2pPr>
            <a:lvl3pPr marL="1143000" indent="-228600" defTabSz="841375" eaLnBrk="0" hangingPunct="0">
              <a:spcBef>
                <a:spcPct val="20000"/>
              </a:spcBef>
              <a:buChar char="•"/>
              <a:defRPr sz="1600">
                <a:solidFill>
                  <a:schemeClr val="tx1"/>
                </a:solidFill>
                <a:latin typeface="Arial" charset="0"/>
              </a:defRPr>
            </a:lvl3pPr>
            <a:lvl4pPr marL="1600200" indent="-228600" defTabSz="841375" eaLnBrk="0" hangingPunct="0">
              <a:spcBef>
                <a:spcPct val="20000"/>
              </a:spcBef>
              <a:buChar char="–"/>
              <a:defRPr sz="1400">
                <a:solidFill>
                  <a:schemeClr val="tx1"/>
                </a:solidFill>
                <a:latin typeface="Arial" charset="0"/>
              </a:defRPr>
            </a:lvl4pPr>
            <a:lvl5pPr marL="2057400" indent="-228600" defTabSz="841375" eaLnBrk="0" hangingPunct="0">
              <a:spcBef>
                <a:spcPct val="20000"/>
              </a:spcBef>
              <a:buChar char="»"/>
              <a:defRPr sz="1200">
                <a:solidFill>
                  <a:schemeClr val="tx1"/>
                </a:solidFill>
                <a:latin typeface="Arial" charset="0"/>
              </a:defRPr>
            </a:lvl5pPr>
            <a:lvl6pPr marL="2514600" indent="-228600" defTabSz="841375" eaLnBrk="0" fontAlgn="base" hangingPunct="0">
              <a:spcBef>
                <a:spcPct val="20000"/>
              </a:spcBef>
              <a:spcAft>
                <a:spcPct val="0"/>
              </a:spcAft>
              <a:buChar char="»"/>
              <a:defRPr sz="1200">
                <a:solidFill>
                  <a:schemeClr val="tx1"/>
                </a:solidFill>
                <a:latin typeface="Arial" charset="0"/>
              </a:defRPr>
            </a:lvl6pPr>
            <a:lvl7pPr marL="2971800" indent="-228600" defTabSz="841375" eaLnBrk="0" fontAlgn="base" hangingPunct="0">
              <a:spcBef>
                <a:spcPct val="20000"/>
              </a:spcBef>
              <a:spcAft>
                <a:spcPct val="0"/>
              </a:spcAft>
              <a:buChar char="»"/>
              <a:defRPr sz="1200">
                <a:solidFill>
                  <a:schemeClr val="tx1"/>
                </a:solidFill>
                <a:latin typeface="Arial" charset="0"/>
              </a:defRPr>
            </a:lvl7pPr>
            <a:lvl8pPr marL="3429000" indent="-228600" defTabSz="841375" eaLnBrk="0" fontAlgn="base" hangingPunct="0">
              <a:spcBef>
                <a:spcPct val="20000"/>
              </a:spcBef>
              <a:spcAft>
                <a:spcPct val="0"/>
              </a:spcAft>
              <a:buChar char="»"/>
              <a:defRPr sz="1200">
                <a:solidFill>
                  <a:schemeClr val="tx1"/>
                </a:solidFill>
                <a:latin typeface="Arial" charset="0"/>
              </a:defRPr>
            </a:lvl8pPr>
            <a:lvl9pPr marL="3886200" indent="-228600" defTabSz="841375" eaLnBrk="0" fontAlgn="base" hangingPunct="0">
              <a:spcBef>
                <a:spcPct val="20000"/>
              </a:spcBef>
              <a:spcAft>
                <a:spcPct val="0"/>
              </a:spcAft>
              <a:buChar char="»"/>
              <a:defRPr sz="1200">
                <a:solidFill>
                  <a:schemeClr val="tx1"/>
                </a:solidFill>
                <a:latin typeface="Arial" charset="0"/>
              </a:defRPr>
            </a:lvl9pPr>
          </a:lstStyle>
          <a:p>
            <a:pPr defTabSz="1621597" eaLnBrk="1" hangingPunct="1">
              <a:lnSpc>
                <a:spcPct val="85000"/>
              </a:lnSpc>
              <a:spcBef>
                <a:spcPct val="0"/>
              </a:spcBef>
              <a:buNone/>
            </a:pPr>
            <a:r>
              <a:rPr lang="en-US" sz="5400" b="1" spc="-89"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 </a:t>
            </a:r>
            <a:r>
              <a:rPr lang="en-US" sz="5400" b="1" spc="-89"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How transactions captured in FI$Cal?</a:t>
            </a:r>
          </a:p>
        </p:txBody>
      </p:sp>
      <p:graphicFrame>
        <p:nvGraphicFramePr>
          <p:cNvPr id="4" name="Table 3"/>
          <p:cNvGraphicFramePr>
            <a:graphicFrameLocks noGrp="1"/>
          </p:cNvGraphicFramePr>
          <p:nvPr>
            <p:extLst>
              <p:ext uri="{D42A27DB-BD31-4B8C-83A1-F6EECF244321}">
                <p14:modId xmlns:p14="http://schemas.microsoft.com/office/powerpoint/2010/main" val="1210518520"/>
              </p:ext>
            </p:extLst>
          </p:nvPr>
        </p:nvGraphicFramePr>
        <p:xfrm>
          <a:off x="405658" y="1614581"/>
          <a:ext cx="15246298" cy="7666738"/>
        </p:xfrm>
        <a:graphic>
          <a:graphicData uri="http://schemas.openxmlformats.org/drawingml/2006/table">
            <a:tbl>
              <a:tblPr firstRow="1" bandRow="1">
                <a:tableStyleId>{69012ECD-51FC-41F1-AA8D-1B2483CD663E}</a:tableStyleId>
              </a:tblPr>
              <a:tblGrid>
                <a:gridCol w="3524045">
                  <a:extLst>
                    <a:ext uri="{9D8B030D-6E8A-4147-A177-3AD203B41FA5}">
                      <a16:colId xmlns:a16="http://schemas.microsoft.com/office/drawing/2014/main" val="2115542674"/>
                    </a:ext>
                  </a:extLst>
                </a:gridCol>
                <a:gridCol w="4262636">
                  <a:extLst>
                    <a:ext uri="{9D8B030D-6E8A-4147-A177-3AD203B41FA5}">
                      <a16:colId xmlns:a16="http://schemas.microsoft.com/office/drawing/2014/main" val="2833932671"/>
                    </a:ext>
                  </a:extLst>
                </a:gridCol>
                <a:gridCol w="3760478">
                  <a:extLst>
                    <a:ext uri="{9D8B030D-6E8A-4147-A177-3AD203B41FA5}">
                      <a16:colId xmlns:a16="http://schemas.microsoft.com/office/drawing/2014/main" val="2130653044"/>
                    </a:ext>
                  </a:extLst>
                </a:gridCol>
                <a:gridCol w="3699139">
                  <a:extLst>
                    <a:ext uri="{9D8B030D-6E8A-4147-A177-3AD203B41FA5}">
                      <a16:colId xmlns:a16="http://schemas.microsoft.com/office/drawing/2014/main" val="1086026281"/>
                    </a:ext>
                  </a:extLst>
                </a:gridCol>
              </a:tblGrid>
              <a:tr h="1240058">
                <a:tc>
                  <a:txBody>
                    <a:bodyPr/>
                    <a:lstStyle/>
                    <a:p>
                      <a:pPr algn="ctr" fontAlgn="t"/>
                      <a:r>
                        <a:rPr lang="en-US" sz="2600" b="1" i="0" u="none" strike="noStrike" dirty="0">
                          <a:solidFill>
                            <a:schemeClr val="tx1"/>
                          </a:solidFill>
                          <a:effectLst/>
                          <a:latin typeface="Verdana" panose="020B0604030504040204" pitchFamily="34" charset="0"/>
                          <a:ea typeface="Verdana" panose="020B0604030504040204" pitchFamily="34" charset="0"/>
                        </a:rPr>
                        <a:t>Transaction Type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600" u="none" strike="noStrike" dirty="0">
                          <a:solidFill>
                            <a:schemeClr val="tx1"/>
                          </a:solidFill>
                          <a:effectLst/>
                          <a:latin typeface="Verdana" panose="020B0604030504040204" pitchFamily="34" charset="0"/>
                          <a:ea typeface="Verdana" panose="020B0604030504040204" pitchFamily="34" charset="0"/>
                        </a:rPr>
                        <a:t>Contract</a:t>
                      </a:r>
                      <a:endParaRPr lang="en-US" sz="2600" b="1"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600" u="none" strike="noStrike" dirty="0">
                          <a:solidFill>
                            <a:schemeClr val="tx1"/>
                          </a:solidFill>
                          <a:effectLst/>
                          <a:latin typeface="Verdana" panose="020B0604030504040204" pitchFamily="34" charset="0"/>
                          <a:ea typeface="Verdana" panose="020B0604030504040204" pitchFamily="34" charset="0"/>
                        </a:rPr>
                        <a:t>PO</a:t>
                      </a:r>
                      <a:endParaRPr lang="en-US" sz="2600" b="1"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600" u="none" strike="noStrike" dirty="0">
                          <a:solidFill>
                            <a:schemeClr val="tx1"/>
                          </a:solidFill>
                          <a:effectLst/>
                          <a:latin typeface="Verdana" panose="020B0604030504040204" pitchFamily="34" charset="0"/>
                          <a:ea typeface="Verdana" panose="020B0604030504040204" pitchFamily="34" charset="0"/>
                        </a:rPr>
                        <a:t>SCPRS</a:t>
                      </a:r>
                      <a:endParaRPr lang="en-US" sz="2600" b="1"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601538"/>
                  </a:ext>
                </a:extLst>
              </a:tr>
              <a:tr h="1020202">
                <a:tc>
                  <a:txBody>
                    <a:bodyPr/>
                    <a:lstStyle/>
                    <a:p>
                      <a:pPr algn="ctr" fontAlgn="t"/>
                      <a:r>
                        <a:rPr lang="en-US" sz="2600" b="1" i="0" u="none" strike="noStrike" dirty="0">
                          <a:solidFill>
                            <a:srgbClr val="000000"/>
                          </a:solidFill>
                          <a:effectLst/>
                          <a:latin typeface="Verdana" panose="020B0604030504040204" pitchFamily="34" charset="0"/>
                          <a:ea typeface="Verdana" panose="020B0604030504040204" pitchFamily="34" charset="0"/>
                        </a:rPr>
                        <a:t>New Transactions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600" u="none" strike="noStrike" dirty="0">
                          <a:solidFill>
                            <a:schemeClr val="tx1">
                              <a:lumMod val="75000"/>
                              <a:lumOff val="25000"/>
                            </a:schemeClr>
                          </a:solidFill>
                          <a:effectLst/>
                          <a:highlight>
                            <a:srgbClr val="FFFF00"/>
                          </a:highlight>
                          <a:latin typeface="Verdana" panose="020B0604030504040204" pitchFamily="34" charset="0"/>
                          <a:ea typeface="Verdana" panose="020B0604030504040204" pitchFamily="34" charset="0"/>
                        </a:rPr>
                        <a:t>FY - Contract start date </a:t>
                      </a:r>
                    </a:p>
                    <a:p>
                      <a:pPr algn="ctr" fontAlgn="t"/>
                      <a:r>
                        <a:rPr lang="en-US" sz="2600" u="none" strike="noStrike" dirty="0">
                          <a:solidFill>
                            <a:schemeClr val="tx1">
                              <a:lumMod val="75000"/>
                              <a:lumOff val="25000"/>
                            </a:schemeClr>
                          </a:solidFill>
                          <a:effectLst/>
                          <a:highlight>
                            <a:srgbClr val="FFFF00"/>
                          </a:highlight>
                          <a:latin typeface="Verdana" panose="020B0604030504040204" pitchFamily="34" charset="0"/>
                          <a:ea typeface="Verdana" panose="020B0604030504040204" pitchFamily="34" charset="0"/>
                        </a:rPr>
                        <a:t>Status - Approved </a:t>
                      </a:r>
                      <a:endParaRPr lang="en-US" sz="2600" b="0" i="0" u="none" strike="noStrike" dirty="0">
                        <a:solidFill>
                          <a:schemeClr val="tx1">
                            <a:lumMod val="75000"/>
                            <a:lumOff val="25000"/>
                          </a:schemeClr>
                        </a:solidFill>
                        <a:effectLst/>
                        <a:highlight>
                          <a:srgbClr val="FFFF00"/>
                        </a:highligh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600" u="none" strike="noStrike" dirty="0">
                          <a:solidFill>
                            <a:schemeClr val="tx1">
                              <a:lumMod val="75000"/>
                              <a:lumOff val="25000"/>
                            </a:schemeClr>
                          </a:solidFill>
                          <a:effectLst/>
                          <a:highlight>
                            <a:srgbClr val="FFFF00"/>
                          </a:highlight>
                          <a:latin typeface="Verdana" panose="020B0604030504040204" pitchFamily="34" charset="0"/>
                          <a:ea typeface="Verdana" panose="020B0604030504040204" pitchFamily="34" charset="0"/>
                        </a:rPr>
                        <a:t>FY -PO dispatch</a:t>
                      </a:r>
                      <a:r>
                        <a:rPr lang="en-US" sz="2600" u="none" strike="noStrike" baseline="0" dirty="0">
                          <a:solidFill>
                            <a:schemeClr val="tx1">
                              <a:lumMod val="75000"/>
                              <a:lumOff val="25000"/>
                            </a:schemeClr>
                          </a:solidFill>
                          <a:effectLst/>
                          <a:highlight>
                            <a:srgbClr val="FFFF00"/>
                          </a:highlight>
                          <a:latin typeface="Verdana" panose="020B0604030504040204" pitchFamily="34" charset="0"/>
                          <a:ea typeface="Verdana" panose="020B0604030504040204" pitchFamily="34" charset="0"/>
                        </a:rPr>
                        <a:t> </a:t>
                      </a:r>
                      <a:r>
                        <a:rPr lang="en-US" sz="2600" u="none" strike="noStrike" dirty="0">
                          <a:solidFill>
                            <a:schemeClr val="tx1">
                              <a:lumMod val="75000"/>
                              <a:lumOff val="25000"/>
                            </a:schemeClr>
                          </a:solidFill>
                          <a:effectLst/>
                          <a:highlight>
                            <a:srgbClr val="FFFF00"/>
                          </a:highlight>
                          <a:latin typeface="Verdana" panose="020B0604030504040204" pitchFamily="34" charset="0"/>
                          <a:ea typeface="Verdana" panose="020B0604030504040204" pitchFamily="34" charset="0"/>
                        </a:rPr>
                        <a:t>date Looks</a:t>
                      </a:r>
                      <a:r>
                        <a:rPr lang="en-US" sz="2600" u="none" strike="noStrike" baseline="0" dirty="0">
                          <a:solidFill>
                            <a:schemeClr val="tx1">
                              <a:lumMod val="75000"/>
                              <a:lumOff val="25000"/>
                            </a:schemeClr>
                          </a:solidFill>
                          <a:effectLst/>
                          <a:highlight>
                            <a:srgbClr val="FFFF00"/>
                          </a:highlight>
                          <a:latin typeface="Verdana" panose="020B0604030504040204" pitchFamily="34" charset="0"/>
                          <a:ea typeface="Verdana" panose="020B0604030504040204" pitchFamily="34" charset="0"/>
                        </a:rPr>
                        <a:t> for </a:t>
                      </a:r>
                      <a:r>
                        <a:rPr lang="en-US" sz="2600" u="none" strike="noStrike" dirty="0">
                          <a:solidFill>
                            <a:schemeClr val="tx1">
                              <a:lumMod val="75000"/>
                              <a:lumOff val="25000"/>
                            </a:schemeClr>
                          </a:solidFill>
                          <a:effectLst/>
                          <a:highlight>
                            <a:srgbClr val="FFFF00"/>
                          </a:highlight>
                          <a:latin typeface="Verdana" panose="020B0604030504040204" pitchFamily="34" charset="0"/>
                          <a:ea typeface="Verdana" panose="020B0604030504040204" pitchFamily="34" charset="0"/>
                        </a:rPr>
                        <a:t>Dispatch </a:t>
                      </a:r>
                      <a:endParaRPr lang="en-US" sz="2600" b="0" i="0" u="none" strike="noStrike" dirty="0">
                        <a:solidFill>
                          <a:schemeClr val="tx1">
                            <a:lumMod val="75000"/>
                            <a:lumOff val="25000"/>
                          </a:schemeClr>
                        </a:solidFill>
                        <a:effectLst/>
                        <a:highlight>
                          <a:srgbClr val="FFFF00"/>
                        </a:highligh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FY – PO Date</a:t>
                      </a:r>
                    </a:p>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Status -Approved </a:t>
                      </a:r>
                      <a:endParaRPr lang="en-US" sz="2600" b="0" i="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6422649"/>
                  </a:ext>
                </a:extLst>
              </a:tr>
              <a:tr h="2345872">
                <a:tc>
                  <a:txBody>
                    <a:bodyPr/>
                    <a:lstStyle/>
                    <a:p>
                      <a:pPr algn="ctr" fontAlgn="t"/>
                      <a:r>
                        <a:rPr lang="en-US" sz="2600" b="1" i="0" u="none" strike="noStrike" dirty="0">
                          <a:solidFill>
                            <a:srgbClr val="000000"/>
                          </a:solidFill>
                          <a:effectLst/>
                          <a:latin typeface="Verdana" panose="020B0604030504040204" pitchFamily="34" charset="0"/>
                          <a:ea typeface="Verdana" panose="020B0604030504040204" pitchFamily="34" charset="0"/>
                        </a:rPr>
                        <a:t>New</a:t>
                      </a:r>
                      <a:r>
                        <a:rPr lang="en-US" sz="2600" b="1" i="0" u="none" strike="noStrike" baseline="0" dirty="0">
                          <a:solidFill>
                            <a:srgbClr val="000000"/>
                          </a:solidFill>
                          <a:effectLst/>
                          <a:latin typeface="Verdana" panose="020B0604030504040204" pitchFamily="34" charset="0"/>
                          <a:ea typeface="Verdana" panose="020B0604030504040204" pitchFamily="34" charset="0"/>
                        </a:rPr>
                        <a:t> </a:t>
                      </a:r>
                      <a:r>
                        <a:rPr lang="en-US" sz="2600" b="1" i="0" u="none" strike="noStrike" dirty="0">
                          <a:solidFill>
                            <a:srgbClr val="000000"/>
                          </a:solidFill>
                          <a:effectLst/>
                          <a:latin typeface="Verdana" panose="020B0604030504040204" pitchFamily="34" charset="0"/>
                          <a:ea typeface="Verdana" panose="020B0604030504040204" pitchFamily="34" charset="0"/>
                        </a:rPr>
                        <a:t>Transactions</a:t>
                      </a:r>
                      <a:r>
                        <a:rPr lang="en-US" sz="2600" b="1" i="0" u="none" strike="noStrike" baseline="0" dirty="0">
                          <a:solidFill>
                            <a:srgbClr val="000000"/>
                          </a:solidFill>
                          <a:effectLst/>
                          <a:latin typeface="Verdana" panose="020B0604030504040204" pitchFamily="34" charset="0"/>
                          <a:ea typeface="Verdana" panose="020B0604030504040204" pitchFamily="34" charset="0"/>
                        </a:rPr>
                        <a:t> Jul. 1 – Oct. 1</a:t>
                      </a:r>
                    </a:p>
                    <a:p>
                      <a:pPr algn="ctr" fontAlgn="t"/>
                      <a:r>
                        <a:rPr lang="en-US" sz="2600" b="1" i="0" u="none" strike="noStrike" baseline="0" dirty="0">
                          <a:solidFill>
                            <a:srgbClr val="000000"/>
                          </a:solidFill>
                          <a:effectLst/>
                          <a:latin typeface="Verdana" panose="020B0604030504040204" pitchFamily="34" charset="0"/>
                          <a:ea typeface="Verdana" panose="020B0604030504040204" pitchFamily="34" charset="0"/>
                        </a:rPr>
                        <a:t> or by extension date </a:t>
                      </a:r>
                      <a:endParaRPr lang="en-US" sz="2600" b="1"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FY - Contract start date*</a:t>
                      </a:r>
                    </a:p>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Status - Approved </a:t>
                      </a:r>
                    </a:p>
                    <a:p>
                      <a:pPr algn="ctr" fontAlgn="t"/>
                      <a:endPar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p>
                      <a:pPr algn="ctr" fontAlgn="t"/>
                      <a:endParaRPr lang="en-US" sz="2600" b="0" i="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FY – PO Dispatch and PO date*</a:t>
                      </a:r>
                    </a:p>
                    <a:p>
                      <a:pPr algn="ctr" fontAlgn="t"/>
                      <a:r>
                        <a:rPr lang="en-US" sz="2600" u="none" strike="noStrike" baseline="0" dirty="0">
                          <a:solidFill>
                            <a:schemeClr val="tx1">
                              <a:lumMod val="75000"/>
                              <a:lumOff val="25000"/>
                            </a:schemeClr>
                          </a:solidFill>
                          <a:effectLst/>
                          <a:latin typeface="Verdana" panose="020B0604030504040204" pitchFamily="34" charset="0"/>
                          <a:ea typeface="Verdana" panose="020B0604030504040204" pitchFamily="34" charset="0"/>
                        </a:rPr>
                        <a:t>Look at dispatch date </a:t>
                      </a:r>
                      <a:endPar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 </a:t>
                      </a:r>
                      <a:endParaRPr lang="en-US" sz="2600" b="0" i="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FY - PO Date </a:t>
                      </a:r>
                    </a:p>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Status – Approved</a:t>
                      </a:r>
                    </a:p>
                    <a:p>
                      <a:pPr algn="ctr" fontAlgn="t"/>
                      <a:endPar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p>
                      <a:pPr algn="ctr" fontAlgn="t"/>
                      <a:endParaRPr lang="en-US" sz="2600" b="0" i="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583877"/>
                  </a:ext>
                </a:extLst>
              </a:tr>
              <a:tr h="3060606">
                <a:tc>
                  <a:txBody>
                    <a:bodyPr/>
                    <a:lstStyle/>
                    <a:p>
                      <a:pPr algn="ctr" fontAlgn="t"/>
                      <a:r>
                        <a:rPr lang="en-US" sz="2600" b="1" i="0" u="none" strike="noStrike" dirty="0">
                          <a:solidFill>
                            <a:srgbClr val="000000"/>
                          </a:solidFill>
                          <a:effectLst/>
                          <a:latin typeface="Verdana" panose="020B0604030504040204" pitchFamily="34" charset="0"/>
                          <a:ea typeface="Verdana" panose="020B0604030504040204" pitchFamily="34" charset="0"/>
                        </a:rPr>
                        <a:t>Amendments and Change orders</a:t>
                      </a:r>
                    </a:p>
                    <a:p>
                      <a:pPr algn="ctr" fontAlgn="t"/>
                      <a:endParaRPr lang="en-US" sz="2600" b="1"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FY – selected in FY field</a:t>
                      </a:r>
                      <a:r>
                        <a:rPr lang="en-US" sz="2600" u="none" strike="noStrike" baseline="0" dirty="0">
                          <a:solidFill>
                            <a:schemeClr val="tx1">
                              <a:lumMod val="75000"/>
                              <a:lumOff val="25000"/>
                            </a:schemeClr>
                          </a:solidFill>
                          <a:effectLst/>
                          <a:latin typeface="Verdana" panose="020B0604030504040204" pitchFamily="34" charset="0"/>
                          <a:ea typeface="Verdana" panose="020B0604030504040204" pitchFamily="34" charset="0"/>
                        </a:rPr>
                        <a:t> of the </a:t>
                      </a:r>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Reason Code Page</a:t>
                      </a:r>
                    </a:p>
                    <a:p>
                      <a:pPr algn="ctr" fontAlgn="t"/>
                      <a:endPar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Status-Approved</a:t>
                      </a:r>
                    </a:p>
                    <a:p>
                      <a:pPr algn="ctr" fontAlgn="t"/>
                      <a:endParaRPr lang="en-US" sz="2600" b="0" i="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FY –</a:t>
                      </a:r>
                      <a:r>
                        <a:rPr lang="en-US" sz="2600" u="none" strike="noStrike" baseline="0" dirty="0">
                          <a:solidFill>
                            <a:schemeClr val="tx1">
                              <a:lumMod val="75000"/>
                              <a:lumOff val="25000"/>
                            </a:schemeClr>
                          </a:solidFill>
                          <a:effectLst/>
                          <a:latin typeface="Verdana" panose="020B0604030504040204" pitchFamily="34" charset="0"/>
                          <a:ea typeface="Verdana" panose="020B0604030504040204" pitchFamily="34" charset="0"/>
                        </a:rPr>
                        <a:t> selected</a:t>
                      </a:r>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 in</a:t>
                      </a:r>
                      <a:r>
                        <a:rPr lang="en-US" sz="2600" u="none" strike="noStrike" baseline="0" dirty="0">
                          <a:solidFill>
                            <a:schemeClr val="tx1">
                              <a:lumMod val="75000"/>
                              <a:lumOff val="25000"/>
                            </a:schemeClr>
                          </a:solidFill>
                          <a:effectLst/>
                          <a:latin typeface="Verdana" panose="020B0604030504040204" pitchFamily="34" charset="0"/>
                          <a:ea typeface="Verdana" panose="020B0604030504040204" pitchFamily="34" charset="0"/>
                        </a:rPr>
                        <a:t> FY field on the </a:t>
                      </a:r>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Reason Code Page</a:t>
                      </a:r>
                    </a:p>
                    <a:p>
                      <a:pPr algn="ctr" fontAlgn="t"/>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Look</a:t>
                      </a:r>
                      <a:r>
                        <a:rPr lang="en-US" sz="2600" u="none" strike="noStrike" baseline="0" dirty="0">
                          <a:solidFill>
                            <a:schemeClr val="tx1">
                              <a:lumMod val="75000"/>
                              <a:lumOff val="25000"/>
                            </a:schemeClr>
                          </a:solidFill>
                          <a:effectLst/>
                          <a:latin typeface="Verdana" panose="020B0604030504040204" pitchFamily="34" charset="0"/>
                          <a:ea typeface="Verdana" panose="020B0604030504040204" pitchFamily="34" charset="0"/>
                        </a:rPr>
                        <a:t> at dispatch date</a:t>
                      </a:r>
                      <a:endPar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p>
                      <a:pPr algn="ctr" fontAlgn="t"/>
                      <a:endParaRPr lang="en-US" sz="2600" b="0" i="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FY – </a:t>
                      </a:r>
                      <a:r>
                        <a:rPr lang="en-US" sz="2600" u="none" strike="noStrike" baseline="0" dirty="0">
                          <a:solidFill>
                            <a:schemeClr val="tx1">
                              <a:lumMod val="75000"/>
                              <a:lumOff val="25000"/>
                            </a:schemeClr>
                          </a:solidFill>
                          <a:effectLst/>
                          <a:latin typeface="Verdana" panose="020B0604030504040204" pitchFamily="34" charset="0"/>
                          <a:ea typeface="Verdana" panose="020B0604030504040204" pitchFamily="34" charset="0"/>
                        </a:rPr>
                        <a:t>selected in FY field on the</a:t>
                      </a:r>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 Reason Code Page</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rPr>
                        <a:t>Status</a:t>
                      </a:r>
                      <a:r>
                        <a:rPr lang="en-US" sz="2600" u="none" strike="noStrike" baseline="0" dirty="0">
                          <a:solidFill>
                            <a:schemeClr val="tx1">
                              <a:lumMod val="75000"/>
                              <a:lumOff val="25000"/>
                            </a:schemeClr>
                          </a:solidFill>
                          <a:effectLst/>
                          <a:latin typeface="Verdana" panose="020B0604030504040204" pitchFamily="34" charset="0"/>
                          <a:ea typeface="Verdana" panose="020B0604030504040204" pitchFamily="34" charset="0"/>
                        </a:rPr>
                        <a:t> - Approved</a:t>
                      </a:r>
                      <a:endParaRPr lang="en-US" sz="260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p>
                      <a:pPr algn="ctr" fontAlgn="t"/>
                      <a:endParaRPr lang="en-US" sz="2600" b="0" i="0" u="none" strike="noStrike" dirty="0">
                        <a:solidFill>
                          <a:schemeClr val="tx1">
                            <a:lumMod val="75000"/>
                            <a:lumOff val="25000"/>
                          </a:schemeClr>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5339"/>
                  </a:ext>
                </a:extLst>
              </a:tr>
            </a:tbl>
          </a:graphicData>
        </a:graphic>
      </p:graphicFrame>
      <p:sp>
        <p:nvSpPr>
          <p:cNvPr id="2" name="TextBox 1"/>
          <p:cNvSpPr txBox="1"/>
          <p:nvPr/>
        </p:nvSpPr>
        <p:spPr>
          <a:xfrm>
            <a:off x="370073" y="9398424"/>
            <a:ext cx="15440580" cy="1815882"/>
          </a:xfrm>
          <a:prstGeom prst="rect">
            <a:avLst/>
          </a:prstGeom>
          <a:noFill/>
        </p:spPr>
        <p:txBody>
          <a:bodyPr wrap="square" rtlCol="0">
            <a:spAutoFit/>
          </a:bodyPr>
          <a:lstStyle/>
          <a:p>
            <a:r>
              <a:rPr lang="en-US" sz="2800" b="1" dirty="0">
                <a:solidFill>
                  <a:schemeClr val="tx1">
                    <a:lumMod val="75000"/>
                    <a:lumOff val="25000"/>
                  </a:schemeClr>
                </a:solidFill>
                <a:latin typeface="Verdana" panose="020B0604030504040204" pitchFamily="34" charset="0"/>
                <a:ea typeface="Verdana" panose="020B0604030504040204" pitchFamily="34" charset="0"/>
              </a:rPr>
              <a:t>P-Card transactions:</a:t>
            </a:r>
            <a:endParaRPr lang="en-US" sz="2800" dirty="0">
              <a:solidFill>
                <a:schemeClr val="tx1">
                  <a:lumMod val="75000"/>
                  <a:lumOff val="25000"/>
                </a:schemeClr>
              </a:solidFill>
              <a:latin typeface="Verdana" panose="020B0604030504040204" pitchFamily="34" charset="0"/>
              <a:ea typeface="Verdana" panose="020B0604030504040204" pitchFamily="34" charset="0"/>
            </a:endParaRPr>
          </a:p>
          <a:p>
            <a:r>
              <a:rPr lang="en-US" sz="2800" dirty="0">
                <a:solidFill>
                  <a:schemeClr val="tx1">
                    <a:lumMod val="75000"/>
                    <a:lumOff val="25000"/>
                  </a:schemeClr>
                </a:solidFill>
                <a:latin typeface="Verdana" panose="020B0604030504040204" pitchFamily="34" charset="0"/>
                <a:ea typeface="Verdana" panose="020B0604030504040204" pitchFamily="34" charset="0"/>
              </a:rPr>
              <a:t>FI$Cal –   reconciled and approved P-Card transactions not reported under a PO</a:t>
            </a:r>
          </a:p>
          <a:p>
            <a:pPr marL="1832743" indent="-1832743"/>
            <a:r>
              <a:rPr lang="en-US" sz="2800" dirty="0">
                <a:solidFill>
                  <a:schemeClr val="tx1">
                    <a:lumMod val="75000"/>
                    <a:lumOff val="25000"/>
                  </a:schemeClr>
                </a:solidFill>
                <a:latin typeface="Verdana" panose="020B0604030504040204" pitchFamily="34" charset="0"/>
                <a:ea typeface="Verdana" panose="020B0604030504040204" pitchFamily="34" charset="0"/>
              </a:rPr>
              <a:t>SCPRS – </a:t>
            </a:r>
            <a:r>
              <a:rPr lang="en-US" sz="2800" i="1" dirty="0">
                <a:solidFill>
                  <a:schemeClr val="tx1">
                    <a:lumMod val="75000"/>
                    <a:lumOff val="25000"/>
                  </a:schemeClr>
                </a:solidFill>
                <a:latin typeface="Verdana" panose="020B0604030504040204" pitchFamily="34" charset="0"/>
                <a:ea typeface="Verdana" panose="020B0604030504040204" pitchFamily="34" charset="0"/>
              </a:rPr>
              <a:t>P-Card Data Summary Entry Page </a:t>
            </a:r>
            <a:r>
              <a:rPr lang="en-US" sz="2800" dirty="0">
                <a:solidFill>
                  <a:schemeClr val="tx1">
                    <a:lumMod val="75000"/>
                    <a:lumOff val="25000"/>
                  </a:schemeClr>
                </a:solidFill>
                <a:latin typeface="Verdana" panose="020B0604030504040204" pitchFamily="34" charset="0"/>
                <a:ea typeface="Verdana" panose="020B0604030504040204" pitchFamily="34" charset="0"/>
              </a:rPr>
              <a:t>– one time data entry of sum of transaction not reported in SCPRS + &lt;$2,500</a:t>
            </a:r>
          </a:p>
        </p:txBody>
      </p:sp>
      <p:sp>
        <p:nvSpPr>
          <p:cNvPr id="5" name="Date Placeholder 4">
            <a:extLst>
              <a:ext uri="{FF2B5EF4-FFF2-40B4-BE49-F238E27FC236}">
                <a16:creationId xmlns:a16="http://schemas.microsoft.com/office/drawing/2014/main" id="{514E30C2-8583-46D8-A2FC-C465126301DD}"/>
              </a:ext>
            </a:extLst>
          </p:cNvPr>
          <p:cNvSpPr>
            <a:spLocks noGrp="1"/>
          </p:cNvSpPr>
          <p:nvPr>
            <p:ph type="dt" sz="half" idx="10"/>
          </p:nvPr>
        </p:nvSpPr>
        <p:spPr/>
        <p:txBody>
          <a:bodyPr/>
          <a:lstStyle/>
          <a:p>
            <a:r>
              <a:rPr lang="en-US"/>
              <a:t>May 31, 2023</a:t>
            </a:r>
            <a:endParaRPr lang="en-US" dirty="0"/>
          </a:p>
        </p:txBody>
      </p:sp>
      <p:sp>
        <p:nvSpPr>
          <p:cNvPr id="7" name="Footer Placeholder 6">
            <a:extLst>
              <a:ext uri="{FF2B5EF4-FFF2-40B4-BE49-F238E27FC236}">
                <a16:creationId xmlns:a16="http://schemas.microsoft.com/office/drawing/2014/main" id="{5E305E85-165F-45C4-8EB6-9B3963C5BAE8}"/>
              </a:ext>
            </a:extLst>
          </p:cNvPr>
          <p:cNvSpPr>
            <a:spLocks noGrp="1"/>
          </p:cNvSpPr>
          <p:nvPr>
            <p:ph type="ftr" sz="quarter" idx="11"/>
          </p:nvPr>
        </p:nvSpPr>
        <p:spPr/>
        <p:txBody>
          <a:bodyPr/>
          <a:lstStyle/>
          <a:p>
            <a:r>
              <a:rPr lang="en-US" dirty="0"/>
              <a:t>OFFICE OF SMALL BUSINESS AND DVBE SERVICES, DGS </a:t>
            </a:r>
          </a:p>
        </p:txBody>
      </p:sp>
      <p:sp>
        <p:nvSpPr>
          <p:cNvPr id="8" name="Slide Number Placeholder 7">
            <a:extLst>
              <a:ext uri="{FF2B5EF4-FFF2-40B4-BE49-F238E27FC236}">
                <a16:creationId xmlns:a16="http://schemas.microsoft.com/office/drawing/2014/main" id="{EF8B5C49-F254-4CBC-8BAF-A48CA2D7F54C}"/>
              </a:ext>
            </a:extLst>
          </p:cNvPr>
          <p:cNvSpPr>
            <a:spLocks noGrp="1"/>
          </p:cNvSpPr>
          <p:nvPr>
            <p:ph type="sldNum" sz="quarter" idx="12"/>
          </p:nvPr>
        </p:nvSpPr>
        <p:spPr/>
        <p:txBody>
          <a:bodyPr/>
          <a:lstStyle/>
          <a:p>
            <a:fld id="{692EB27F-9E66-4442-BA4E-CB46CE531EF9}" type="slidenum">
              <a:rPr lang="en-US" smtClean="0"/>
              <a:t>20</a:t>
            </a:fld>
            <a:endParaRPr lang="en-US" dirty="0"/>
          </a:p>
        </p:txBody>
      </p:sp>
    </p:spTree>
    <p:extLst>
      <p:ext uri="{BB962C8B-B14F-4D97-AF65-F5344CB8AC3E}">
        <p14:creationId xmlns:p14="http://schemas.microsoft.com/office/powerpoint/2010/main" val="3834463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7D801A-908E-9E6A-0B4D-62CA780E8BF0}"/>
              </a:ext>
            </a:extLst>
          </p:cNvPr>
          <p:cNvSpPr>
            <a:spLocks noGrp="1"/>
          </p:cNvSpPr>
          <p:nvPr>
            <p:ph type="title"/>
          </p:nvPr>
        </p:nvSpPr>
        <p:spPr>
          <a:xfrm>
            <a:off x="515534" y="823118"/>
            <a:ext cx="15517421" cy="1339041"/>
          </a:xfrm>
        </p:spPr>
        <p:txBody>
          <a:bodyPr>
            <a:normAutofit/>
          </a:bodyPr>
          <a:lstStyle/>
          <a:p>
            <a:r>
              <a:rPr lang="en-US" sz="6600" b="1" spc="-89" dirty="0">
                <a:latin typeface="Verdana" panose="020B0604030504040204" pitchFamily="34" charset="0"/>
                <a:ea typeface="Verdana" panose="020B0604030504040204" pitchFamily="34" charset="0"/>
                <a:cs typeface="Arial" panose="020B0604020202020204" pitchFamily="34" charset="0"/>
              </a:rPr>
              <a:t>Form 810 - Reporting Categories</a:t>
            </a:r>
            <a:endParaRPr lang="en-US" sz="6600" dirty="0"/>
          </a:p>
        </p:txBody>
      </p:sp>
      <p:sp useBgFill="1">
        <p:nvSpPr>
          <p:cNvPr id="3" name="TextBox 2"/>
          <p:cNvSpPr txBox="1"/>
          <p:nvPr/>
        </p:nvSpPr>
        <p:spPr>
          <a:xfrm>
            <a:off x="712916" y="2956719"/>
            <a:ext cx="15122656" cy="4540602"/>
          </a:xfrm>
          <a:prstGeom prst="rect">
            <a:avLst/>
          </a:prstGeom>
          <a:ln>
            <a:noFill/>
          </a:ln>
        </p:spPr>
        <p:txBody>
          <a:bodyPr wrap="square" rtlCol="0">
            <a:spAutoFit/>
          </a:bodyPr>
          <a:lstStyle/>
          <a:p>
            <a:r>
              <a:rPr lang="en-US" sz="3369" dirty="0"/>
              <a:t>4 CAR  reporting categories correspond to FI$Cal Acquisition Types</a:t>
            </a:r>
          </a:p>
          <a:p>
            <a:endParaRPr lang="en-US" sz="3192" dirty="0"/>
          </a:p>
          <a:p>
            <a:endParaRPr lang="en-US" sz="3192" b="1" dirty="0"/>
          </a:p>
          <a:p>
            <a:endParaRPr lang="en-US" sz="3192" dirty="0"/>
          </a:p>
          <a:p>
            <a:endParaRPr lang="en-US" sz="3192" dirty="0"/>
          </a:p>
          <a:p>
            <a:endParaRPr lang="en-US" sz="3192" dirty="0"/>
          </a:p>
          <a:p>
            <a:endParaRPr lang="en-US" sz="3192" dirty="0"/>
          </a:p>
          <a:p>
            <a:endParaRPr lang="en-US" sz="3192" dirty="0"/>
          </a:p>
          <a:p>
            <a:endParaRPr lang="en-US" sz="3192" b="1" dirty="0"/>
          </a:p>
        </p:txBody>
      </p:sp>
      <p:graphicFrame>
        <p:nvGraphicFramePr>
          <p:cNvPr id="4" name="Table 3"/>
          <p:cNvGraphicFramePr>
            <a:graphicFrameLocks noGrp="1"/>
          </p:cNvGraphicFramePr>
          <p:nvPr>
            <p:extLst>
              <p:ext uri="{D42A27DB-BD31-4B8C-83A1-F6EECF244321}">
                <p14:modId xmlns:p14="http://schemas.microsoft.com/office/powerpoint/2010/main" val="2424224978"/>
              </p:ext>
            </p:extLst>
          </p:nvPr>
        </p:nvGraphicFramePr>
        <p:xfrm>
          <a:off x="712916" y="3509190"/>
          <a:ext cx="15122656" cy="5167473"/>
        </p:xfrm>
        <a:graphic>
          <a:graphicData uri="http://schemas.openxmlformats.org/drawingml/2006/table">
            <a:tbl>
              <a:tblPr firstRow="1" bandRow="1">
                <a:tableStyleId>{7E9639D4-E3E2-4D34-9284-5A2195B3D0D7}</a:tableStyleId>
              </a:tblPr>
              <a:tblGrid>
                <a:gridCol w="5040886">
                  <a:extLst>
                    <a:ext uri="{9D8B030D-6E8A-4147-A177-3AD203B41FA5}">
                      <a16:colId xmlns:a16="http://schemas.microsoft.com/office/drawing/2014/main" val="2833932671"/>
                    </a:ext>
                  </a:extLst>
                </a:gridCol>
                <a:gridCol w="4532173">
                  <a:extLst>
                    <a:ext uri="{9D8B030D-6E8A-4147-A177-3AD203B41FA5}">
                      <a16:colId xmlns:a16="http://schemas.microsoft.com/office/drawing/2014/main" val="1086026281"/>
                    </a:ext>
                  </a:extLst>
                </a:gridCol>
                <a:gridCol w="5549597">
                  <a:extLst>
                    <a:ext uri="{9D8B030D-6E8A-4147-A177-3AD203B41FA5}">
                      <a16:colId xmlns:a16="http://schemas.microsoft.com/office/drawing/2014/main" val="2811426625"/>
                    </a:ext>
                  </a:extLst>
                </a:gridCol>
              </a:tblGrid>
              <a:tr h="844355">
                <a:tc>
                  <a:txBody>
                    <a:bodyPr/>
                    <a:lstStyle/>
                    <a:p>
                      <a:r>
                        <a:rPr lang="en-US" sz="2600" dirty="0"/>
                        <a:t>Category</a:t>
                      </a:r>
                      <a:endParaRPr lang="en-US" sz="2600" dirty="0">
                        <a:latin typeface="Verdana" panose="020B0604030504040204" pitchFamily="34" charset="0"/>
                        <a:ea typeface="Verdana" panose="020B0604030504040204" pitchFamily="34" charset="0"/>
                      </a:endParaRPr>
                    </a:p>
                  </a:txBody>
                  <a:tcPr marL="162158" marR="162158" marT="81079" marB="81079"/>
                </a:tc>
                <a:tc>
                  <a:txBody>
                    <a:bodyPr/>
                    <a:lstStyle/>
                    <a:p>
                      <a:r>
                        <a:rPr lang="en-US" sz="2600" dirty="0"/>
                        <a:t>Acquisition Type</a:t>
                      </a:r>
                      <a:endParaRPr lang="en-US" sz="2600" dirty="0">
                        <a:latin typeface="Verdana" panose="020B0604030504040204" pitchFamily="34" charset="0"/>
                        <a:ea typeface="Verdana" panose="020B0604030504040204" pitchFamily="34" charset="0"/>
                      </a:endParaRPr>
                    </a:p>
                  </a:txBody>
                  <a:tcPr marL="162158" marR="162158" marT="81079" marB="81079"/>
                </a:tc>
                <a:tc>
                  <a:txBody>
                    <a:bodyPr/>
                    <a:lstStyle/>
                    <a:p>
                      <a:r>
                        <a:rPr lang="en-US" sz="2600" dirty="0"/>
                        <a:t>Acquisition Sub-type</a:t>
                      </a:r>
                      <a:endParaRPr lang="en-US" sz="2600" dirty="0">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3438601538"/>
                  </a:ext>
                </a:extLst>
              </a:tr>
              <a:tr h="769130">
                <a:tc>
                  <a:txBody>
                    <a:bodyPr/>
                    <a:lstStyle/>
                    <a:p>
                      <a:r>
                        <a:rPr lang="en-US" sz="2600" dirty="0"/>
                        <a:t>Non-IT Goods </a:t>
                      </a:r>
                      <a:endParaRPr lang="en-US" sz="2600" dirty="0">
                        <a:latin typeface="Verdana" panose="020B0604030504040204" pitchFamily="34" charset="0"/>
                        <a:ea typeface="Verdana" panose="020B0604030504040204" pitchFamily="34" charset="0"/>
                      </a:endParaRPr>
                    </a:p>
                  </a:txBody>
                  <a:tcPr marL="162158" marR="162158" marT="81079" marB="81079"/>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en-US" sz="2600" dirty="0"/>
                        <a:t>Non-IT Goods </a:t>
                      </a:r>
                      <a:endParaRPr lang="en-US" sz="2600" dirty="0">
                        <a:latin typeface="Verdana" panose="020B0604030504040204" pitchFamily="34" charset="0"/>
                        <a:ea typeface="Verdana" panose="020B0604030504040204" pitchFamily="34" charset="0"/>
                      </a:endParaRPr>
                    </a:p>
                  </a:txBody>
                  <a:tcPr marL="162158" marR="162158" marT="81079" marB="81079"/>
                </a:tc>
                <a:tc>
                  <a:txBody>
                    <a:bodyPr/>
                    <a:lstStyle/>
                    <a:p>
                      <a:r>
                        <a:rPr lang="en-US" sz="2600" dirty="0"/>
                        <a:t>All</a:t>
                      </a:r>
                      <a:endParaRPr lang="en-US" sz="2600" b="1" dirty="0">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3521234387"/>
                  </a:ext>
                </a:extLst>
              </a:tr>
              <a:tr h="1025745">
                <a:tc>
                  <a:txBody>
                    <a:bodyPr/>
                    <a:lstStyle/>
                    <a:p>
                      <a:r>
                        <a:rPr lang="en-US" sz="2600" dirty="0"/>
                        <a:t>Non-IT Services </a:t>
                      </a:r>
                      <a:endParaRPr lang="en-US" sz="2600" dirty="0">
                        <a:latin typeface="Verdana" panose="020B0604030504040204" pitchFamily="34" charset="0"/>
                        <a:ea typeface="Verdana" panose="020B0604030504040204" pitchFamily="34" charset="0"/>
                      </a:endParaRPr>
                    </a:p>
                  </a:txBody>
                  <a:tcPr marL="162158" marR="162158" marT="81079" marB="81079"/>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en-US" sz="2600" dirty="0"/>
                        <a:t>Non-IT Services </a:t>
                      </a:r>
                      <a:endParaRPr lang="en-US" sz="2600" dirty="0">
                        <a:latin typeface="Verdana" panose="020B0604030504040204" pitchFamily="34" charset="0"/>
                        <a:ea typeface="Verdana" panose="020B0604030504040204" pitchFamily="34" charset="0"/>
                      </a:endParaRPr>
                    </a:p>
                  </a:txBody>
                  <a:tcPr marL="162158" marR="162158" marT="81079" marB="81079"/>
                </a:tc>
                <a:tc>
                  <a:txBody>
                    <a:bodyPr/>
                    <a:lstStyle/>
                    <a:p>
                      <a:r>
                        <a:rPr lang="en-US" sz="2600" dirty="0"/>
                        <a:t>All except Public Works</a:t>
                      </a:r>
                      <a:endParaRPr lang="en-US" sz="2600" b="1" dirty="0">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988583877"/>
                  </a:ext>
                </a:extLst>
              </a:tr>
              <a:tr h="1125872">
                <a:tc>
                  <a:txBody>
                    <a:bodyPr/>
                    <a:lstStyle/>
                    <a:p>
                      <a:r>
                        <a:rPr lang="en-US" sz="2600" dirty="0"/>
                        <a:t>Construction</a:t>
                      </a:r>
                      <a:endParaRPr lang="en-US" sz="2600" dirty="0">
                        <a:latin typeface="Verdana" panose="020B0604030504040204" pitchFamily="34" charset="0"/>
                        <a:ea typeface="Verdana" panose="020B0604030504040204" pitchFamily="34" charset="0"/>
                      </a:endParaRPr>
                    </a:p>
                  </a:txBody>
                  <a:tcPr marL="162158" marR="162158" marT="81079" marB="81079"/>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en-US" sz="2600" dirty="0"/>
                        <a:t>Non-IT Services </a:t>
                      </a:r>
                      <a:endParaRPr lang="en-US" sz="2600" dirty="0">
                        <a:latin typeface="Verdana" panose="020B0604030504040204" pitchFamily="34" charset="0"/>
                        <a:ea typeface="Verdana" panose="020B0604030504040204" pitchFamily="34" charset="0"/>
                      </a:endParaRPr>
                    </a:p>
                  </a:txBody>
                  <a:tcPr marL="162158" marR="162158" marT="81079" marB="81079"/>
                </a:tc>
                <a:tc>
                  <a:txBody>
                    <a:bodyPr/>
                    <a:lstStyle/>
                    <a:p>
                      <a:r>
                        <a:rPr lang="en-US" sz="2600" dirty="0"/>
                        <a:t>Public Works</a:t>
                      </a:r>
                      <a:endParaRPr lang="en-US" sz="2600" b="1" dirty="0">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1424196967"/>
                  </a:ext>
                </a:extLst>
              </a:tr>
              <a:tr h="1402371">
                <a:tc>
                  <a:txBody>
                    <a:bodyPr/>
                    <a:lstStyle/>
                    <a:p>
                      <a:r>
                        <a:rPr lang="en-US" sz="2600" dirty="0"/>
                        <a:t>IT (Goods,</a:t>
                      </a:r>
                      <a:r>
                        <a:rPr lang="en-US" sz="2600" baseline="0" dirty="0"/>
                        <a:t> </a:t>
                      </a:r>
                      <a:r>
                        <a:rPr lang="en-US" sz="2600" dirty="0"/>
                        <a:t>Services)</a:t>
                      </a:r>
                      <a:endParaRPr lang="en-US" sz="2600" dirty="0">
                        <a:latin typeface="Verdana" panose="020B0604030504040204" pitchFamily="34" charset="0"/>
                        <a:ea typeface="Verdana" panose="020B0604030504040204" pitchFamily="34" charset="0"/>
                      </a:endParaRPr>
                    </a:p>
                  </a:txBody>
                  <a:tcPr marL="162158" marR="162158" marT="81079" marB="81079"/>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en-US" sz="2600" dirty="0"/>
                        <a:t>IT Goods or </a:t>
                      </a:r>
                    </a:p>
                    <a:p>
                      <a:pPr marL="0" marR="0" lvl="0" indent="0" algn="l" defTabSz="457207" rtl="0" eaLnBrk="1" fontAlgn="auto" latinLnBrk="0" hangingPunct="1">
                        <a:lnSpc>
                          <a:spcPct val="100000"/>
                        </a:lnSpc>
                        <a:spcBef>
                          <a:spcPts val="0"/>
                        </a:spcBef>
                        <a:spcAft>
                          <a:spcPts val="0"/>
                        </a:spcAft>
                        <a:buClrTx/>
                        <a:buSzTx/>
                        <a:buFontTx/>
                        <a:buNone/>
                        <a:tabLst/>
                        <a:defRPr/>
                      </a:pPr>
                      <a:r>
                        <a:rPr lang="en-US" sz="2600" dirty="0"/>
                        <a:t>IT Services </a:t>
                      </a:r>
                      <a:endParaRPr lang="en-US" sz="2600" dirty="0">
                        <a:latin typeface="Verdana" panose="020B0604030504040204" pitchFamily="34" charset="0"/>
                        <a:ea typeface="Verdana" panose="020B0604030504040204" pitchFamily="34" charset="0"/>
                      </a:endParaRPr>
                    </a:p>
                  </a:txBody>
                  <a:tcPr marL="162158" marR="162158" marT="81079" marB="81079"/>
                </a:tc>
                <a:tc>
                  <a:txBody>
                    <a:bodyPr/>
                    <a:lstStyle/>
                    <a:p>
                      <a:r>
                        <a:rPr lang="en-US" sz="2600" dirty="0"/>
                        <a:t>All</a:t>
                      </a:r>
                      <a:endParaRPr lang="en-US" sz="2600" b="1" dirty="0">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11835339"/>
                  </a:ext>
                </a:extLst>
              </a:tr>
            </a:tbl>
          </a:graphicData>
        </a:graphic>
      </p:graphicFrame>
      <p:sp>
        <p:nvSpPr>
          <p:cNvPr id="5" name="TextBox 4">
            <a:extLst>
              <a:ext uri="{FF2B5EF4-FFF2-40B4-BE49-F238E27FC236}">
                <a16:creationId xmlns:a16="http://schemas.microsoft.com/office/drawing/2014/main" id="{67AD3CAB-F6FA-4557-8DD5-4878A8FF8F02}"/>
              </a:ext>
            </a:extLst>
          </p:cNvPr>
          <p:cNvSpPr txBox="1"/>
          <p:nvPr/>
        </p:nvSpPr>
        <p:spPr>
          <a:xfrm>
            <a:off x="685414" y="8231198"/>
            <a:ext cx="15134731"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Note: Acq Subtype is a required field when Non-IT Services Acq Type is selected</a:t>
            </a:r>
          </a:p>
        </p:txBody>
      </p:sp>
      <p:sp>
        <p:nvSpPr>
          <p:cNvPr id="2" name="TextBox 1"/>
          <p:cNvSpPr txBox="1"/>
          <p:nvPr/>
        </p:nvSpPr>
        <p:spPr>
          <a:xfrm>
            <a:off x="515534" y="8844352"/>
            <a:ext cx="15202849" cy="2308324"/>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Count SB-PW under SB participation only on Public Works contracts/projects!</a:t>
            </a:r>
          </a:p>
          <a:p>
            <a:endParaRPr lang="en-US" sz="2800" b="1" dirty="0">
              <a:latin typeface="Verdana" panose="020B0604030504040204" pitchFamily="34" charset="0"/>
              <a:ea typeface="Verdana" panose="020B0604030504040204" pitchFamily="34" charset="0"/>
            </a:endParaRPr>
          </a:p>
          <a:p>
            <a:r>
              <a:rPr lang="en-US" sz="2800" b="1" dirty="0">
                <a:latin typeface="Verdana" panose="020B0604030504040204" pitchFamily="34" charset="0"/>
                <a:ea typeface="Verdana" panose="020B0604030504040204" pitchFamily="34" charset="0"/>
              </a:rPr>
              <a:t>Remember to select Public Works or the SB 605 related public works </a:t>
            </a:r>
          </a:p>
          <a:p>
            <a:r>
              <a:rPr lang="en-US" sz="2800" b="1" dirty="0">
                <a:latin typeface="Verdana" panose="020B0604030504040204" pitchFamily="34" charset="0"/>
                <a:ea typeface="Verdana" panose="020B0604030504040204" pitchFamily="34" charset="0"/>
              </a:rPr>
              <a:t>Acquisition Sub-type to be able to count </a:t>
            </a:r>
            <a:r>
              <a:rPr lang="en-US" sz="3200" b="1" dirty="0">
                <a:latin typeface="Verdana" panose="020B0604030504040204" pitchFamily="34" charset="0"/>
                <a:ea typeface="Verdana" panose="020B0604030504040204" pitchFamily="34" charset="0"/>
              </a:rPr>
              <a:t>SB</a:t>
            </a:r>
            <a:r>
              <a:rPr lang="en-US" sz="2800" b="1" dirty="0">
                <a:latin typeface="Verdana" panose="020B0604030504040204" pitchFamily="34" charset="0"/>
                <a:ea typeface="Verdana" panose="020B0604030504040204" pitchFamily="34" charset="0"/>
              </a:rPr>
              <a:t>+PW.</a:t>
            </a:r>
          </a:p>
        </p:txBody>
      </p:sp>
      <p:sp>
        <p:nvSpPr>
          <p:cNvPr id="7" name="Date Placeholder 6">
            <a:extLst>
              <a:ext uri="{FF2B5EF4-FFF2-40B4-BE49-F238E27FC236}">
                <a16:creationId xmlns:a16="http://schemas.microsoft.com/office/drawing/2014/main" id="{52BD427C-6CF8-405A-B510-1B999CED67B6}"/>
              </a:ext>
            </a:extLst>
          </p:cNvPr>
          <p:cNvSpPr>
            <a:spLocks noGrp="1"/>
          </p:cNvSpPr>
          <p:nvPr>
            <p:ph type="dt" sz="half" idx="10"/>
          </p:nvPr>
        </p:nvSpPr>
        <p:spPr/>
        <p:txBody>
          <a:bodyPr/>
          <a:lstStyle/>
          <a:p>
            <a:r>
              <a:rPr lang="en-US"/>
              <a:t>May 31, 2023</a:t>
            </a:r>
            <a:endParaRPr lang="en-US" dirty="0"/>
          </a:p>
        </p:txBody>
      </p:sp>
      <p:sp>
        <p:nvSpPr>
          <p:cNvPr id="8" name="Footer Placeholder 7">
            <a:extLst>
              <a:ext uri="{FF2B5EF4-FFF2-40B4-BE49-F238E27FC236}">
                <a16:creationId xmlns:a16="http://schemas.microsoft.com/office/drawing/2014/main" id="{3F4723CF-93F6-4C86-BF98-937081F5C665}"/>
              </a:ext>
            </a:extLst>
          </p:cNvPr>
          <p:cNvSpPr>
            <a:spLocks noGrp="1"/>
          </p:cNvSpPr>
          <p:nvPr>
            <p:ph type="ftr" sz="quarter" idx="11"/>
          </p:nvPr>
        </p:nvSpPr>
        <p:spPr/>
        <p:txBody>
          <a:bodyPr/>
          <a:lstStyle/>
          <a:p>
            <a:r>
              <a:rPr lang="en-US" dirty="0"/>
              <a:t>OFFICE OF SMALL BUSINESS AND DVBE SERVICES, DGS </a:t>
            </a:r>
          </a:p>
        </p:txBody>
      </p:sp>
      <p:sp>
        <p:nvSpPr>
          <p:cNvPr id="9" name="Slide Number Placeholder 8">
            <a:extLst>
              <a:ext uri="{FF2B5EF4-FFF2-40B4-BE49-F238E27FC236}">
                <a16:creationId xmlns:a16="http://schemas.microsoft.com/office/drawing/2014/main" id="{E73C4840-D764-447E-A4B2-DBDEB7BCEAD0}"/>
              </a:ext>
            </a:extLst>
          </p:cNvPr>
          <p:cNvSpPr>
            <a:spLocks noGrp="1"/>
          </p:cNvSpPr>
          <p:nvPr>
            <p:ph type="sldNum" sz="quarter" idx="12"/>
          </p:nvPr>
        </p:nvSpPr>
        <p:spPr/>
        <p:txBody>
          <a:bodyPr/>
          <a:lstStyle/>
          <a:p>
            <a:fld id="{692EB27F-9E66-4442-BA4E-CB46CE531EF9}" type="slidenum">
              <a:rPr lang="en-US" smtClean="0"/>
              <a:t>21</a:t>
            </a:fld>
            <a:endParaRPr lang="en-US" dirty="0"/>
          </a:p>
        </p:txBody>
      </p:sp>
    </p:spTree>
    <p:extLst>
      <p:ext uri="{BB962C8B-B14F-4D97-AF65-F5344CB8AC3E}">
        <p14:creationId xmlns:p14="http://schemas.microsoft.com/office/powerpoint/2010/main" val="4191785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0D1E9C-B735-D060-AE01-BDD784EFBF28}"/>
              </a:ext>
            </a:extLst>
          </p:cNvPr>
          <p:cNvSpPr>
            <a:spLocks noGrp="1"/>
          </p:cNvSpPr>
          <p:nvPr>
            <p:ph type="title"/>
          </p:nvPr>
        </p:nvSpPr>
        <p:spPr>
          <a:xfrm>
            <a:off x="756424" y="508260"/>
            <a:ext cx="15200332" cy="2067459"/>
          </a:xfrm>
        </p:spPr>
        <p:txBody>
          <a:bodyPr>
            <a:normAutofit/>
          </a:bodyPr>
          <a:lstStyle/>
          <a:p>
            <a:r>
              <a:rPr lang="en-US" altLang="en-US" sz="8000" b="1" spc="-89" dirty="0">
                <a:latin typeface="Verdana" panose="020B0604030504040204" pitchFamily="34" charset="0"/>
                <a:ea typeface="Verdana" panose="020B0604030504040204" pitchFamily="34" charset="0"/>
                <a:cs typeface="Arial" panose="020B0604020202020204" pitchFamily="34" charset="0"/>
              </a:rPr>
              <a:t>CAR - Reportable Section </a:t>
            </a:r>
            <a:endParaRPr lang="en-US" sz="8000" dirty="0"/>
          </a:p>
        </p:txBody>
      </p:sp>
      <p:sp>
        <p:nvSpPr>
          <p:cNvPr id="27652" name="Rectangle 8"/>
          <p:cNvSpPr>
            <a:spLocks noGrp="1" noChangeArrowheads="1"/>
          </p:cNvSpPr>
          <p:nvPr>
            <p:ph idx="1"/>
          </p:nvPr>
        </p:nvSpPr>
        <p:spPr>
          <a:xfrm>
            <a:off x="756424" y="2575719"/>
            <a:ext cx="14157057" cy="8610600"/>
          </a:xfrm>
        </p:spPr>
        <p:txBody>
          <a:bodyPr vert="horz" lIns="162135" tIns="81068" rIns="162135" bIns="81068" rtlCol="0">
            <a:normAutofit fontScale="92500" lnSpcReduction="20000"/>
          </a:bodyPr>
          <a:lstStyle/>
          <a:p>
            <a:r>
              <a:rPr lang="en-US" sz="4400" dirty="0">
                <a:latin typeface="Verdana" panose="020B0604030504040204" pitchFamily="34" charset="0"/>
                <a:ea typeface="Verdana" panose="020B0604030504040204" pitchFamily="34" charset="0"/>
                <a:cs typeface="Arial" panose="020B0604020202020204" pitchFamily="34" charset="0"/>
              </a:rPr>
              <a:t>In all modules: Contracts, PO, SCPRS</a:t>
            </a:r>
          </a:p>
          <a:p>
            <a:endParaRPr lang="en-US" sz="44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endParaRPr lang="en-US" sz="4400" dirty="0">
              <a:latin typeface="Verdana" panose="020B0604030504040204" pitchFamily="34" charset="0"/>
              <a:ea typeface="Verdana" panose="020B0604030504040204" pitchFamily="34" charset="0"/>
              <a:cs typeface="Arial" panose="020B0604020202020204" pitchFamily="34" charset="0"/>
            </a:endParaRPr>
          </a:p>
          <a:p>
            <a:endParaRPr lang="en-US" sz="4400" dirty="0">
              <a:latin typeface="Verdana" panose="020B0604030504040204" pitchFamily="34" charset="0"/>
              <a:ea typeface="Verdana" panose="020B0604030504040204" pitchFamily="34" charset="0"/>
              <a:cs typeface="Arial" panose="020B0604020202020204" pitchFamily="34" charset="0"/>
            </a:endParaRPr>
          </a:p>
          <a:p>
            <a:pPr marL="0" indent="0">
              <a:buClrTx/>
              <a:buNone/>
            </a:pPr>
            <a:endParaRPr lang="en-US" sz="44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810798" indent="-810798">
              <a:buClrTx/>
              <a:buFont typeface="+mj-lt"/>
              <a:buAutoNum type="arabicPeriod"/>
            </a:pPr>
            <a:r>
              <a:rPr lang="en-US" sz="4300" dirty="0">
                <a:latin typeface="Verdana" panose="020B0604030504040204" pitchFamily="34" charset="0"/>
                <a:ea typeface="Verdana" panose="020B0604030504040204" pitchFamily="34" charset="0"/>
                <a:cs typeface="Arial" panose="020B0604020202020204" pitchFamily="34" charset="0"/>
              </a:rPr>
              <a:t>Select “</a:t>
            </a:r>
            <a:r>
              <a:rPr lang="en-US" sz="4300" b="1" dirty="0">
                <a:latin typeface="Verdana" panose="020B0604030504040204" pitchFamily="34" charset="0"/>
                <a:ea typeface="Verdana" panose="020B0604030504040204" pitchFamily="34" charset="0"/>
                <a:cs typeface="Arial" panose="020B0604020202020204" pitchFamily="34" charset="0"/>
              </a:rPr>
              <a:t>Yes</a:t>
            </a:r>
            <a:r>
              <a:rPr lang="en-US" sz="4300" dirty="0">
                <a:latin typeface="Verdana" panose="020B0604030504040204" pitchFamily="34" charset="0"/>
                <a:ea typeface="Verdana" panose="020B0604030504040204" pitchFamily="34" charset="0"/>
                <a:cs typeface="Arial" panose="020B0604020202020204" pitchFamily="34" charset="0"/>
              </a:rPr>
              <a:t>” on the drop-down menu on </a:t>
            </a:r>
            <a:r>
              <a:rPr lang="en-US" sz="4300" b="1" dirty="0">
                <a:latin typeface="Verdana" panose="020B0604030504040204" pitchFamily="34" charset="0"/>
                <a:ea typeface="Verdana" panose="020B0604030504040204" pitchFamily="34" charset="0"/>
                <a:cs typeface="Arial" panose="020B0604020202020204" pitchFamily="34" charset="0"/>
              </a:rPr>
              <a:t>CAR Reportable </a:t>
            </a:r>
          </a:p>
          <a:p>
            <a:pPr marL="1329710" marR="0" lvl="1" indent="-810798" algn="l" defTabSz="1621597" rtl="0" eaLnBrk="1" fontAlgn="auto" latinLnBrk="0" hangingPunct="1">
              <a:lnSpc>
                <a:spcPct val="90000"/>
              </a:lnSpc>
              <a:spcBef>
                <a:spcPts val="355"/>
              </a:spcBef>
              <a:spcAft>
                <a:spcPts val="709"/>
              </a:spcAft>
              <a:buClrTx/>
              <a:buSzTx/>
              <a:buFont typeface="Calibri" pitchFamily="34" charset="0"/>
              <a:buChar char="◦"/>
              <a:tabLst/>
              <a:defRPr/>
            </a:pPr>
            <a:r>
              <a:rPr lang="en-US" sz="4300" dirty="0">
                <a:latin typeface="Verdana" panose="020B0604030504040204" pitchFamily="34" charset="0"/>
                <a:ea typeface="Verdana" panose="020B0604030504040204" pitchFamily="34" charset="0"/>
                <a:cs typeface="Arial" panose="020B0604020202020204" pitchFamily="34" charset="0"/>
              </a:rPr>
              <a:t>A pop-up window will ask about any SB/DVBE subcontractors</a:t>
            </a:r>
          </a:p>
          <a:p>
            <a:pPr marL="810798" indent="-810798">
              <a:buClrTx/>
              <a:buFont typeface="+mj-lt"/>
              <a:buAutoNum type="arabicPeriod"/>
            </a:pPr>
            <a:r>
              <a:rPr lang="en-US" sz="4300" dirty="0">
                <a:latin typeface="Verdana" panose="020B0604030504040204" pitchFamily="34" charset="0"/>
                <a:ea typeface="Verdana" panose="020B0604030504040204" pitchFamily="34" charset="0"/>
                <a:cs typeface="Arial" panose="020B0604020202020204" pitchFamily="34" charset="0"/>
              </a:rPr>
              <a:t>When subcontracting page opens:</a:t>
            </a:r>
          </a:p>
          <a:p>
            <a:pPr marL="1329710" lvl="1" indent="-810798">
              <a:buClrTx/>
            </a:pPr>
            <a:r>
              <a:rPr lang="en-US" sz="4300" dirty="0">
                <a:latin typeface="Verdana" panose="020B0604030504040204" pitchFamily="34" charset="0"/>
                <a:ea typeface="Verdana" panose="020B0604030504040204" pitchFamily="34" charset="0"/>
                <a:cs typeface="Arial" panose="020B0604020202020204" pitchFamily="34" charset="0"/>
              </a:rPr>
              <a:t>Verify prime contractor and its certification (if applicable) is auto-populated correctly</a:t>
            </a:r>
          </a:p>
          <a:p>
            <a:pPr marL="1329710" lvl="1" indent="-810798">
              <a:buClrTx/>
            </a:pPr>
            <a:r>
              <a:rPr lang="en-US" sz="4300" dirty="0">
                <a:latin typeface="Verdana" panose="020B0604030504040204" pitchFamily="34" charset="0"/>
                <a:ea typeface="Verdana" panose="020B0604030504040204" pitchFamily="34" charset="0"/>
                <a:cs typeface="Arial" panose="020B0604020202020204" pitchFamily="34" charset="0"/>
              </a:rPr>
              <a:t>Add SB/DVBE subcontractors on the page</a:t>
            </a:r>
          </a:p>
        </p:txBody>
      </p:sp>
      <p:pic>
        <p:nvPicPr>
          <p:cNvPr id="7" name="Picture 6" descr="Screenshot showing the entry section for Form 810: Contract Activity Report page">
            <a:extLst>
              <a:ext uri="{FF2B5EF4-FFF2-40B4-BE49-F238E27FC236}">
                <a16:creationId xmlns:a16="http://schemas.microsoft.com/office/drawing/2014/main" id="{6180132C-AC74-41D9-AB07-3626447C54EA}"/>
              </a:ext>
            </a:extLst>
          </p:cNvPr>
          <p:cNvPicPr>
            <a:picLocks noChangeAspect="1"/>
          </p:cNvPicPr>
          <p:nvPr/>
        </p:nvPicPr>
        <p:blipFill>
          <a:blip r:embed="rId3"/>
          <a:stretch>
            <a:fillRect/>
          </a:stretch>
        </p:blipFill>
        <p:spPr>
          <a:xfrm>
            <a:off x="774456" y="3393641"/>
            <a:ext cx="14045439" cy="2795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Oval 15">
            <a:extLst>
              <a:ext uri="{FF2B5EF4-FFF2-40B4-BE49-F238E27FC236}">
                <a16:creationId xmlns:a16="http://schemas.microsoft.com/office/drawing/2014/main" id="{20BFC7E8-3BFA-42D7-AADE-B5F62FE1202E}"/>
              </a:ext>
              <a:ext uri="{C183D7F6-B498-43B3-948B-1728B52AA6E4}">
                <adec:decorative xmlns:adec="http://schemas.microsoft.com/office/drawing/2017/decorative" val="1"/>
              </a:ext>
            </a:extLst>
          </p:cNvPr>
          <p:cNvSpPr/>
          <p:nvPr/>
        </p:nvSpPr>
        <p:spPr>
          <a:xfrm>
            <a:off x="2855943" y="3871119"/>
            <a:ext cx="1891841" cy="67565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15" name="Oval 14">
            <a:extLst>
              <a:ext uri="{FF2B5EF4-FFF2-40B4-BE49-F238E27FC236}">
                <a16:creationId xmlns:a16="http://schemas.microsoft.com/office/drawing/2014/main" id="{91FB1A72-985B-4A12-822E-7DC55F0D6D4A}"/>
              </a:ext>
              <a:ext uri="{C183D7F6-B498-43B3-948B-1728B52AA6E4}">
                <adec:decorative xmlns:adec="http://schemas.microsoft.com/office/drawing/2017/decorative" val="1"/>
              </a:ext>
            </a:extLst>
          </p:cNvPr>
          <p:cNvSpPr/>
          <p:nvPr/>
        </p:nvSpPr>
        <p:spPr>
          <a:xfrm>
            <a:off x="6741282" y="5449257"/>
            <a:ext cx="1381265" cy="624686"/>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14" name="Oval 13">
            <a:extLst>
              <a:ext uri="{FF2B5EF4-FFF2-40B4-BE49-F238E27FC236}">
                <a16:creationId xmlns:a16="http://schemas.microsoft.com/office/drawing/2014/main" id="{A2620963-A819-40CE-AA10-4494DE556492}"/>
              </a:ext>
              <a:ext uri="{C183D7F6-B498-43B3-948B-1728B52AA6E4}">
                <adec:decorative xmlns:adec="http://schemas.microsoft.com/office/drawing/2017/decorative" val="1"/>
              </a:ext>
            </a:extLst>
          </p:cNvPr>
          <p:cNvSpPr/>
          <p:nvPr/>
        </p:nvSpPr>
        <p:spPr>
          <a:xfrm>
            <a:off x="10394156" y="5308079"/>
            <a:ext cx="4425739" cy="77284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2" name="Date Placeholder 1">
            <a:extLst>
              <a:ext uri="{FF2B5EF4-FFF2-40B4-BE49-F238E27FC236}">
                <a16:creationId xmlns:a16="http://schemas.microsoft.com/office/drawing/2014/main" id="{9AA810BA-083C-4BD7-A956-6864EF2EBCDE}"/>
              </a:ext>
            </a:extLst>
          </p:cNvPr>
          <p:cNvSpPr>
            <a:spLocks noGrp="1"/>
          </p:cNvSpPr>
          <p:nvPr>
            <p:ph type="dt" sz="half" idx="10"/>
          </p:nvPr>
        </p:nvSpPr>
        <p:spPr/>
        <p:txBody>
          <a:bodyPr/>
          <a:lstStyle/>
          <a:p>
            <a:r>
              <a:rPr lang="en-US"/>
              <a:t>May 31, 2023</a:t>
            </a:r>
            <a:endParaRPr lang="en-US" dirty="0"/>
          </a:p>
        </p:txBody>
      </p:sp>
      <p:sp>
        <p:nvSpPr>
          <p:cNvPr id="4" name="Footer Placeholder 3">
            <a:extLst>
              <a:ext uri="{FF2B5EF4-FFF2-40B4-BE49-F238E27FC236}">
                <a16:creationId xmlns:a16="http://schemas.microsoft.com/office/drawing/2014/main" id="{025F987A-735D-4CC6-9398-E2C510BE05A2}"/>
              </a:ext>
            </a:extLst>
          </p:cNvPr>
          <p:cNvSpPr>
            <a:spLocks noGrp="1"/>
          </p:cNvSpPr>
          <p:nvPr>
            <p:ph type="ftr" sz="quarter" idx="11"/>
          </p:nvPr>
        </p:nvSpPr>
        <p:spPr/>
        <p:txBody>
          <a:bodyPr/>
          <a:lstStyle/>
          <a:p>
            <a:r>
              <a:rPr lang="en-US" dirty="0"/>
              <a:t>OFFICE OF SMALL BUSINESS AND DVBE SERVICES, DGS </a:t>
            </a:r>
          </a:p>
        </p:txBody>
      </p:sp>
      <p:sp>
        <p:nvSpPr>
          <p:cNvPr id="5" name="Slide Number Placeholder 4">
            <a:extLst>
              <a:ext uri="{FF2B5EF4-FFF2-40B4-BE49-F238E27FC236}">
                <a16:creationId xmlns:a16="http://schemas.microsoft.com/office/drawing/2014/main" id="{8CDAA07A-5157-46EE-8F0B-D632869070B5}"/>
              </a:ext>
            </a:extLst>
          </p:cNvPr>
          <p:cNvSpPr>
            <a:spLocks noGrp="1"/>
          </p:cNvSpPr>
          <p:nvPr>
            <p:ph type="sldNum" sz="quarter" idx="12"/>
          </p:nvPr>
        </p:nvSpPr>
        <p:spPr/>
        <p:txBody>
          <a:bodyPr/>
          <a:lstStyle/>
          <a:p>
            <a:fld id="{692EB27F-9E66-4442-BA4E-CB46CE531EF9}" type="slidenum">
              <a:rPr lang="en-US" smtClean="0"/>
              <a:t>22</a:t>
            </a:fld>
            <a:endParaRPr lang="en-US" dirty="0"/>
          </a:p>
        </p:txBody>
      </p:sp>
    </p:spTree>
    <p:extLst>
      <p:ext uri="{BB962C8B-B14F-4D97-AF65-F5344CB8AC3E}">
        <p14:creationId xmlns:p14="http://schemas.microsoft.com/office/powerpoint/2010/main" val="3277570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3D64-8B89-4430-96DF-923493FBEBF4}"/>
              </a:ext>
            </a:extLst>
          </p:cNvPr>
          <p:cNvSpPr>
            <a:spLocks noGrp="1"/>
          </p:cNvSpPr>
          <p:nvPr>
            <p:ph type="title"/>
          </p:nvPr>
        </p:nvSpPr>
        <p:spPr/>
        <p:txBody>
          <a:bodyPr>
            <a:noAutofit/>
          </a:bodyPr>
          <a:lstStyle/>
          <a:p>
            <a:r>
              <a:rPr lang="en-US" altLang="en-US" sz="7200" b="1" spc="-89" dirty="0">
                <a:latin typeface="Verdana" panose="020B0604030504040204" pitchFamily="34" charset="0"/>
                <a:ea typeface="Verdana" panose="020B0604030504040204" pitchFamily="34" charset="0"/>
                <a:cs typeface="Arial" panose="020B0604020202020204" pitchFamily="34" charset="0"/>
              </a:rPr>
              <a:t>CAR - Reportable Section (Cont.)</a:t>
            </a:r>
            <a:endParaRPr lang="en-US" sz="7200" dirty="0"/>
          </a:p>
        </p:txBody>
      </p:sp>
      <p:sp>
        <p:nvSpPr>
          <p:cNvPr id="27652" name="Rectangle 8"/>
          <p:cNvSpPr>
            <a:spLocks noGrp="1" noChangeArrowheads="1"/>
          </p:cNvSpPr>
          <p:nvPr>
            <p:ph idx="1"/>
          </p:nvPr>
        </p:nvSpPr>
        <p:spPr/>
        <p:txBody>
          <a:bodyPr vert="horz" lIns="162135" tIns="81068" rIns="162135" bIns="81068" rtlCol="0">
            <a:normAutofit lnSpcReduction="10000"/>
          </a:bodyPr>
          <a:lstStyle/>
          <a:p>
            <a:pPr marL="804863" indent="-804863">
              <a:buClrTx/>
              <a:buNone/>
            </a:pPr>
            <a:r>
              <a:rPr lang="en-US" sz="4100" dirty="0">
                <a:solidFill>
                  <a:schemeClr val="tx1"/>
                </a:solidFill>
                <a:latin typeface="Verdana" panose="020B0604030504040204" pitchFamily="34" charset="0"/>
                <a:ea typeface="Verdana" panose="020B0604030504040204" pitchFamily="34" charset="0"/>
                <a:cs typeface="Arial" panose="020B0604020202020204" pitchFamily="34" charset="0"/>
              </a:rPr>
              <a:t>3. </a:t>
            </a:r>
            <a:r>
              <a:rPr lang="en-US" sz="4100" dirty="0">
                <a:latin typeface="Verdana" panose="020B0604030504040204" pitchFamily="34" charset="0"/>
                <a:ea typeface="Verdana" panose="020B0604030504040204" pitchFamily="34" charset="0"/>
                <a:cs typeface="Arial" panose="020B0604020202020204" pitchFamily="34" charset="0"/>
              </a:rPr>
              <a:t>Enter the percentage of </a:t>
            </a:r>
            <a:r>
              <a:rPr lang="en-US" sz="4100" b="1" dirty="0">
                <a:latin typeface="Verdana" panose="020B0604030504040204" pitchFamily="34" charset="0"/>
                <a:ea typeface="Verdana" panose="020B0604030504040204" pitchFamily="34" charset="0"/>
                <a:cs typeface="Arial" panose="020B0604020202020204" pitchFamily="34" charset="0"/>
              </a:rPr>
              <a:t>State funds</a:t>
            </a:r>
            <a:r>
              <a:rPr lang="en-US" sz="4100" dirty="0">
                <a:latin typeface="Verdana" panose="020B0604030504040204" pitchFamily="34" charset="0"/>
                <a:ea typeface="Verdana" panose="020B0604030504040204" pitchFamily="34" charset="0"/>
                <a:cs typeface="Arial" panose="020B0604020202020204" pitchFamily="34" charset="0"/>
              </a:rPr>
              <a:t>, </a:t>
            </a:r>
            <a:r>
              <a:rPr lang="en-US" sz="4100" u="sng" dirty="0">
                <a:latin typeface="Verdana" panose="020B0604030504040204" pitchFamily="34" charset="0"/>
                <a:ea typeface="Verdana" panose="020B0604030504040204" pitchFamily="34" charset="0"/>
                <a:cs typeface="Arial" panose="020B0604020202020204" pitchFamily="34" charset="0"/>
              </a:rPr>
              <a:t>if known</a:t>
            </a:r>
            <a:r>
              <a:rPr lang="en-US" sz="4100" dirty="0">
                <a:latin typeface="Verdana" panose="020B0604030504040204" pitchFamily="34" charset="0"/>
                <a:ea typeface="Verdana" panose="020B0604030504040204" pitchFamily="34" charset="0"/>
                <a:cs typeface="Arial" panose="020B0604020202020204" pitchFamily="34" charset="0"/>
              </a:rPr>
              <a:t>. </a:t>
            </a:r>
          </a:p>
          <a:p>
            <a:pPr lvl="2">
              <a:buClrTx/>
              <a:buFont typeface="Courier New" panose="02070309020205020404" pitchFamily="49" charset="0"/>
              <a:buChar char="o"/>
            </a:pPr>
            <a:r>
              <a:rPr lang="en-US" sz="4100" dirty="0">
                <a:latin typeface="Verdana" panose="020B0604030504040204" pitchFamily="34" charset="0"/>
                <a:ea typeface="Verdana" panose="020B0604030504040204" pitchFamily="34" charset="0"/>
                <a:cs typeface="Arial" panose="020B0604020202020204" pitchFamily="34" charset="0"/>
              </a:rPr>
              <a:t>If fully state funded, enter 100 or leave blank</a:t>
            </a:r>
          </a:p>
          <a:p>
            <a:pPr lvl="2">
              <a:buClrTx/>
              <a:buFont typeface="Courier New" panose="02070309020205020404" pitchFamily="49" charset="0"/>
              <a:buChar char="o"/>
            </a:pPr>
            <a:r>
              <a:rPr lang="en-US" sz="4100" dirty="0">
                <a:latin typeface="Verdana" panose="020B0604030504040204" pitchFamily="34" charset="0"/>
                <a:ea typeface="Verdana" panose="020B0604030504040204" pitchFamily="34" charset="0"/>
                <a:cs typeface="Arial" panose="020B0604020202020204" pitchFamily="34" charset="0"/>
              </a:rPr>
              <a:t>If % is unknown, leave blank and the system will pull 100%.</a:t>
            </a:r>
          </a:p>
          <a:p>
            <a:pPr marL="810798" lvl="1" indent="-810798">
              <a:buClrTx/>
              <a:buAutoNum type="arabicPeriod" startAt="4"/>
            </a:pPr>
            <a:r>
              <a:rPr lang="en-US" sz="4100" dirty="0">
                <a:latin typeface="Verdana" panose="020B0604030504040204" pitchFamily="34" charset="0"/>
                <a:ea typeface="Verdana" panose="020B0604030504040204" pitchFamily="34" charset="0"/>
                <a:cs typeface="Arial" panose="020B0604020202020204" pitchFamily="34" charset="0"/>
              </a:rPr>
              <a:t>DVBE Incentive Exempt box. See Slide-31</a:t>
            </a:r>
          </a:p>
          <a:p>
            <a:pPr marL="810798" lvl="1" indent="-810798">
              <a:buClrTx/>
              <a:buAutoNum type="arabicPeriod" startAt="4"/>
            </a:pPr>
            <a:r>
              <a:rPr lang="en-US" sz="4100" dirty="0">
                <a:latin typeface="Verdana" panose="020B0604030504040204" pitchFamily="34" charset="0"/>
                <a:ea typeface="Verdana" panose="020B0604030504040204" pitchFamily="34" charset="0"/>
                <a:cs typeface="Arial" panose="020B0604020202020204" pitchFamily="34" charset="0"/>
              </a:rPr>
              <a:t>Percent of State Fund and DVBE exemption check box  only appears when CAR reportable field is selected as “Yes”. </a:t>
            </a:r>
          </a:p>
          <a:p>
            <a:pPr marL="810798" lvl="1" indent="-810798">
              <a:buClrTx/>
              <a:buAutoNum type="arabicPeriod" startAt="4"/>
            </a:pPr>
            <a:r>
              <a:rPr lang="en-US" sz="4100" dirty="0">
                <a:latin typeface="Verdana" panose="020B0604030504040204" pitchFamily="34" charset="0"/>
                <a:ea typeface="Verdana" panose="020B0604030504040204" pitchFamily="34" charset="0"/>
                <a:cs typeface="Arial" panose="020B0604020202020204" pitchFamily="34" charset="0"/>
              </a:rPr>
              <a:t>If the selection is “No”, the % state funds box and DVBE Exempt fields will not display.  </a:t>
            </a:r>
          </a:p>
          <a:p>
            <a:pPr marL="810798" lvl="1" indent="-810798">
              <a:buClrTx/>
              <a:buAutoNum type="arabicPeriod" startAt="4"/>
            </a:pPr>
            <a:r>
              <a:rPr lang="en-US" sz="4100" dirty="0">
                <a:latin typeface="Verdana" panose="020B0604030504040204" pitchFamily="34" charset="0"/>
                <a:ea typeface="Verdana" panose="020B0604030504040204" pitchFamily="34" charset="0"/>
                <a:cs typeface="Arial" panose="020B0604020202020204" pitchFamily="34" charset="0"/>
              </a:rPr>
              <a:t>Enter the OES mission Fields, If available. </a:t>
            </a:r>
          </a:p>
        </p:txBody>
      </p:sp>
      <p:sp>
        <p:nvSpPr>
          <p:cNvPr id="3" name="Date Placeholder 2">
            <a:extLst>
              <a:ext uri="{FF2B5EF4-FFF2-40B4-BE49-F238E27FC236}">
                <a16:creationId xmlns:a16="http://schemas.microsoft.com/office/drawing/2014/main" id="{082C48EF-EA58-4AB6-BBDA-D2054289AD38}"/>
              </a:ext>
            </a:extLst>
          </p:cNvPr>
          <p:cNvSpPr>
            <a:spLocks noGrp="1"/>
          </p:cNvSpPr>
          <p:nvPr>
            <p:ph type="dt" sz="half" idx="10"/>
          </p:nvPr>
        </p:nvSpPr>
        <p:spPr/>
        <p:txBody>
          <a:bodyPr/>
          <a:lstStyle/>
          <a:p>
            <a:r>
              <a:rPr lang="en-US"/>
              <a:t>May 31, 2023</a:t>
            </a:r>
            <a:endParaRPr lang="en-US" dirty="0"/>
          </a:p>
        </p:txBody>
      </p:sp>
      <p:sp>
        <p:nvSpPr>
          <p:cNvPr id="4" name="Footer Placeholder 3">
            <a:extLst>
              <a:ext uri="{FF2B5EF4-FFF2-40B4-BE49-F238E27FC236}">
                <a16:creationId xmlns:a16="http://schemas.microsoft.com/office/drawing/2014/main" id="{4AECE89E-8D91-4854-A9B6-B166376CDE8C}"/>
              </a:ext>
            </a:extLst>
          </p:cNvPr>
          <p:cNvSpPr>
            <a:spLocks noGrp="1"/>
          </p:cNvSpPr>
          <p:nvPr>
            <p:ph type="ftr" sz="quarter" idx="11"/>
          </p:nvPr>
        </p:nvSpPr>
        <p:spPr/>
        <p:txBody>
          <a:bodyPr/>
          <a:lstStyle/>
          <a:p>
            <a:r>
              <a:rPr lang="en-US" dirty="0"/>
              <a:t>OFFICE OF SMALL BUSINESS AND DVBE SERVICES, DGS </a:t>
            </a:r>
          </a:p>
        </p:txBody>
      </p:sp>
      <p:sp>
        <p:nvSpPr>
          <p:cNvPr id="5" name="Slide Number Placeholder 4">
            <a:extLst>
              <a:ext uri="{FF2B5EF4-FFF2-40B4-BE49-F238E27FC236}">
                <a16:creationId xmlns:a16="http://schemas.microsoft.com/office/drawing/2014/main" id="{82156748-7E83-41AB-8489-681A0BEE7291}"/>
              </a:ext>
            </a:extLst>
          </p:cNvPr>
          <p:cNvSpPr>
            <a:spLocks noGrp="1"/>
          </p:cNvSpPr>
          <p:nvPr>
            <p:ph type="sldNum" sz="quarter" idx="12"/>
          </p:nvPr>
        </p:nvSpPr>
        <p:spPr/>
        <p:txBody>
          <a:bodyPr/>
          <a:lstStyle/>
          <a:p>
            <a:fld id="{692EB27F-9E66-4442-BA4E-CB46CE531EF9}" type="slidenum">
              <a:rPr lang="en-US" smtClean="0"/>
              <a:t>23</a:t>
            </a:fld>
            <a:endParaRPr lang="en-US" dirty="0"/>
          </a:p>
        </p:txBody>
      </p:sp>
    </p:spTree>
    <p:extLst>
      <p:ext uri="{BB962C8B-B14F-4D97-AF65-F5344CB8AC3E}">
        <p14:creationId xmlns:p14="http://schemas.microsoft.com/office/powerpoint/2010/main" val="4233831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AC57E-B063-450F-5AD2-2E34D8ED321A}"/>
              </a:ext>
            </a:extLst>
          </p:cNvPr>
          <p:cNvSpPr>
            <a:spLocks noGrp="1"/>
          </p:cNvSpPr>
          <p:nvPr>
            <p:ph type="title"/>
          </p:nvPr>
        </p:nvSpPr>
        <p:spPr/>
        <p:txBody>
          <a:bodyPr>
            <a:normAutofit/>
          </a:bodyPr>
          <a:lstStyle/>
          <a:p>
            <a:r>
              <a:rPr lang="en-US" sz="7200" b="1" spc="-89" dirty="0">
                <a:latin typeface="Verdana" panose="020B0604030504040204" pitchFamily="34" charset="0"/>
                <a:ea typeface="Verdana" panose="020B0604030504040204" pitchFamily="34" charset="0"/>
                <a:cs typeface="Arial" panose="020B0604020202020204" pitchFamily="34" charset="0"/>
              </a:rPr>
              <a:t>SB/DVBE Subcontracting Page</a:t>
            </a:r>
            <a:endParaRPr lang="en-US" sz="7200" dirty="0"/>
          </a:p>
        </p:txBody>
      </p:sp>
      <p:sp useBgFill="1">
        <p:nvSpPr>
          <p:cNvPr id="27652" name="Rectangle 8"/>
          <p:cNvSpPr>
            <a:spLocks noGrp="1" noChangeArrowheads="1"/>
          </p:cNvSpPr>
          <p:nvPr>
            <p:ph idx="1"/>
          </p:nvPr>
        </p:nvSpPr>
        <p:spPr>
          <a:xfrm>
            <a:off x="1459468" y="3081002"/>
            <a:ext cx="13963889" cy="7913132"/>
          </a:xfrm>
        </p:spPr>
        <p:txBody>
          <a:bodyPr vert="horz" lIns="162135" tIns="81068" rIns="162135" bIns="81068" rtlCol="0">
            <a:noAutofit/>
          </a:bodyPr>
          <a:lstStyle/>
          <a:p>
            <a:r>
              <a:rPr lang="en-US" sz="3200" b="1" dirty="0">
                <a:latin typeface="Verdana" panose="020B0604030504040204" pitchFamily="34" charset="0"/>
                <a:ea typeface="Verdana" panose="020B0604030504040204" pitchFamily="34" charset="0"/>
                <a:cs typeface="Arial" panose="020B0604020202020204" pitchFamily="34" charset="0"/>
              </a:rPr>
              <a:t>In all modules: </a:t>
            </a:r>
            <a:r>
              <a:rPr lang="en-US" sz="3200" dirty="0">
                <a:latin typeface="Verdana" panose="020B0604030504040204" pitchFamily="34" charset="0"/>
                <a:ea typeface="Verdana" panose="020B0604030504040204" pitchFamily="34" charset="0"/>
                <a:cs typeface="Arial" panose="020B0604020202020204" pitchFamily="34" charset="0"/>
              </a:rPr>
              <a:t>Contracts, PO, P-Card and SCPRS data entry pages</a:t>
            </a:r>
          </a:p>
          <a:p>
            <a:pPr algn="ctr"/>
            <a:r>
              <a:rPr lang="en-US" sz="3200" b="1" dirty="0">
                <a:latin typeface="Verdana" panose="020B0604030504040204" pitchFamily="34" charset="0"/>
                <a:ea typeface="Verdana" panose="020B0604030504040204" pitchFamily="34" charset="0"/>
                <a:cs typeface="Arial" panose="020B0604020202020204" pitchFamily="34" charset="0"/>
              </a:rPr>
              <a:t>Required! - Key feature of the CAR report</a:t>
            </a:r>
          </a:p>
          <a:p>
            <a:r>
              <a:rPr lang="en-US" sz="3200" b="1" dirty="0">
                <a:latin typeface="Verdana" panose="020B0604030504040204" pitchFamily="34" charset="0"/>
                <a:ea typeface="Verdana" panose="020B0604030504040204" pitchFamily="34" charset="0"/>
                <a:cs typeface="Arial" panose="020B0604020202020204" pitchFamily="34" charset="0"/>
              </a:rPr>
              <a:t>Multiple purpose:</a:t>
            </a:r>
          </a:p>
          <a:p>
            <a:pPr marL="160471" lvl="1" indent="748862" fontAlgn="base">
              <a:spcBef>
                <a:spcPts val="2128"/>
              </a:spcBef>
              <a:spcAft>
                <a:spcPts val="355"/>
              </a:spcAft>
              <a:buSzPct val="100000"/>
              <a:buFont typeface="Wingdings" panose="05000000000000000000" pitchFamily="2" charset="2"/>
              <a:buChar char="Ø"/>
              <a:defRPr/>
            </a:pPr>
            <a:r>
              <a:rPr lang="en-US" sz="3200" dirty="0">
                <a:latin typeface="Verdana" panose="020B0604030504040204" pitchFamily="34" charset="0"/>
                <a:ea typeface="Verdana" panose="020B0604030504040204" pitchFamily="34" charset="0"/>
                <a:cs typeface="Arial" panose="020B0604020202020204" pitchFamily="34" charset="0"/>
              </a:rPr>
              <a:t>Verifies and saves certification information at award time </a:t>
            </a:r>
          </a:p>
          <a:p>
            <a:pPr marL="160471" lvl="1" indent="748862" fontAlgn="base">
              <a:spcBef>
                <a:spcPts val="2128"/>
              </a:spcBef>
              <a:spcAft>
                <a:spcPts val="355"/>
              </a:spcAft>
              <a:buSzPct val="100000"/>
              <a:buFont typeface="Wingdings" panose="05000000000000000000" pitchFamily="2" charset="2"/>
              <a:buChar char="Ø"/>
              <a:defRPr/>
            </a:pPr>
            <a:r>
              <a:rPr lang="en-US" sz="3200" dirty="0">
                <a:latin typeface="Verdana" panose="020B0604030504040204" pitchFamily="34" charset="0"/>
                <a:ea typeface="Verdana" panose="020B0604030504040204" pitchFamily="34" charset="0"/>
                <a:cs typeface="Arial" panose="020B0604020202020204" pitchFamily="34" charset="0"/>
              </a:rPr>
              <a:t>Provides % for SB/DVBE participation calculations</a:t>
            </a:r>
          </a:p>
          <a:p>
            <a:pPr marL="160471" lvl="1" indent="748862" fontAlgn="base">
              <a:spcBef>
                <a:spcPts val="2128"/>
              </a:spcBef>
              <a:spcAft>
                <a:spcPts val="355"/>
              </a:spcAft>
              <a:buSzPct val="100000"/>
              <a:buFont typeface="Wingdings" panose="05000000000000000000" pitchFamily="2" charset="2"/>
              <a:buChar char="Ø"/>
              <a:defRPr/>
            </a:pPr>
            <a:r>
              <a:rPr lang="en-US" sz="3200" dirty="0">
                <a:latin typeface="Verdana" panose="020B0604030504040204" pitchFamily="34" charset="0"/>
                <a:ea typeface="Verdana" panose="020B0604030504040204" pitchFamily="34" charset="0"/>
                <a:cs typeface="Arial" panose="020B0604020202020204" pitchFamily="34" charset="0"/>
              </a:rPr>
              <a:t>Pre-populates prime contractor information</a:t>
            </a:r>
          </a:p>
          <a:p>
            <a:r>
              <a:rPr lang="en-US" sz="3200" b="1" dirty="0">
                <a:latin typeface="Verdana" panose="020B0604030504040204" pitchFamily="34" charset="0"/>
                <a:ea typeface="Verdana" panose="020B0604030504040204" pitchFamily="34" charset="0"/>
                <a:cs typeface="Arial" panose="020B0604020202020204" pitchFamily="34" charset="0"/>
              </a:rPr>
              <a:t>Access at later time:</a:t>
            </a:r>
          </a:p>
          <a:p>
            <a:pPr marL="160471" lvl="1" indent="748862" fontAlgn="base">
              <a:spcBef>
                <a:spcPts val="2128"/>
              </a:spcBef>
              <a:spcAft>
                <a:spcPts val="355"/>
              </a:spcAft>
              <a:buSzPct val="100000"/>
              <a:buFont typeface="Wingdings" panose="05000000000000000000" pitchFamily="2" charset="2"/>
              <a:buChar char="Ø"/>
              <a:defRPr/>
            </a:pPr>
            <a:r>
              <a:rPr lang="en-US" sz="3200" dirty="0">
                <a:latin typeface="Verdana" panose="020B0604030504040204" pitchFamily="34" charset="0"/>
                <a:ea typeface="Verdana" panose="020B0604030504040204" pitchFamily="34" charset="0"/>
                <a:cs typeface="Arial" panose="020B0604020202020204" pitchFamily="34" charset="0"/>
              </a:rPr>
              <a:t>Click on “Add Subcontracting and SB/DVBE Contracting” link</a:t>
            </a:r>
          </a:p>
          <a:p>
            <a:pPr marL="160471" lvl="1" indent="748862" fontAlgn="base">
              <a:spcBef>
                <a:spcPts val="2128"/>
              </a:spcBef>
              <a:spcAft>
                <a:spcPts val="355"/>
              </a:spcAft>
              <a:buSzPct val="100000"/>
              <a:buFont typeface="Wingdings" panose="05000000000000000000" pitchFamily="2" charset="2"/>
              <a:buChar char="Ø"/>
              <a:defRPr/>
            </a:pPr>
            <a:r>
              <a:rPr lang="en-US" sz="3200" dirty="0">
                <a:latin typeface="Verdana" panose="020B0604030504040204" pitchFamily="34" charset="0"/>
                <a:ea typeface="Verdana" panose="020B0604030504040204" pitchFamily="34" charset="0"/>
                <a:cs typeface="Arial" panose="020B0604020202020204" pitchFamily="34" charset="0"/>
              </a:rPr>
              <a:t>If the firm expires in the meantime, it cannot be captured</a:t>
            </a:r>
          </a:p>
          <a:p>
            <a:pPr marL="160471" lvl="1" indent="748862" fontAlgn="base">
              <a:spcBef>
                <a:spcPts val="2128"/>
              </a:spcBef>
              <a:spcAft>
                <a:spcPts val="355"/>
              </a:spcAft>
              <a:buSzPct val="100000"/>
              <a:buFont typeface="Wingdings" panose="05000000000000000000" pitchFamily="2" charset="2"/>
              <a:buChar char="Ø"/>
              <a:defRPr/>
            </a:pPr>
            <a:r>
              <a:rPr lang="en-US" sz="3200" dirty="0">
                <a:latin typeface="Verdana" panose="020B0604030504040204" pitchFamily="34" charset="0"/>
                <a:ea typeface="Verdana" panose="020B0604030504040204" pitchFamily="34" charset="0"/>
                <a:cs typeface="Arial" panose="020B0604020202020204" pitchFamily="34" charset="0"/>
              </a:rPr>
              <a:t>If a certified firm does not display on this page, report defect to OSDS and cc FSC!</a:t>
            </a:r>
          </a:p>
        </p:txBody>
      </p:sp>
      <p:sp>
        <p:nvSpPr>
          <p:cNvPr id="2" name="Date Placeholder 1">
            <a:extLst>
              <a:ext uri="{FF2B5EF4-FFF2-40B4-BE49-F238E27FC236}">
                <a16:creationId xmlns:a16="http://schemas.microsoft.com/office/drawing/2014/main" id="{9C0F3C0A-E21A-4F62-8FC3-05DF015918E6}"/>
              </a:ext>
            </a:extLst>
          </p:cNvPr>
          <p:cNvSpPr>
            <a:spLocks noGrp="1"/>
          </p:cNvSpPr>
          <p:nvPr>
            <p:ph type="dt" sz="half" idx="10"/>
          </p:nvPr>
        </p:nvSpPr>
        <p:spPr/>
        <p:txBody>
          <a:bodyPr/>
          <a:lstStyle/>
          <a:p>
            <a:r>
              <a:rPr lang="en-US"/>
              <a:t>May 31, 2023</a:t>
            </a:r>
            <a:endParaRPr lang="en-US" dirty="0"/>
          </a:p>
        </p:txBody>
      </p:sp>
      <p:sp>
        <p:nvSpPr>
          <p:cNvPr id="4" name="Footer Placeholder 3">
            <a:extLst>
              <a:ext uri="{FF2B5EF4-FFF2-40B4-BE49-F238E27FC236}">
                <a16:creationId xmlns:a16="http://schemas.microsoft.com/office/drawing/2014/main" id="{CFCB5423-78B3-4268-8786-945426BAE95C}"/>
              </a:ext>
            </a:extLst>
          </p:cNvPr>
          <p:cNvSpPr>
            <a:spLocks noGrp="1"/>
          </p:cNvSpPr>
          <p:nvPr>
            <p:ph type="ftr" sz="quarter" idx="11"/>
          </p:nvPr>
        </p:nvSpPr>
        <p:spPr/>
        <p:txBody>
          <a:bodyPr/>
          <a:lstStyle/>
          <a:p>
            <a:r>
              <a:rPr lang="en-US" dirty="0"/>
              <a:t>OFFICE OF SMALL BUSINESS AND DVBE SERVICES, DGS </a:t>
            </a:r>
          </a:p>
        </p:txBody>
      </p:sp>
      <p:sp>
        <p:nvSpPr>
          <p:cNvPr id="5" name="Slide Number Placeholder 4">
            <a:extLst>
              <a:ext uri="{FF2B5EF4-FFF2-40B4-BE49-F238E27FC236}">
                <a16:creationId xmlns:a16="http://schemas.microsoft.com/office/drawing/2014/main" id="{DC1FB9A8-A2E9-45B0-B042-C1CE333EF068}"/>
              </a:ext>
            </a:extLst>
          </p:cNvPr>
          <p:cNvSpPr>
            <a:spLocks noGrp="1"/>
          </p:cNvSpPr>
          <p:nvPr>
            <p:ph type="sldNum" sz="quarter" idx="12"/>
          </p:nvPr>
        </p:nvSpPr>
        <p:spPr/>
        <p:txBody>
          <a:bodyPr/>
          <a:lstStyle/>
          <a:p>
            <a:fld id="{692EB27F-9E66-4442-BA4E-CB46CE531EF9}" type="slidenum">
              <a:rPr lang="en-US" smtClean="0"/>
              <a:t>24</a:t>
            </a:fld>
            <a:endParaRPr lang="en-US" dirty="0"/>
          </a:p>
        </p:txBody>
      </p:sp>
    </p:spTree>
    <p:extLst>
      <p:ext uri="{BB962C8B-B14F-4D97-AF65-F5344CB8AC3E}">
        <p14:creationId xmlns:p14="http://schemas.microsoft.com/office/powerpoint/2010/main" val="4214707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70E67DD-720A-97A6-8399-2435302A9237}"/>
              </a:ext>
            </a:extLst>
          </p:cNvPr>
          <p:cNvSpPr>
            <a:spLocks noGrp="1"/>
          </p:cNvSpPr>
          <p:nvPr>
            <p:ph type="title"/>
          </p:nvPr>
        </p:nvSpPr>
        <p:spPr>
          <a:xfrm>
            <a:off x="411956" y="43234"/>
            <a:ext cx="15621000" cy="1814873"/>
          </a:xfrm>
        </p:spPr>
        <p:txBody>
          <a:bodyPr>
            <a:normAutofit fontScale="90000"/>
          </a:bodyPr>
          <a:lstStyle/>
          <a:p>
            <a:r>
              <a:rPr lang="en-US" sz="7200" b="1" spc="-89" dirty="0">
                <a:latin typeface="Verdana" panose="020B0604030504040204" pitchFamily="34" charset="0"/>
                <a:ea typeface="Verdana" panose="020B0604030504040204" pitchFamily="34" charset="0"/>
                <a:cs typeface="Arial" panose="020B0604020202020204" pitchFamily="34" charset="0"/>
              </a:rPr>
              <a:t>SB/DVBE Subcontracting Page </a:t>
            </a:r>
            <a:r>
              <a:rPr lang="en-US" sz="7200" b="1" spc="-89" dirty="0">
                <a:solidFill>
                  <a:schemeClr val="bg1"/>
                </a:solidFill>
                <a:latin typeface="Verdana" panose="020B0604030504040204" pitchFamily="34" charset="0"/>
                <a:ea typeface="Verdana" panose="020B0604030504040204" pitchFamily="34" charset="0"/>
                <a:cs typeface="Arial" panose="020B0604020202020204" pitchFamily="34" charset="0"/>
              </a:rPr>
              <a:t>(Part 2)</a:t>
            </a:r>
            <a:endParaRPr lang="en-US" sz="7200" dirty="0">
              <a:solidFill>
                <a:schemeClr val="bg1"/>
              </a:solidFill>
            </a:endParaRPr>
          </a:p>
        </p:txBody>
      </p:sp>
      <p:pic>
        <p:nvPicPr>
          <p:cNvPr id="53250" name="Picture 2" descr="Screenshot showing entry page for adding subcontra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61" y="1989655"/>
            <a:ext cx="14205847" cy="5385798"/>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05249" y="3192844"/>
            <a:ext cx="4766121" cy="583558"/>
          </a:xfrm>
          <a:prstGeom prst="rect">
            <a:avLst/>
          </a:prstGeom>
          <a:solidFill>
            <a:schemeClr val="accent4">
              <a:lumMod val="20000"/>
              <a:lumOff val="80000"/>
            </a:schemeClr>
          </a:solidFill>
        </p:spPr>
        <p:txBody>
          <a:bodyPr wrap="square" rtlCol="0">
            <a:spAutoFit/>
          </a:bodyPr>
          <a:lstStyle/>
          <a:p>
            <a:r>
              <a:rPr lang="en-US" sz="3192" dirty="0"/>
              <a:t>Add subcontractors</a:t>
            </a:r>
          </a:p>
        </p:txBody>
      </p:sp>
      <p:sp>
        <p:nvSpPr>
          <p:cNvPr id="5" name="Down Arrow 4">
            <a:extLst>
              <a:ext uri="{C183D7F6-B498-43B3-948B-1728B52AA6E4}">
                <adec:decorative xmlns:adec="http://schemas.microsoft.com/office/drawing/2017/decorative" val="1"/>
              </a:ext>
            </a:extLst>
          </p:cNvPr>
          <p:cNvSpPr/>
          <p:nvPr/>
        </p:nvSpPr>
        <p:spPr>
          <a:xfrm rot="2822318">
            <a:off x="1797451" y="3536675"/>
            <a:ext cx="508455" cy="1976639"/>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192" dirty="0"/>
          </a:p>
        </p:txBody>
      </p:sp>
      <p:sp>
        <p:nvSpPr>
          <p:cNvPr id="12" name="TextBox 11"/>
          <p:cNvSpPr txBox="1"/>
          <p:nvPr/>
        </p:nvSpPr>
        <p:spPr>
          <a:xfrm>
            <a:off x="8592682" y="2951922"/>
            <a:ext cx="5446235" cy="583558"/>
          </a:xfrm>
          <a:prstGeom prst="rect">
            <a:avLst/>
          </a:prstGeom>
          <a:solidFill>
            <a:schemeClr val="accent4">
              <a:lumMod val="20000"/>
              <a:lumOff val="80000"/>
            </a:schemeClr>
          </a:solidFill>
        </p:spPr>
        <p:txBody>
          <a:bodyPr wrap="none" rtlCol="0">
            <a:spAutoFit/>
          </a:bodyPr>
          <a:lstStyle/>
          <a:p>
            <a:r>
              <a:rPr lang="en-US" sz="3192" dirty="0"/>
              <a:t>Enter subcontractor percentage</a:t>
            </a:r>
          </a:p>
        </p:txBody>
      </p:sp>
      <p:sp>
        <p:nvSpPr>
          <p:cNvPr id="24" name="Down Arrow 23">
            <a:extLst>
              <a:ext uri="{C183D7F6-B498-43B3-948B-1728B52AA6E4}">
                <adec:decorative xmlns:adec="http://schemas.microsoft.com/office/drawing/2017/decorative" val="1"/>
              </a:ext>
            </a:extLst>
          </p:cNvPr>
          <p:cNvSpPr/>
          <p:nvPr/>
        </p:nvSpPr>
        <p:spPr>
          <a:xfrm rot="1306197">
            <a:off x="9645518" y="3445150"/>
            <a:ext cx="521349" cy="1855930"/>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192" dirty="0"/>
          </a:p>
        </p:txBody>
      </p:sp>
      <p:pic>
        <p:nvPicPr>
          <p:cNvPr id="14" name="Picture 13" descr="Screenshot showing where to select if the selected entry was a DVBE, SB-PW or NVSA."/>
          <p:cNvPicPr>
            <a:picLocks noChangeAspect="1"/>
          </p:cNvPicPr>
          <p:nvPr/>
        </p:nvPicPr>
        <p:blipFill>
          <a:blip r:embed="rId4"/>
          <a:stretch>
            <a:fillRect/>
          </a:stretch>
        </p:blipFill>
        <p:spPr>
          <a:xfrm>
            <a:off x="4324473" y="6756578"/>
            <a:ext cx="11562049" cy="4070837"/>
          </a:xfrm>
          <a:prstGeom prst="rect">
            <a:avLst/>
          </a:prstGeom>
          <a:ln w="57150">
            <a:solidFill>
              <a:schemeClr val="accent1"/>
            </a:solidFill>
          </a:ln>
        </p:spPr>
      </p:pic>
      <p:sp>
        <p:nvSpPr>
          <p:cNvPr id="17" name="Up Arrow 16">
            <a:extLst>
              <a:ext uri="{C183D7F6-B498-43B3-948B-1728B52AA6E4}">
                <adec:decorative xmlns:adec="http://schemas.microsoft.com/office/drawing/2017/decorative" val="1"/>
              </a:ext>
            </a:extLst>
          </p:cNvPr>
          <p:cNvSpPr/>
          <p:nvPr/>
        </p:nvSpPr>
        <p:spPr>
          <a:xfrm>
            <a:off x="4747784" y="7896360"/>
            <a:ext cx="540526" cy="7749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7" name="TextBox 6"/>
          <p:cNvSpPr txBox="1"/>
          <p:nvPr/>
        </p:nvSpPr>
        <p:spPr>
          <a:xfrm>
            <a:off x="3058926" y="8687312"/>
            <a:ext cx="4298806" cy="583558"/>
          </a:xfrm>
          <a:prstGeom prst="rect">
            <a:avLst/>
          </a:prstGeom>
          <a:solidFill>
            <a:schemeClr val="accent3">
              <a:lumMod val="20000"/>
              <a:lumOff val="80000"/>
            </a:schemeClr>
          </a:solidFill>
        </p:spPr>
        <p:txBody>
          <a:bodyPr wrap="none" rtlCol="0">
            <a:spAutoFit/>
          </a:bodyPr>
          <a:lstStyle/>
          <a:p>
            <a:r>
              <a:rPr lang="en-US" sz="3192" dirty="0"/>
              <a:t>SB_PW certification type</a:t>
            </a:r>
          </a:p>
        </p:txBody>
      </p:sp>
      <p:sp>
        <p:nvSpPr>
          <p:cNvPr id="23" name="Up Arrow 22">
            <a:extLst>
              <a:ext uri="{C183D7F6-B498-43B3-948B-1728B52AA6E4}">
                <adec:decorative xmlns:adec="http://schemas.microsoft.com/office/drawing/2017/decorative" val="1"/>
              </a:ext>
            </a:extLst>
          </p:cNvPr>
          <p:cNvSpPr/>
          <p:nvPr/>
        </p:nvSpPr>
        <p:spPr>
          <a:xfrm rot="20231121">
            <a:off x="11945929" y="7767032"/>
            <a:ext cx="540526" cy="10340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10" name="TextBox 9"/>
          <p:cNvSpPr txBox="1"/>
          <p:nvPr/>
        </p:nvSpPr>
        <p:spPr>
          <a:xfrm>
            <a:off x="12464043" y="8720303"/>
            <a:ext cx="1835703" cy="583558"/>
          </a:xfrm>
          <a:prstGeom prst="rect">
            <a:avLst/>
          </a:prstGeom>
          <a:solidFill>
            <a:schemeClr val="accent3">
              <a:lumMod val="20000"/>
              <a:lumOff val="80000"/>
            </a:schemeClr>
          </a:solidFill>
        </p:spPr>
        <p:txBody>
          <a:bodyPr wrap="square" rtlCol="0">
            <a:spAutoFit/>
          </a:bodyPr>
          <a:lstStyle/>
          <a:p>
            <a:r>
              <a:rPr lang="en-US" sz="3192" dirty="0"/>
              <a:t>NVSA</a:t>
            </a:r>
          </a:p>
        </p:txBody>
      </p:sp>
      <p:sp>
        <p:nvSpPr>
          <p:cNvPr id="2" name="Date Placeholder 1">
            <a:extLst>
              <a:ext uri="{FF2B5EF4-FFF2-40B4-BE49-F238E27FC236}">
                <a16:creationId xmlns:a16="http://schemas.microsoft.com/office/drawing/2014/main" id="{9F3F66CD-67A4-4362-AC65-C58E7FA60C73}"/>
              </a:ext>
            </a:extLst>
          </p:cNvPr>
          <p:cNvSpPr>
            <a:spLocks noGrp="1"/>
          </p:cNvSpPr>
          <p:nvPr>
            <p:ph type="dt" sz="half" idx="10"/>
          </p:nvPr>
        </p:nvSpPr>
        <p:spPr/>
        <p:txBody>
          <a:bodyPr/>
          <a:lstStyle/>
          <a:p>
            <a:r>
              <a:rPr lang="en-US"/>
              <a:t>May 31, 2023</a:t>
            </a:r>
            <a:endParaRPr lang="en-US" dirty="0"/>
          </a:p>
        </p:txBody>
      </p:sp>
      <p:sp>
        <p:nvSpPr>
          <p:cNvPr id="3" name="Footer Placeholder 2">
            <a:extLst>
              <a:ext uri="{FF2B5EF4-FFF2-40B4-BE49-F238E27FC236}">
                <a16:creationId xmlns:a16="http://schemas.microsoft.com/office/drawing/2014/main" id="{4E1570D1-057C-495E-BB94-3C7FB6E1AECE}"/>
              </a:ext>
            </a:extLst>
          </p:cNvPr>
          <p:cNvSpPr>
            <a:spLocks noGrp="1"/>
          </p:cNvSpPr>
          <p:nvPr>
            <p:ph type="ftr" sz="quarter" idx="11"/>
          </p:nvPr>
        </p:nvSpPr>
        <p:spPr/>
        <p:txBody>
          <a:bodyPr/>
          <a:lstStyle/>
          <a:p>
            <a:r>
              <a:rPr lang="en-US" dirty="0"/>
              <a:t>OFFICE OF SMALL BUSINESS AND DVBE SERVICES, DGS </a:t>
            </a:r>
          </a:p>
        </p:txBody>
      </p:sp>
      <p:sp>
        <p:nvSpPr>
          <p:cNvPr id="8" name="Slide Number Placeholder 7">
            <a:extLst>
              <a:ext uri="{FF2B5EF4-FFF2-40B4-BE49-F238E27FC236}">
                <a16:creationId xmlns:a16="http://schemas.microsoft.com/office/drawing/2014/main" id="{95A6B782-BE87-41BF-B36D-90202F84BE8D}"/>
              </a:ext>
            </a:extLst>
          </p:cNvPr>
          <p:cNvSpPr>
            <a:spLocks noGrp="1"/>
          </p:cNvSpPr>
          <p:nvPr>
            <p:ph type="sldNum" sz="quarter" idx="12"/>
          </p:nvPr>
        </p:nvSpPr>
        <p:spPr/>
        <p:txBody>
          <a:bodyPr/>
          <a:lstStyle/>
          <a:p>
            <a:fld id="{692EB27F-9E66-4442-BA4E-CB46CE531EF9}" type="slidenum">
              <a:rPr lang="en-US" smtClean="0"/>
              <a:t>25</a:t>
            </a:fld>
            <a:endParaRPr lang="en-US" dirty="0"/>
          </a:p>
        </p:txBody>
      </p:sp>
    </p:spTree>
    <p:extLst>
      <p:ext uri="{BB962C8B-B14F-4D97-AF65-F5344CB8AC3E}">
        <p14:creationId xmlns:p14="http://schemas.microsoft.com/office/powerpoint/2010/main" val="623620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7100F5-CC31-03EB-2B08-463D7B8D9522}"/>
              </a:ext>
            </a:extLst>
          </p:cNvPr>
          <p:cNvSpPr>
            <a:spLocks noGrp="1"/>
          </p:cNvSpPr>
          <p:nvPr>
            <p:ph type="title" idx="4294967295"/>
          </p:nvPr>
        </p:nvSpPr>
        <p:spPr/>
        <p:txBody>
          <a:bodyPr/>
          <a:lstStyle/>
          <a:p>
            <a:r>
              <a:rPr lang="en-US" dirty="0">
                <a:solidFill>
                  <a:schemeClr val="bg1"/>
                </a:solidFill>
              </a:rPr>
              <a:t>Certification Types and SB/DVBE Participation Goals</a:t>
            </a:r>
          </a:p>
        </p:txBody>
      </p:sp>
      <p:sp>
        <p:nvSpPr>
          <p:cNvPr id="18435" name="Rectangle 2"/>
          <p:cNvSpPr>
            <a:spLocks noChangeArrowheads="1"/>
          </p:cNvSpPr>
          <p:nvPr/>
        </p:nvSpPr>
        <p:spPr bwMode="auto">
          <a:xfrm>
            <a:off x="689099" y="270263"/>
            <a:ext cx="15117726" cy="181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lnSpc>
                <a:spcPct val="85000"/>
              </a:lnSpc>
              <a:spcBef>
                <a:spcPct val="0"/>
              </a:spcBef>
              <a:buNone/>
            </a:pPr>
            <a:r>
              <a:rPr lang="en-US" altLang="en-US" sz="6600" b="1" spc="-89"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Certification Types and </a:t>
            </a:r>
          </a:p>
          <a:p>
            <a:pPr eaLnBrk="1" hangingPunct="1">
              <a:lnSpc>
                <a:spcPct val="85000"/>
              </a:lnSpc>
              <a:spcBef>
                <a:spcPct val="0"/>
              </a:spcBef>
              <a:buNone/>
            </a:pPr>
            <a:r>
              <a:rPr lang="en-US" altLang="en-US" sz="6600" b="1" spc="-89"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SB/DVBE Participation Goals</a:t>
            </a:r>
          </a:p>
        </p:txBody>
      </p:sp>
      <p:graphicFrame>
        <p:nvGraphicFramePr>
          <p:cNvPr id="2" name="Table 1"/>
          <p:cNvGraphicFramePr>
            <a:graphicFrameLocks noGrp="1"/>
          </p:cNvGraphicFramePr>
          <p:nvPr>
            <p:extLst>
              <p:ext uri="{D42A27DB-BD31-4B8C-83A1-F6EECF244321}">
                <p14:modId xmlns:p14="http://schemas.microsoft.com/office/powerpoint/2010/main" val="3201178854"/>
              </p:ext>
            </p:extLst>
          </p:nvPr>
        </p:nvGraphicFramePr>
        <p:xfrm>
          <a:off x="204876" y="2702632"/>
          <a:ext cx="15751880" cy="3378288"/>
        </p:xfrm>
        <a:graphic>
          <a:graphicData uri="http://schemas.openxmlformats.org/drawingml/2006/table">
            <a:tbl>
              <a:tblPr firstRow="1" bandRow="1">
                <a:tableStyleId>{7E9639D4-E3E2-4D34-9284-5A2195B3D0D7}</a:tableStyleId>
              </a:tblPr>
              <a:tblGrid>
                <a:gridCol w="3122866">
                  <a:extLst>
                    <a:ext uri="{9D8B030D-6E8A-4147-A177-3AD203B41FA5}">
                      <a16:colId xmlns:a16="http://schemas.microsoft.com/office/drawing/2014/main" val="1739691779"/>
                    </a:ext>
                  </a:extLst>
                </a:gridCol>
                <a:gridCol w="2332733">
                  <a:extLst>
                    <a:ext uri="{9D8B030D-6E8A-4147-A177-3AD203B41FA5}">
                      <a16:colId xmlns:a16="http://schemas.microsoft.com/office/drawing/2014/main" val="3959740972"/>
                    </a:ext>
                  </a:extLst>
                </a:gridCol>
                <a:gridCol w="2255374">
                  <a:extLst>
                    <a:ext uri="{9D8B030D-6E8A-4147-A177-3AD203B41FA5}">
                      <a16:colId xmlns:a16="http://schemas.microsoft.com/office/drawing/2014/main" val="4112285563"/>
                    </a:ext>
                  </a:extLst>
                </a:gridCol>
                <a:gridCol w="2974613">
                  <a:extLst>
                    <a:ext uri="{9D8B030D-6E8A-4147-A177-3AD203B41FA5}">
                      <a16:colId xmlns:a16="http://schemas.microsoft.com/office/drawing/2014/main" val="1547975547"/>
                    </a:ext>
                  </a:extLst>
                </a:gridCol>
                <a:gridCol w="2780294">
                  <a:extLst>
                    <a:ext uri="{9D8B030D-6E8A-4147-A177-3AD203B41FA5}">
                      <a16:colId xmlns:a16="http://schemas.microsoft.com/office/drawing/2014/main" val="2584729083"/>
                    </a:ext>
                  </a:extLst>
                </a:gridCol>
                <a:gridCol w="2286000">
                  <a:extLst>
                    <a:ext uri="{9D8B030D-6E8A-4147-A177-3AD203B41FA5}">
                      <a16:colId xmlns:a16="http://schemas.microsoft.com/office/drawing/2014/main" val="3480904589"/>
                    </a:ext>
                  </a:extLst>
                </a:gridCol>
              </a:tblGrid>
              <a:tr h="1201989">
                <a:tc>
                  <a:txBody>
                    <a:bodyPr/>
                    <a:lstStyle/>
                    <a:p>
                      <a:pPr marL="0" marR="0" algn="ctr">
                        <a:lnSpc>
                          <a:spcPct val="107000"/>
                        </a:lnSpc>
                        <a:spcBef>
                          <a:spcPts val="0"/>
                        </a:spcBef>
                        <a:spcAft>
                          <a:spcPts val="0"/>
                        </a:spcAft>
                      </a:pPr>
                      <a:r>
                        <a:rPr lang="en-US" sz="2600" kern="1200" dirty="0">
                          <a:effectLst/>
                        </a:rPr>
                        <a:t>Certification</a:t>
                      </a:r>
                      <a:endParaRPr lang="en-US" sz="2600" dirty="0">
                        <a:effectLst/>
                      </a:endParaRPr>
                    </a:p>
                    <a:p>
                      <a:pPr marL="0" marR="0" algn="ctr">
                        <a:lnSpc>
                          <a:spcPct val="107000"/>
                        </a:lnSpc>
                        <a:spcBef>
                          <a:spcPts val="0"/>
                        </a:spcBef>
                        <a:spcAft>
                          <a:spcPts val="0"/>
                        </a:spcAft>
                      </a:pPr>
                      <a:r>
                        <a:rPr lang="en-US" sz="2600" kern="1200" dirty="0">
                          <a:effectLst/>
                        </a:rPr>
                        <a:t>Type Criteria</a:t>
                      </a:r>
                      <a:endParaRPr lang="en-US" sz="2600" dirty="0">
                        <a:effectLst/>
                        <a:latin typeface="Verdana" panose="020B0604030504040204" pitchFamily="34" charset="0"/>
                        <a:ea typeface="Verdana" panose="020B0604030504040204" pitchFamily="34" charset="0"/>
                        <a:cs typeface="Times New Roman" panose="02020603050405020304" pitchFamily="18" charset="0"/>
                      </a:endParaRPr>
                    </a:p>
                  </a:txBody>
                  <a:tcPr marL="134310" marR="134310" marT="67154" marB="67154"/>
                </a:tc>
                <a:tc>
                  <a:txBody>
                    <a:bodyPr/>
                    <a:lstStyle/>
                    <a:p>
                      <a:pPr marL="0" marR="0" algn="ctr">
                        <a:lnSpc>
                          <a:spcPct val="107000"/>
                        </a:lnSpc>
                        <a:spcBef>
                          <a:spcPts val="0"/>
                        </a:spcBef>
                        <a:spcAft>
                          <a:spcPts val="0"/>
                        </a:spcAft>
                      </a:pPr>
                      <a:r>
                        <a:rPr lang="en-US" sz="2600" kern="1200" dirty="0">
                          <a:effectLst/>
                        </a:rPr>
                        <a:t>DVBE</a:t>
                      </a:r>
                      <a:endParaRPr lang="en-US" sz="2600" dirty="0">
                        <a:effectLst/>
                        <a:latin typeface="Verdana" panose="020B0604030504040204" pitchFamily="34" charset="0"/>
                        <a:ea typeface="Verdana" panose="020B0604030504040204" pitchFamily="34" charset="0"/>
                        <a:cs typeface="Times New Roman" panose="02020603050405020304" pitchFamily="18" charset="0"/>
                      </a:endParaRPr>
                    </a:p>
                  </a:txBody>
                  <a:tcPr marL="134310" marR="134310" marT="67154" marB="67154"/>
                </a:tc>
                <a:tc>
                  <a:txBody>
                    <a:bodyPr/>
                    <a:lstStyle/>
                    <a:p>
                      <a:pPr marL="0" marR="0" algn="ctr">
                        <a:lnSpc>
                          <a:spcPct val="107000"/>
                        </a:lnSpc>
                        <a:spcBef>
                          <a:spcPts val="0"/>
                        </a:spcBef>
                        <a:spcAft>
                          <a:spcPts val="0"/>
                        </a:spcAft>
                      </a:pPr>
                      <a:r>
                        <a:rPr lang="en-US" sz="2600" kern="1200" dirty="0">
                          <a:effectLst/>
                        </a:rPr>
                        <a:t>SB</a:t>
                      </a:r>
                      <a:endParaRPr lang="en-US" sz="2600" dirty="0">
                        <a:effectLst/>
                        <a:latin typeface="Verdana" panose="020B0604030504040204" pitchFamily="34" charset="0"/>
                        <a:ea typeface="Verdana" panose="020B0604030504040204" pitchFamily="34" charset="0"/>
                        <a:cs typeface="Times New Roman" panose="02020603050405020304" pitchFamily="18" charset="0"/>
                      </a:endParaRPr>
                    </a:p>
                  </a:txBody>
                  <a:tcPr marL="134310" marR="134310" marT="67154" marB="67154"/>
                </a:tc>
                <a:tc>
                  <a:txBody>
                    <a:bodyPr/>
                    <a:lstStyle/>
                    <a:p>
                      <a:pPr marL="0" marR="0" algn="ctr">
                        <a:lnSpc>
                          <a:spcPct val="107000"/>
                        </a:lnSpc>
                        <a:spcBef>
                          <a:spcPts val="0"/>
                        </a:spcBef>
                        <a:spcAft>
                          <a:spcPts val="0"/>
                        </a:spcAft>
                      </a:pPr>
                      <a:r>
                        <a:rPr lang="en-US" sz="2600" kern="1200" dirty="0">
                          <a:effectLst/>
                        </a:rPr>
                        <a:t>Micro</a:t>
                      </a:r>
                      <a:endParaRPr lang="en-US" sz="2600" dirty="0">
                        <a:effectLst/>
                      </a:endParaRPr>
                    </a:p>
                    <a:p>
                      <a:pPr marL="0" marR="0" algn="ctr">
                        <a:lnSpc>
                          <a:spcPct val="107000"/>
                        </a:lnSpc>
                        <a:spcBef>
                          <a:spcPts val="0"/>
                        </a:spcBef>
                        <a:spcAft>
                          <a:spcPts val="0"/>
                        </a:spcAft>
                      </a:pPr>
                      <a:r>
                        <a:rPr lang="en-US" sz="2600" kern="1200" dirty="0">
                          <a:effectLst/>
                        </a:rPr>
                        <a:t>SB designation</a:t>
                      </a:r>
                      <a:endParaRPr lang="en-US" sz="2600" dirty="0">
                        <a:effectLst/>
                        <a:latin typeface="Verdana" panose="020B0604030504040204" pitchFamily="34" charset="0"/>
                        <a:ea typeface="Verdana" panose="020B0604030504040204" pitchFamily="34" charset="0"/>
                        <a:cs typeface="Times New Roman" panose="02020603050405020304" pitchFamily="18" charset="0"/>
                      </a:endParaRPr>
                    </a:p>
                  </a:txBody>
                  <a:tcPr marL="134310" marR="134310" marT="67154" marB="67154"/>
                </a:tc>
                <a:tc>
                  <a:txBody>
                    <a:bodyPr/>
                    <a:lstStyle/>
                    <a:p>
                      <a:pPr marL="0" marR="0" algn="ctr">
                        <a:lnSpc>
                          <a:spcPct val="107000"/>
                        </a:lnSpc>
                        <a:spcBef>
                          <a:spcPts val="0"/>
                        </a:spcBef>
                        <a:spcAft>
                          <a:spcPts val="0"/>
                        </a:spcAft>
                      </a:pPr>
                      <a:r>
                        <a:rPr lang="en-US" sz="2600" kern="1200" dirty="0">
                          <a:effectLst/>
                        </a:rPr>
                        <a:t>SB-PW</a:t>
                      </a:r>
                      <a:endParaRPr lang="en-US" sz="2600" dirty="0">
                        <a:effectLst/>
                        <a:latin typeface="Verdana" panose="020B0604030504040204" pitchFamily="34" charset="0"/>
                        <a:ea typeface="Verdana" panose="020B0604030504040204" pitchFamily="34" charset="0"/>
                      </a:endParaRPr>
                    </a:p>
                  </a:txBody>
                  <a:tcPr marL="134310" marR="134310" marT="67154" marB="67154"/>
                </a:tc>
                <a:tc>
                  <a:txBody>
                    <a:bodyPr/>
                    <a:lstStyle/>
                    <a:p>
                      <a:pPr marL="0" marR="0" algn="ctr">
                        <a:lnSpc>
                          <a:spcPct val="107000"/>
                        </a:lnSpc>
                        <a:spcBef>
                          <a:spcPts val="0"/>
                        </a:spcBef>
                        <a:spcAft>
                          <a:spcPts val="0"/>
                        </a:spcAft>
                      </a:pPr>
                      <a:r>
                        <a:rPr lang="en-US" sz="2600" kern="1200" dirty="0">
                          <a:effectLst/>
                        </a:rPr>
                        <a:t>NVSA</a:t>
                      </a:r>
                      <a:endParaRPr lang="en-US" sz="2600" dirty="0">
                        <a:effectLst/>
                      </a:endParaRPr>
                    </a:p>
                    <a:p>
                      <a:pPr marL="0" marR="0" algn="ctr">
                        <a:lnSpc>
                          <a:spcPct val="107000"/>
                        </a:lnSpc>
                        <a:spcBef>
                          <a:spcPts val="0"/>
                        </a:spcBef>
                        <a:spcAft>
                          <a:spcPts val="0"/>
                        </a:spcAft>
                      </a:pPr>
                      <a:r>
                        <a:rPr lang="en-US" sz="2600" kern="1200" dirty="0">
                          <a:effectLst/>
                        </a:rPr>
                        <a:t>Nonprofit</a:t>
                      </a:r>
                      <a:endParaRPr lang="en-US" sz="26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401361809"/>
                  </a:ext>
                </a:extLst>
              </a:tr>
              <a:tr h="2176299">
                <a:tc>
                  <a:txBody>
                    <a:bodyPr/>
                    <a:lstStyle/>
                    <a:p>
                      <a:pPr marL="0" marR="0" algn="ctr">
                        <a:lnSpc>
                          <a:spcPct val="107000"/>
                        </a:lnSpc>
                        <a:spcBef>
                          <a:spcPts val="0"/>
                        </a:spcBef>
                        <a:spcAft>
                          <a:spcPts val="0"/>
                        </a:spcAft>
                      </a:pPr>
                      <a:r>
                        <a:rPr lang="en-US" sz="2600" kern="1200" dirty="0">
                          <a:effectLst/>
                        </a:rPr>
                        <a:t>Counts toward participation</a:t>
                      </a:r>
                      <a:endParaRPr lang="en-US" sz="2600" b="1"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34310" marR="134310" marT="67154" marB="67154"/>
                </a:tc>
                <a:tc>
                  <a:txBody>
                    <a:bodyPr/>
                    <a:lstStyle/>
                    <a:p>
                      <a:pPr marL="0" marR="0" algn="ctr">
                        <a:lnSpc>
                          <a:spcPct val="107000"/>
                        </a:lnSpc>
                        <a:spcBef>
                          <a:spcPts val="0"/>
                        </a:spcBef>
                        <a:spcAft>
                          <a:spcPts val="0"/>
                        </a:spcAft>
                      </a:pPr>
                      <a:r>
                        <a:rPr lang="en-US" sz="2600" kern="1200" dirty="0">
                          <a:effectLst/>
                        </a:rPr>
                        <a:t>DVBE goal</a:t>
                      </a:r>
                      <a:endParaRPr lang="en-US" sz="2600" b="1"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34310" marR="134310" marT="67154" marB="67154"/>
                </a:tc>
                <a:tc>
                  <a:txBody>
                    <a:bodyPr/>
                    <a:lstStyle/>
                    <a:p>
                      <a:pPr marL="0" marR="0" algn="ctr">
                        <a:lnSpc>
                          <a:spcPct val="107000"/>
                        </a:lnSpc>
                        <a:spcBef>
                          <a:spcPts val="0"/>
                        </a:spcBef>
                        <a:spcAft>
                          <a:spcPts val="0"/>
                        </a:spcAft>
                      </a:pPr>
                      <a:r>
                        <a:rPr lang="en-US" sz="2600" kern="1200" dirty="0">
                          <a:effectLst/>
                        </a:rPr>
                        <a:t>SB goal</a:t>
                      </a:r>
                      <a:endParaRPr lang="en-US" sz="2600" b="1"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34310" marR="134310" marT="67154" marB="67154"/>
                </a:tc>
                <a:tc>
                  <a:txBody>
                    <a:bodyPr/>
                    <a:lstStyle/>
                    <a:p>
                      <a:pPr marL="0" marR="0" algn="ctr">
                        <a:lnSpc>
                          <a:spcPct val="107000"/>
                        </a:lnSpc>
                        <a:spcBef>
                          <a:spcPts val="0"/>
                        </a:spcBef>
                        <a:spcAft>
                          <a:spcPts val="0"/>
                        </a:spcAft>
                      </a:pPr>
                      <a:r>
                        <a:rPr lang="en-US" sz="2600" kern="1200" dirty="0">
                          <a:effectLst/>
                        </a:rPr>
                        <a:t>SB goal</a:t>
                      </a:r>
                      <a:endParaRPr lang="en-US" sz="2600" b="1"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34310" marR="134310" marT="67154" marB="67154"/>
                </a:tc>
                <a:tc>
                  <a:txBody>
                    <a:bodyPr/>
                    <a:lstStyle/>
                    <a:p>
                      <a:pPr marL="0" marR="0" algn="ctr">
                        <a:lnSpc>
                          <a:spcPct val="107000"/>
                        </a:lnSpc>
                        <a:spcBef>
                          <a:spcPts val="0"/>
                        </a:spcBef>
                        <a:spcAft>
                          <a:spcPts val="0"/>
                        </a:spcAft>
                      </a:pPr>
                      <a:r>
                        <a:rPr lang="en-US" sz="2600" kern="1200" dirty="0">
                          <a:effectLst/>
                        </a:rPr>
                        <a:t>SB goal on public works</a:t>
                      </a:r>
                    </a:p>
                    <a:p>
                      <a:pPr marL="0" marR="0" algn="ctr">
                        <a:lnSpc>
                          <a:spcPct val="107000"/>
                        </a:lnSpc>
                        <a:spcBef>
                          <a:spcPts val="0"/>
                        </a:spcBef>
                        <a:spcAft>
                          <a:spcPts val="0"/>
                        </a:spcAft>
                      </a:pPr>
                      <a:r>
                        <a:rPr lang="en-US" sz="2600" kern="1200" dirty="0">
                          <a:effectLst/>
                        </a:rPr>
                        <a:t>transactions only</a:t>
                      </a:r>
                      <a:endParaRPr lang="en-US" sz="2600" b="1"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34310" marR="134310" marT="67154" marB="67154"/>
                </a:tc>
                <a:tc>
                  <a:txBody>
                    <a:bodyPr/>
                    <a:lstStyle/>
                    <a:p>
                      <a:pPr marL="0" marR="0" algn="ctr">
                        <a:lnSpc>
                          <a:spcPct val="107000"/>
                        </a:lnSpc>
                        <a:spcBef>
                          <a:spcPts val="0"/>
                        </a:spcBef>
                        <a:spcAft>
                          <a:spcPts val="0"/>
                        </a:spcAft>
                      </a:pPr>
                      <a:r>
                        <a:rPr lang="en-US" sz="2600" kern="1200" dirty="0">
                          <a:effectLst/>
                        </a:rPr>
                        <a:t>SB goal</a:t>
                      </a:r>
                      <a:endParaRPr lang="en-US" sz="2600" b="1" dirty="0">
                        <a:solidFill>
                          <a:schemeClr val="tx1">
                            <a:lumMod val="75000"/>
                            <a:lumOff val="2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280589909"/>
                  </a:ext>
                </a:extLst>
              </a:tr>
            </a:tbl>
          </a:graphicData>
        </a:graphic>
      </p:graphicFrame>
      <p:sp>
        <p:nvSpPr>
          <p:cNvPr id="6" name="Rectangle 5">
            <a:extLst>
              <a:ext uri="{FF2B5EF4-FFF2-40B4-BE49-F238E27FC236}">
                <a16:creationId xmlns:a16="http://schemas.microsoft.com/office/drawing/2014/main" id="{4D772A29-0158-4627-91EA-8E14C477CA17}"/>
              </a:ext>
            </a:extLst>
          </p:cNvPr>
          <p:cNvSpPr/>
          <p:nvPr/>
        </p:nvSpPr>
        <p:spPr>
          <a:xfrm>
            <a:off x="411956" y="6461919"/>
            <a:ext cx="15119797" cy="2554545"/>
          </a:xfrm>
          <a:prstGeom prst="rect">
            <a:avLst/>
          </a:prstGeom>
        </p:spPr>
        <p:txBody>
          <a:bodyPr wrap="square">
            <a:spAutoFit/>
          </a:bodyPr>
          <a:lstStyle/>
          <a:p>
            <a:pPr>
              <a:buFontTx/>
              <a:buNone/>
            </a:pPr>
            <a:r>
              <a:rPr lang="en-US" altLang="en-US" sz="3200" b="1" dirty="0">
                <a:solidFill>
                  <a:schemeClr val="tx1">
                    <a:lumMod val="75000"/>
                    <a:lumOff val="25000"/>
                  </a:schemeClr>
                </a:solidFill>
                <a:latin typeface="Verdana" panose="020B0604030504040204" pitchFamily="34" charset="0"/>
                <a:ea typeface="Verdana" panose="020B0604030504040204" pitchFamily="34" charset="0"/>
              </a:rPr>
              <a:t>SB(Micro), then</a:t>
            </a:r>
          </a:p>
          <a:p>
            <a:pPr>
              <a:buFontTx/>
              <a:buNone/>
            </a:pPr>
            <a:r>
              <a:rPr lang="en-US" altLang="en-US" sz="3200" b="1" dirty="0">
                <a:solidFill>
                  <a:schemeClr val="tx1">
                    <a:lumMod val="75000"/>
                    <a:lumOff val="25000"/>
                  </a:schemeClr>
                </a:solidFill>
                <a:latin typeface="Verdana" panose="020B0604030504040204" pitchFamily="34" charset="0"/>
                <a:ea typeface="Verdana" panose="020B0604030504040204" pitchFamily="34" charset="0"/>
              </a:rPr>
              <a:t>	         SB, then</a:t>
            </a:r>
          </a:p>
          <a:p>
            <a:pPr>
              <a:buFontTx/>
              <a:buNone/>
            </a:pPr>
            <a:r>
              <a:rPr lang="en-US" altLang="en-US" sz="3200" b="1" dirty="0">
                <a:solidFill>
                  <a:schemeClr val="tx1">
                    <a:lumMod val="75000"/>
                    <a:lumOff val="25000"/>
                  </a:schemeClr>
                </a:solidFill>
                <a:latin typeface="Verdana" panose="020B0604030504040204" pitchFamily="34" charset="0"/>
                <a:ea typeface="Verdana" panose="020B0604030504040204" pitchFamily="34" charset="0"/>
              </a:rPr>
              <a:t>	                SB-PW (PW sub-types only)</a:t>
            </a:r>
          </a:p>
          <a:p>
            <a:pPr>
              <a:buFontTx/>
              <a:buNone/>
            </a:pPr>
            <a:endParaRPr lang="en-US" altLang="en-US" sz="3200" b="1" dirty="0">
              <a:solidFill>
                <a:schemeClr val="tx1">
                  <a:lumMod val="75000"/>
                  <a:lumOff val="25000"/>
                </a:schemeClr>
              </a:solidFill>
              <a:latin typeface="Verdana" panose="020B0604030504040204" pitchFamily="34" charset="0"/>
              <a:ea typeface="Verdana" panose="020B0604030504040204" pitchFamily="34" charset="0"/>
            </a:endParaRPr>
          </a:p>
          <a:p>
            <a:pPr>
              <a:buFontTx/>
              <a:buNone/>
            </a:pPr>
            <a:r>
              <a:rPr lang="en-US" altLang="en-US" sz="3200" b="1" dirty="0">
                <a:solidFill>
                  <a:schemeClr val="tx1">
                    <a:lumMod val="75000"/>
                    <a:lumOff val="25000"/>
                  </a:schemeClr>
                </a:solidFill>
                <a:latin typeface="Verdana" panose="020B0604030504040204" pitchFamily="34" charset="0"/>
                <a:ea typeface="Verdana" panose="020B0604030504040204" pitchFamily="34" charset="0"/>
              </a:rPr>
              <a:t>SB and DVBE counted on both goals</a:t>
            </a:r>
          </a:p>
        </p:txBody>
      </p:sp>
      <p:sp>
        <p:nvSpPr>
          <p:cNvPr id="3" name="TextBox 2">
            <a:extLst>
              <a:ext uri="{FF2B5EF4-FFF2-40B4-BE49-F238E27FC236}">
                <a16:creationId xmlns:a16="http://schemas.microsoft.com/office/drawing/2014/main" id="{7E8DFBB2-0D1F-4253-831D-9E10079C4308}"/>
              </a:ext>
            </a:extLst>
          </p:cNvPr>
          <p:cNvSpPr txBox="1"/>
          <p:nvPr/>
        </p:nvSpPr>
        <p:spPr>
          <a:xfrm>
            <a:off x="411956" y="9342444"/>
            <a:ext cx="14706600" cy="1569660"/>
          </a:xfrm>
          <a:prstGeom prst="rect">
            <a:avLst/>
          </a:prstGeom>
          <a:noFill/>
          <a:ln w="28575">
            <a:solidFill>
              <a:schemeClr val="accent1"/>
            </a:solidFill>
          </a:ln>
        </p:spPr>
        <p:txBody>
          <a:bodyPr wrap="square" rtlCol="0">
            <a:spAutoFit/>
          </a:bodyPr>
          <a:lstStyle/>
          <a:p>
            <a:r>
              <a:rPr lang="en-US" sz="3200" b="1" dirty="0">
                <a:latin typeface="Verdana" panose="020B0604030504040204" pitchFamily="34" charset="0"/>
                <a:ea typeface="Verdana" panose="020B0604030504040204" pitchFamily="34" charset="0"/>
              </a:rPr>
              <a:t>Helpful Links to find Certified Firms:</a:t>
            </a:r>
          </a:p>
          <a:p>
            <a:pPr marL="285750" indent="-285750">
              <a:buFont typeface="Wingdings" panose="05000000000000000000" pitchFamily="2" charset="2"/>
              <a:buChar char="Ø"/>
            </a:pPr>
            <a:r>
              <a:rPr lang="en-US" sz="3200" dirty="0">
                <a:latin typeface="Verdana" panose="020B0604030504040204" pitchFamily="34" charset="0"/>
                <a:ea typeface="Verdana" panose="020B0604030504040204" pitchFamily="34" charset="0"/>
                <a:hlinkClick r:id="rId3"/>
              </a:rPr>
              <a:t> SB/DVBE Emergency Registry</a:t>
            </a:r>
            <a:endParaRPr lang="en-US" sz="32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sz="3200" dirty="0">
                <a:latin typeface="Verdana" panose="020B0604030504040204" pitchFamily="34" charset="0"/>
                <a:ea typeface="Verdana" panose="020B0604030504040204" pitchFamily="34" charset="0"/>
                <a:hlinkClick r:id="rId4"/>
              </a:rPr>
              <a:t> </a:t>
            </a:r>
            <a:r>
              <a:rPr lang="en-US" sz="3200" dirty="0" err="1">
                <a:latin typeface="Verdana" panose="020B0604030504040204" pitchFamily="34" charset="0"/>
                <a:ea typeface="Verdana" panose="020B0604030504040204" pitchFamily="34" charset="0"/>
                <a:hlinkClick r:id="rId4"/>
              </a:rPr>
              <a:t>CaleProcure</a:t>
            </a:r>
            <a:endParaRPr lang="en-US" sz="3200" dirty="0">
              <a:latin typeface="Verdana" panose="020B0604030504040204" pitchFamily="34" charset="0"/>
              <a:ea typeface="Verdana" panose="020B0604030504040204" pitchFamily="34" charset="0"/>
            </a:endParaRPr>
          </a:p>
        </p:txBody>
      </p:sp>
      <p:sp>
        <p:nvSpPr>
          <p:cNvPr id="4" name="Date Placeholder 3">
            <a:extLst>
              <a:ext uri="{FF2B5EF4-FFF2-40B4-BE49-F238E27FC236}">
                <a16:creationId xmlns:a16="http://schemas.microsoft.com/office/drawing/2014/main" id="{CB2732FF-0E9E-4DD8-BCD6-5E389383B769}"/>
              </a:ext>
            </a:extLst>
          </p:cNvPr>
          <p:cNvSpPr>
            <a:spLocks noGrp="1"/>
          </p:cNvSpPr>
          <p:nvPr>
            <p:ph type="dt" sz="half" idx="10"/>
          </p:nvPr>
        </p:nvSpPr>
        <p:spPr/>
        <p:txBody>
          <a:bodyPr/>
          <a:lstStyle/>
          <a:p>
            <a:r>
              <a:rPr lang="en-US"/>
              <a:t>May 31, 2023</a:t>
            </a:r>
          </a:p>
        </p:txBody>
      </p:sp>
      <p:sp>
        <p:nvSpPr>
          <p:cNvPr id="7" name="Footer Placeholder 6">
            <a:extLst>
              <a:ext uri="{FF2B5EF4-FFF2-40B4-BE49-F238E27FC236}">
                <a16:creationId xmlns:a16="http://schemas.microsoft.com/office/drawing/2014/main" id="{B53CC07F-6DFC-4D6F-85FA-458460D12C04}"/>
              </a:ext>
            </a:extLst>
          </p:cNvPr>
          <p:cNvSpPr>
            <a:spLocks noGrp="1"/>
          </p:cNvSpPr>
          <p:nvPr>
            <p:ph type="ftr" sz="quarter" idx="11"/>
          </p:nvPr>
        </p:nvSpPr>
        <p:spPr/>
        <p:txBody>
          <a:bodyPr/>
          <a:lstStyle/>
          <a:p>
            <a:r>
              <a:rPr lang="en-US"/>
              <a:t>OFFICE OF SMALL BUSINESS AND DVBE SERVICES, DGS </a:t>
            </a:r>
          </a:p>
        </p:txBody>
      </p:sp>
      <p:sp>
        <p:nvSpPr>
          <p:cNvPr id="9" name="Slide Number Placeholder 8">
            <a:extLst>
              <a:ext uri="{FF2B5EF4-FFF2-40B4-BE49-F238E27FC236}">
                <a16:creationId xmlns:a16="http://schemas.microsoft.com/office/drawing/2014/main" id="{6544E031-3109-45BA-9201-25711C2530F1}"/>
              </a:ext>
            </a:extLst>
          </p:cNvPr>
          <p:cNvSpPr>
            <a:spLocks noGrp="1"/>
          </p:cNvSpPr>
          <p:nvPr>
            <p:ph type="sldNum" sz="quarter" idx="12"/>
          </p:nvPr>
        </p:nvSpPr>
        <p:spPr/>
        <p:txBody>
          <a:bodyPr/>
          <a:lstStyle/>
          <a:p>
            <a:fld id="{692EB27F-9E66-4442-BA4E-CB46CE531EF9}" type="slidenum">
              <a:rPr lang="en-US" smtClean="0"/>
              <a:t>26</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FCBD88-A093-4C74-9BEC-741A09EEC603}"/>
              </a:ext>
            </a:extLst>
          </p:cNvPr>
          <p:cNvSpPr>
            <a:spLocks noGrp="1"/>
          </p:cNvSpPr>
          <p:nvPr>
            <p:ph type="title"/>
          </p:nvPr>
        </p:nvSpPr>
        <p:spPr>
          <a:xfrm>
            <a:off x="1489903" y="113537"/>
            <a:ext cx="13378458" cy="2572743"/>
          </a:xfrm>
        </p:spPr>
        <p:txBody>
          <a:bodyPr>
            <a:noAutofit/>
          </a:bodyPr>
          <a:lstStyle/>
          <a:p>
            <a:pPr eaLnBrk="1" hangingPunct="1">
              <a:lnSpc>
                <a:spcPct val="85000"/>
              </a:lnSpc>
              <a:spcBef>
                <a:spcPct val="0"/>
              </a:spcBef>
            </a:pPr>
            <a:r>
              <a:rPr lang="en-US" sz="7200" b="1" spc="-89" dirty="0">
                <a:latin typeface="Verdana" panose="020B0604030504040204" pitchFamily="34" charset="0"/>
                <a:ea typeface="Verdana" panose="020B0604030504040204" pitchFamily="34" charset="0"/>
                <a:cs typeface="Arial" panose="020B0604020202020204" pitchFamily="34" charset="0"/>
              </a:rPr>
              <a:t>SCPRS- P-Card/Cal-Card FY Summary Entry Page</a:t>
            </a:r>
            <a:endParaRPr lang="en-US" sz="7200" dirty="0"/>
          </a:p>
        </p:txBody>
      </p:sp>
      <p:pic>
        <p:nvPicPr>
          <p:cNvPr id="11" name="Content Placeholder 10" descr="Screenshot displaying the updated SCPRS - P-Card/Cal-Card Fiscal Year summary entry page">
            <a:extLst>
              <a:ext uri="{FF2B5EF4-FFF2-40B4-BE49-F238E27FC236}">
                <a16:creationId xmlns:a16="http://schemas.microsoft.com/office/drawing/2014/main" id="{75B152AF-97A3-4086-86E6-2CD15A5A967C}"/>
              </a:ext>
            </a:extLst>
          </p:cNvPr>
          <p:cNvPicPr>
            <a:picLocks noGrp="1" noChangeAspect="1"/>
          </p:cNvPicPr>
          <p:nvPr>
            <p:ph idx="1"/>
          </p:nvPr>
        </p:nvPicPr>
        <p:blipFill>
          <a:blip r:embed="rId3"/>
          <a:stretch>
            <a:fillRect/>
          </a:stretch>
        </p:blipFill>
        <p:spPr>
          <a:xfrm>
            <a:off x="1524911" y="3201948"/>
            <a:ext cx="13497297" cy="7222371"/>
          </a:xfrm>
          <a:prstGeom prst="rect">
            <a:avLst/>
          </a:prstGeom>
        </p:spPr>
      </p:pic>
      <p:sp>
        <p:nvSpPr>
          <p:cNvPr id="12" name="Oval 11">
            <a:extLst>
              <a:ext uri="{FF2B5EF4-FFF2-40B4-BE49-F238E27FC236}">
                <a16:creationId xmlns:a16="http://schemas.microsoft.com/office/drawing/2014/main" id="{AEC02F8C-D93E-4BD6-8D37-A07AA07AD2B5}"/>
              </a:ext>
              <a:ext uri="{C183D7F6-B498-43B3-948B-1728B52AA6E4}">
                <adec:decorative xmlns:adec="http://schemas.microsoft.com/office/drawing/2017/decorative" val="1"/>
              </a:ext>
            </a:extLst>
          </p:cNvPr>
          <p:cNvSpPr/>
          <p:nvPr/>
        </p:nvSpPr>
        <p:spPr>
          <a:xfrm>
            <a:off x="3243421" y="3201948"/>
            <a:ext cx="7161971" cy="69669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13" name="Down Arrow 8">
            <a:extLst>
              <a:ext uri="{FF2B5EF4-FFF2-40B4-BE49-F238E27FC236}">
                <a16:creationId xmlns:a16="http://schemas.microsoft.com/office/drawing/2014/main" id="{3B83E573-4820-42A6-B6F0-9C896F1EE212}"/>
              </a:ext>
              <a:ext uri="{C183D7F6-B498-43B3-948B-1728B52AA6E4}">
                <adec:decorative xmlns:adec="http://schemas.microsoft.com/office/drawing/2017/decorative" val="1"/>
              </a:ext>
            </a:extLst>
          </p:cNvPr>
          <p:cNvSpPr/>
          <p:nvPr/>
        </p:nvSpPr>
        <p:spPr>
          <a:xfrm rot="19451603">
            <a:off x="1403953" y="7602543"/>
            <a:ext cx="540526" cy="891987"/>
          </a:xfrm>
          <a:prstGeom prst="downArrow">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192"/>
          </a:p>
        </p:txBody>
      </p:sp>
      <p:sp>
        <p:nvSpPr>
          <p:cNvPr id="14" name="TextBox 13">
            <a:extLst>
              <a:ext uri="{FF2B5EF4-FFF2-40B4-BE49-F238E27FC236}">
                <a16:creationId xmlns:a16="http://schemas.microsoft.com/office/drawing/2014/main" id="{A627BC71-41D3-4E59-A9F0-8FB0D1F7C2CE}"/>
              </a:ext>
            </a:extLst>
          </p:cNvPr>
          <p:cNvSpPr txBox="1"/>
          <p:nvPr/>
        </p:nvSpPr>
        <p:spPr>
          <a:xfrm rot="20924613">
            <a:off x="3068016" y="6384874"/>
            <a:ext cx="9828843" cy="856517"/>
          </a:xfrm>
          <a:prstGeom prst="rect">
            <a:avLst/>
          </a:prstGeom>
          <a:noFill/>
        </p:spPr>
        <p:txBody>
          <a:bodyPr wrap="square" rtlCol="0">
            <a:spAutoFit/>
          </a:bodyPr>
          <a:lstStyle/>
          <a:p>
            <a:r>
              <a:rPr lang="en-US" sz="4800" b="1" dirty="0">
                <a:solidFill>
                  <a:schemeClr val="accent1"/>
                </a:solidFill>
                <a:latin typeface="Verdana" panose="020B0604030504040204" pitchFamily="34" charset="0"/>
                <a:ea typeface="Verdana" panose="020B0604030504040204" pitchFamily="34" charset="0"/>
              </a:rPr>
              <a:t>One row per fiscal year!</a:t>
            </a:r>
          </a:p>
        </p:txBody>
      </p:sp>
      <p:sp>
        <p:nvSpPr>
          <p:cNvPr id="2" name="Date Placeholder 1">
            <a:extLst>
              <a:ext uri="{FF2B5EF4-FFF2-40B4-BE49-F238E27FC236}">
                <a16:creationId xmlns:a16="http://schemas.microsoft.com/office/drawing/2014/main" id="{76913A5B-8D67-4541-899F-24DE1938DB64}"/>
              </a:ext>
            </a:extLst>
          </p:cNvPr>
          <p:cNvSpPr>
            <a:spLocks noGrp="1"/>
          </p:cNvSpPr>
          <p:nvPr>
            <p:ph type="dt" sz="half" idx="10"/>
          </p:nvPr>
        </p:nvSpPr>
        <p:spPr/>
        <p:txBody>
          <a:bodyPr/>
          <a:lstStyle/>
          <a:p>
            <a:r>
              <a:rPr lang="en-US"/>
              <a:t>May 31, 2023</a:t>
            </a:r>
          </a:p>
        </p:txBody>
      </p:sp>
      <p:sp>
        <p:nvSpPr>
          <p:cNvPr id="3" name="Footer Placeholder 2">
            <a:extLst>
              <a:ext uri="{FF2B5EF4-FFF2-40B4-BE49-F238E27FC236}">
                <a16:creationId xmlns:a16="http://schemas.microsoft.com/office/drawing/2014/main" id="{2D47B937-EB80-4E81-8967-923A45BC5EB2}"/>
              </a:ext>
            </a:extLst>
          </p:cNvPr>
          <p:cNvSpPr>
            <a:spLocks noGrp="1"/>
          </p:cNvSpPr>
          <p:nvPr>
            <p:ph type="ftr" sz="quarter" idx="11"/>
          </p:nvPr>
        </p:nvSpPr>
        <p:spPr/>
        <p:txBody>
          <a:bodyPr/>
          <a:lstStyle/>
          <a:p>
            <a:r>
              <a:rPr lang="en-US"/>
              <a:t>OFFICE OF SMALL BUSINESS AND DVBE SERVICES, DGS </a:t>
            </a:r>
          </a:p>
        </p:txBody>
      </p:sp>
      <p:sp>
        <p:nvSpPr>
          <p:cNvPr id="4" name="Slide Number Placeholder 3">
            <a:extLst>
              <a:ext uri="{FF2B5EF4-FFF2-40B4-BE49-F238E27FC236}">
                <a16:creationId xmlns:a16="http://schemas.microsoft.com/office/drawing/2014/main" id="{EBAA53CD-1B31-47AC-97ED-6DBA0BC34D2A}"/>
              </a:ext>
            </a:extLst>
          </p:cNvPr>
          <p:cNvSpPr>
            <a:spLocks noGrp="1"/>
          </p:cNvSpPr>
          <p:nvPr>
            <p:ph type="sldNum" sz="quarter" idx="12"/>
          </p:nvPr>
        </p:nvSpPr>
        <p:spPr/>
        <p:txBody>
          <a:bodyPr/>
          <a:lstStyle/>
          <a:p>
            <a:fld id="{692EB27F-9E66-4442-BA4E-CB46CE531EF9}" type="slidenum">
              <a:rPr lang="en-US" smtClean="0"/>
              <a:t>27</a:t>
            </a:fld>
            <a:endParaRPr lang="en-US"/>
          </a:p>
        </p:txBody>
      </p:sp>
    </p:spTree>
    <p:extLst>
      <p:ext uri="{BB962C8B-B14F-4D97-AF65-F5344CB8AC3E}">
        <p14:creationId xmlns:p14="http://schemas.microsoft.com/office/powerpoint/2010/main" val="3008947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3C4D7-D54C-4C16-B4EB-BFC7319BB866}"/>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solidFill>
                  <a:schemeClr val="bg1"/>
                </a:solidFill>
              </a:rPr>
              <a:t>Form 810 – Contracting Activity Report Part 1</a:t>
            </a:r>
          </a:p>
        </p:txBody>
      </p:sp>
      <p:sp>
        <p:nvSpPr>
          <p:cNvPr id="28675" name="Text Box 2542"/>
          <p:cNvSpPr txBox="1">
            <a:spLocks noChangeArrowheads="1"/>
          </p:cNvSpPr>
          <p:nvPr/>
        </p:nvSpPr>
        <p:spPr bwMode="auto">
          <a:xfrm>
            <a:off x="270527" y="603375"/>
            <a:ext cx="15269863" cy="1733370"/>
          </a:xfrm>
          <a:prstGeom prst="rect">
            <a:avLst/>
          </a:prstGeom>
          <a:ln>
            <a:noFill/>
          </a:ln>
        </p:spPr>
        <p:txBody>
          <a:bodyPr wrap="square" lIns="162122" tIns="81063" rIns="162122" bIns="81063">
            <a:spAutoFit/>
          </a:bodyPr>
          <a:lstStyle>
            <a:lvl1pPr defTabSz="841375" eaLnBrk="0" hangingPunct="0">
              <a:spcBef>
                <a:spcPct val="20000"/>
              </a:spcBef>
              <a:buChar char="•"/>
              <a:defRPr sz="2000">
                <a:solidFill>
                  <a:schemeClr val="tx1"/>
                </a:solidFill>
                <a:latin typeface="Arial" charset="0"/>
              </a:defRPr>
            </a:lvl1pPr>
            <a:lvl2pPr marL="742950" indent="-285750" defTabSz="841375" eaLnBrk="0" hangingPunct="0">
              <a:spcBef>
                <a:spcPct val="20000"/>
              </a:spcBef>
              <a:buChar char="–"/>
              <a:defRPr>
                <a:solidFill>
                  <a:schemeClr val="tx1"/>
                </a:solidFill>
                <a:latin typeface="Arial" charset="0"/>
              </a:defRPr>
            </a:lvl2pPr>
            <a:lvl3pPr marL="1143000" indent="-228600" defTabSz="841375" eaLnBrk="0" hangingPunct="0">
              <a:spcBef>
                <a:spcPct val="20000"/>
              </a:spcBef>
              <a:buChar char="•"/>
              <a:defRPr sz="1600">
                <a:solidFill>
                  <a:schemeClr val="tx1"/>
                </a:solidFill>
                <a:latin typeface="Arial" charset="0"/>
              </a:defRPr>
            </a:lvl3pPr>
            <a:lvl4pPr marL="1600200" indent="-228600" defTabSz="841375" eaLnBrk="0" hangingPunct="0">
              <a:spcBef>
                <a:spcPct val="20000"/>
              </a:spcBef>
              <a:buChar char="–"/>
              <a:defRPr sz="1400">
                <a:solidFill>
                  <a:schemeClr val="tx1"/>
                </a:solidFill>
                <a:latin typeface="Arial" charset="0"/>
              </a:defRPr>
            </a:lvl4pPr>
            <a:lvl5pPr marL="2057400" indent="-228600" defTabSz="841375" eaLnBrk="0" hangingPunct="0">
              <a:spcBef>
                <a:spcPct val="20000"/>
              </a:spcBef>
              <a:buChar char="»"/>
              <a:defRPr sz="1200">
                <a:solidFill>
                  <a:schemeClr val="tx1"/>
                </a:solidFill>
                <a:latin typeface="Arial" charset="0"/>
              </a:defRPr>
            </a:lvl5pPr>
            <a:lvl6pPr marL="2514600" indent="-228600" defTabSz="841375" eaLnBrk="0" fontAlgn="base" hangingPunct="0">
              <a:spcBef>
                <a:spcPct val="20000"/>
              </a:spcBef>
              <a:spcAft>
                <a:spcPct val="0"/>
              </a:spcAft>
              <a:buChar char="»"/>
              <a:defRPr sz="1200">
                <a:solidFill>
                  <a:schemeClr val="tx1"/>
                </a:solidFill>
                <a:latin typeface="Arial" charset="0"/>
              </a:defRPr>
            </a:lvl6pPr>
            <a:lvl7pPr marL="2971800" indent="-228600" defTabSz="841375" eaLnBrk="0" fontAlgn="base" hangingPunct="0">
              <a:spcBef>
                <a:spcPct val="20000"/>
              </a:spcBef>
              <a:spcAft>
                <a:spcPct val="0"/>
              </a:spcAft>
              <a:buChar char="»"/>
              <a:defRPr sz="1200">
                <a:solidFill>
                  <a:schemeClr val="tx1"/>
                </a:solidFill>
                <a:latin typeface="Arial" charset="0"/>
              </a:defRPr>
            </a:lvl7pPr>
            <a:lvl8pPr marL="3429000" indent="-228600" defTabSz="841375" eaLnBrk="0" fontAlgn="base" hangingPunct="0">
              <a:spcBef>
                <a:spcPct val="20000"/>
              </a:spcBef>
              <a:spcAft>
                <a:spcPct val="0"/>
              </a:spcAft>
              <a:buChar char="»"/>
              <a:defRPr sz="1200">
                <a:solidFill>
                  <a:schemeClr val="tx1"/>
                </a:solidFill>
                <a:latin typeface="Arial" charset="0"/>
              </a:defRPr>
            </a:lvl8pPr>
            <a:lvl9pPr marL="3886200" indent="-228600" defTabSz="841375" eaLnBrk="0" fontAlgn="base" hangingPunct="0">
              <a:spcBef>
                <a:spcPct val="20000"/>
              </a:spcBef>
              <a:spcAft>
                <a:spcPct val="0"/>
              </a:spcAft>
              <a:buChar char="»"/>
              <a:defRPr sz="1200">
                <a:solidFill>
                  <a:schemeClr val="tx1"/>
                </a:solidFill>
                <a:latin typeface="Arial" charset="0"/>
              </a:defRPr>
            </a:lvl9pPr>
          </a:lstStyle>
          <a:p>
            <a:pPr eaLnBrk="1" hangingPunct="1">
              <a:lnSpc>
                <a:spcPct val="85000"/>
              </a:lnSpc>
              <a:spcBef>
                <a:spcPct val="0"/>
              </a:spcBef>
              <a:buNone/>
            </a:pPr>
            <a:r>
              <a:rPr lang="en-US" altLang="en-US" sz="6000" b="1" spc="-89"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Form 810 - Contracting Activity Report</a:t>
            </a:r>
          </a:p>
        </p:txBody>
      </p:sp>
      <p:pic>
        <p:nvPicPr>
          <p:cNvPr id="54274" name="Picture 1"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97" y="2242696"/>
            <a:ext cx="16036021" cy="7943372"/>
          </a:xfrm>
          <a:prstGeom prst="rect">
            <a:avLst/>
          </a:prstGeom>
          <a:ln>
            <a:noFill/>
          </a:ln>
        </p:spPr>
      </p:pic>
      <p:sp>
        <p:nvSpPr>
          <p:cNvPr id="6" name="TextBox 5">
            <a:extLst>
              <a:ext uri="{FF2B5EF4-FFF2-40B4-BE49-F238E27FC236}">
                <a16:creationId xmlns:a16="http://schemas.microsoft.com/office/drawing/2014/main" id="{6C0507CC-FC95-480F-9F60-25C336C8FE9B}"/>
              </a:ext>
            </a:extLst>
          </p:cNvPr>
          <p:cNvSpPr txBox="1"/>
          <p:nvPr/>
        </p:nvSpPr>
        <p:spPr>
          <a:xfrm>
            <a:off x="135396" y="3513421"/>
            <a:ext cx="4459340" cy="583558"/>
          </a:xfrm>
          <a:prstGeom prst="rect">
            <a:avLst/>
          </a:prstGeom>
          <a:solidFill>
            <a:srgbClr val="FFC000"/>
          </a:solidFill>
        </p:spPr>
        <p:txBody>
          <a:bodyPr wrap="square" rtlCol="0">
            <a:spAutoFit/>
          </a:bodyPr>
          <a:lstStyle/>
          <a:p>
            <a:r>
              <a:rPr lang="en-US" sz="3192" dirty="0"/>
              <a:t>CAR Categories</a:t>
            </a:r>
          </a:p>
        </p:txBody>
      </p:sp>
      <p:sp>
        <p:nvSpPr>
          <p:cNvPr id="13" name="Rounded Rectangle 12" descr="Totals for Total Contract for the Awarded Amount and the Number of Contracts."/>
          <p:cNvSpPr/>
          <p:nvPr/>
        </p:nvSpPr>
        <p:spPr>
          <a:xfrm>
            <a:off x="2702897" y="8378155"/>
            <a:ext cx="1621578" cy="39425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4" name="TextBox 3"/>
          <p:cNvSpPr txBox="1"/>
          <p:nvPr/>
        </p:nvSpPr>
        <p:spPr>
          <a:xfrm>
            <a:off x="270528" y="8783549"/>
            <a:ext cx="2962349" cy="747256"/>
          </a:xfrm>
          <a:prstGeom prst="rect">
            <a:avLst/>
          </a:prstGeom>
          <a:solidFill>
            <a:schemeClr val="accent1">
              <a:lumMod val="60000"/>
              <a:lumOff val="40000"/>
            </a:schemeClr>
          </a:solidFill>
        </p:spPr>
        <p:txBody>
          <a:bodyPr wrap="none" rtlCol="0">
            <a:spAutoFit/>
          </a:bodyPr>
          <a:lstStyle/>
          <a:p>
            <a:r>
              <a:rPr lang="en-US" sz="4256" dirty="0"/>
              <a:t>Total awards</a:t>
            </a:r>
          </a:p>
        </p:txBody>
      </p:sp>
      <p:sp>
        <p:nvSpPr>
          <p:cNvPr id="5" name="TextBox 4"/>
          <p:cNvSpPr txBox="1"/>
          <p:nvPr/>
        </p:nvSpPr>
        <p:spPr>
          <a:xfrm>
            <a:off x="6891973" y="7972761"/>
            <a:ext cx="5485150" cy="747256"/>
          </a:xfrm>
          <a:prstGeom prst="rect">
            <a:avLst/>
          </a:prstGeom>
          <a:solidFill>
            <a:schemeClr val="accent1">
              <a:lumMod val="60000"/>
              <a:lumOff val="40000"/>
            </a:schemeClr>
          </a:solidFill>
        </p:spPr>
        <p:txBody>
          <a:bodyPr wrap="square" rtlCol="0">
            <a:spAutoFit/>
          </a:bodyPr>
          <a:lstStyle/>
          <a:p>
            <a:r>
              <a:rPr lang="en-US" sz="4256" dirty="0"/>
              <a:t>DVBE Participation</a:t>
            </a:r>
          </a:p>
        </p:txBody>
      </p:sp>
      <p:sp>
        <p:nvSpPr>
          <p:cNvPr id="15" name="Rounded Rectangle 13" descr="Column indicating the DVBE Participation Percentage.">
            <a:extLst>
              <a:ext uri="{FF2B5EF4-FFF2-40B4-BE49-F238E27FC236}">
                <a16:creationId xmlns:a16="http://schemas.microsoft.com/office/drawing/2014/main" id="{8756FD0F-230D-41BF-B98A-7B19CF17910A}"/>
              </a:ext>
            </a:extLst>
          </p:cNvPr>
          <p:cNvSpPr/>
          <p:nvPr/>
        </p:nvSpPr>
        <p:spPr>
          <a:xfrm>
            <a:off x="12527756" y="4189078"/>
            <a:ext cx="715398" cy="204424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14" name="Rounded Rectangle 13" descr="Total of Percentage of DVBE Participation."/>
          <p:cNvSpPr/>
          <p:nvPr/>
        </p:nvSpPr>
        <p:spPr>
          <a:xfrm>
            <a:off x="12527756" y="8320378"/>
            <a:ext cx="715398" cy="46317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8" name="Rounded Rectangle 7" descr="Fields that indicate the Totals for Number of DVBE Firms Awarded - Prime and Sub, as well as Number of Awards by DVBE Cert ID, both Prime and Sub."/>
          <p:cNvSpPr/>
          <p:nvPr/>
        </p:nvSpPr>
        <p:spPr>
          <a:xfrm>
            <a:off x="6054377" y="9731707"/>
            <a:ext cx="8302179" cy="46317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2" name="TextBox 1">
            <a:extLst>
              <a:ext uri="{FF2B5EF4-FFF2-40B4-BE49-F238E27FC236}">
                <a16:creationId xmlns:a16="http://schemas.microsoft.com/office/drawing/2014/main" id="{EA683E28-D3C5-4137-8F0C-B1C4183BB9B6}"/>
              </a:ext>
            </a:extLst>
          </p:cNvPr>
          <p:cNvSpPr txBox="1"/>
          <p:nvPr/>
        </p:nvSpPr>
        <p:spPr>
          <a:xfrm>
            <a:off x="1624657" y="10239472"/>
            <a:ext cx="13288600" cy="646331"/>
          </a:xfrm>
          <a:prstGeom prst="rect">
            <a:avLst/>
          </a:prstGeom>
          <a:noFill/>
        </p:spPr>
        <p:txBody>
          <a:bodyPr wrap="square" rtlCol="0">
            <a:spAutoFit/>
          </a:bodyPr>
          <a:lstStyle/>
          <a:p>
            <a:r>
              <a:rPr lang="en-US" sz="3600" dirty="0">
                <a:solidFill>
                  <a:schemeClr val="tx1">
                    <a:lumMod val="75000"/>
                    <a:lumOff val="25000"/>
                  </a:schemeClr>
                </a:solidFill>
                <a:latin typeface="Verdana" panose="020B0604030504040204" pitchFamily="34" charset="0"/>
                <a:ea typeface="Verdana" panose="020B0604030504040204" pitchFamily="34" charset="0"/>
              </a:rPr>
              <a:t>Column I  displays the DVBE participation achieved!</a:t>
            </a:r>
          </a:p>
        </p:txBody>
      </p:sp>
      <p:sp>
        <p:nvSpPr>
          <p:cNvPr id="7" name="Date Placeholder 6">
            <a:extLst>
              <a:ext uri="{FF2B5EF4-FFF2-40B4-BE49-F238E27FC236}">
                <a16:creationId xmlns:a16="http://schemas.microsoft.com/office/drawing/2014/main" id="{73F4177C-C5AE-4395-878F-B6F487CE762A}"/>
              </a:ext>
            </a:extLst>
          </p:cNvPr>
          <p:cNvSpPr>
            <a:spLocks noGrp="1"/>
          </p:cNvSpPr>
          <p:nvPr>
            <p:ph type="dt" sz="half" idx="10"/>
          </p:nvPr>
        </p:nvSpPr>
        <p:spPr/>
        <p:txBody>
          <a:bodyPr/>
          <a:lstStyle/>
          <a:p>
            <a:r>
              <a:rPr lang="en-US"/>
              <a:t>May 31, 2023</a:t>
            </a:r>
            <a:endParaRPr lang="en-US" dirty="0"/>
          </a:p>
        </p:txBody>
      </p:sp>
      <p:sp>
        <p:nvSpPr>
          <p:cNvPr id="9" name="Footer Placeholder 8">
            <a:extLst>
              <a:ext uri="{FF2B5EF4-FFF2-40B4-BE49-F238E27FC236}">
                <a16:creationId xmlns:a16="http://schemas.microsoft.com/office/drawing/2014/main" id="{BCAE20A4-2E84-49E7-AB5F-088E0069888E}"/>
              </a:ext>
            </a:extLst>
          </p:cNvPr>
          <p:cNvSpPr>
            <a:spLocks noGrp="1"/>
          </p:cNvSpPr>
          <p:nvPr>
            <p:ph type="ftr" sz="quarter" idx="11"/>
          </p:nvPr>
        </p:nvSpPr>
        <p:spPr/>
        <p:txBody>
          <a:bodyPr/>
          <a:lstStyle/>
          <a:p>
            <a:r>
              <a:rPr lang="en-US" dirty="0"/>
              <a:t>OFFICE OF SMALL BUSINESS AND DVBE SERVICES, DGS </a:t>
            </a:r>
          </a:p>
        </p:txBody>
      </p:sp>
      <p:sp>
        <p:nvSpPr>
          <p:cNvPr id="10" name="Slide Number Placeholder 9">
            <a:extLst>
              <a:ext uri="{FF2B5EF4-FFF2-40B4-BE49-F238E27FC236}">
                <a16:creationId xmlns:a16="http://schemas.microsoft.com/office/drawing/2014/main" id="{68F8FA96-2FCC-446B-998E-9BBC4AD7E4EF}"/>
              </a:ext>
            </a:extLst>
          </p:cNvPr>
          <p:cNvSpPr>
            <a:spLocks noGrp="1"/>
          </p:cNvSpPr>
          <p:nvPr>
            <p:ph type="sldNum" sz="quarter" idx="12"/>
          </p:nvPr>
        </p:nvSpPr>
        <p:spPr/>
        <p:txBody>
          <a:bodyPr/>
          <a:lstStyle/>
          <a:p>
            <a:fld id="{692EB27F-9E66-4442-BA4E-CB46CE531EF9}" type="slidenum">
              <a:rPr lang="en-US" smtClean="0"/>
              <a:t>28</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4322-DE49-4494-95FF-81A0D6072362}"/>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solidFill>
                  <a:schemeClr val="bg1"/>
                </a:solidFill>
              </a:rPr>
              <a:t>Form 810</a:t>
            </a:r>
            <a:r>
              <a:rPr lang="en-US" baseline="0" dirty="0">
                <a:solidFill>
                  <a:schemeClr val="bg1"/>
                </a:solidFill>
              </a:rPr>
              <a:t> – Contracting Activity Report Part 2</a:t>
            </a:r>
            <a:endParaRPr lang="en-US" dirty="0">
              <a:solidFill>
                <a:schemeClr val="bg1"/>
              </a:solidFill>
            </a:endParaRPr>
          </a:p>
        </p:txBody>
      </p:sp>
      <p:sp useBgFill="1">
        <p:nvSpPr>
          <p:cNvPr id="28675" name="Text Box 2542"/>
          <p:cNvSpPr txBox="1">
            <a:spLocks noChangeArrowheads="1"/>
          </p:cNvSpPr>
          <p:nvPr/>
        </p:nvSpPr>
        <p:spPr bwMode="auto">
          <a:xfrm>
            <a:off x="270527" y="603375"/>
            <a:ext cx="15269863" cy="1733370"/>
          </a:xfrm>
          <a:prstGeom prst="rect">
            <a:avLst/>
          </a:prstGeom>
          <a:ln>
            <a:noFill/>
          </a:ln>
        </p:spPr>
        <p:txBody>
          <a:bodyPr wrap="square" lIns="162122" tIns="81063" rIns="162122" bIns="81063">
            <a:spAutoFit/>
          </a:bodyPr>
          <a:lstStyle>
            <a:lvl1pPr defTabSz="841375" eaLnBrk="0" hangingPunct="0">
              <a:spcBef>
                <a:spcPct val="20000"/>
              </a:spcBef>
              <a:buChar char="•"/>
              <a:defRPr sz="2000">
                <a:solidFill>
                  <a:schemeClr val="tx1"/>
                </a:solidFill>
                <a:latin typeface="Arial" charset="0"/>
              </a:defRPr>
            </a:lvl1pPr>
            <a:lvl2pPr marL="742950" indent="-285750" defTabSz="841375" eaLnBrk="0" hangingPunct="0">
              <a:spcBef>
                <a:spcPct val="20000"/>
              </a:spcBef>
              <a:buChar char="–"/>
              <a:defRPr>
                <a:solidFill>
                  <a:schemeClr val="tx1"/>
                </a:solidFill>
                <a:latin typeface="Arial" charset="0"/>
              </a:defRPr>
            </a:lvl2pPr>
            <a:lvl3pPr marL="1143000" indent="-228600" defTabSz="841375" eaLnBrk="0" hangingPunct="0">
              <a:spcBef>
                <a:spcPct val="20000"/>
              </a:spcBef>
              <a:buChar char="•"/>
              <a:defRPr sz="1600">
                <a:solidFill>
                  <a:schemeClr val="tx1"/>
                </a:solidFill>
                <a:latin typeface="Arial" charset="0"/>
              </a:defRPr>
            </a:lvl3pPr>
            <a:lvl4pPr marL="1600200" indent="-228600" defTabSz="841375" eaLnBrk="0" hangingPunct="0">
              <a:spcBef>
                <a:spcPct val="20000"/>
              </a:spcBef>
              <a:buChar char="–"/>
              <a:defRPr sz="1400">
                <a:solidFill>
                  <a:schemeClr val="tx1"/>
                </a:solidFill>
                <a:latin typeface="Arial" charset="0"/>
              </a:defRPr>
            </a:lvl4pPr>
            <a:lvl5pPr marL="2057400" indent="-228600" defTabSz="841375" eaLnBrk="0" hangingPunct="0">
              <a:spcBef>
                <a:spcPct val="20000"/>
              </a:spcBef>
              <a:buChar char="»"/>
              <a:defRPr sz="1200">
                <a:solidFill>
                  <a:schemeClr val="tx1"/>
                </a:solidFill>
                <a:latin typeface="Arial" charset="0"/>
              </a:defRPr>
            </a:lvl5pPr>
            <a:lvl6pPr marL="2514600" indent="-228600" defTabSz="841375" eaLnBrk="0" fontAlgn="base" hangingPunct="0">
              <a:spcBef>
                <a:spcPct val="20000"/>
              </a:spcBef>
              <a:spcAft>
                <a:spcPct val="0"/>
              </a:spcAft>
              <a:buChar char="»"/>
              <a:defRPr sz="1200">
                <a:solidFill>
                  <a:schemeClr val="tx1"/>
                </a:solidFill>
                <a:latin typeface="Arial" charset="0"/>
              </a:defRPr>
            </a:lvl6pPr>
            <a:lvl7pPr marL="2971800" indent="-228600" defTabSz="841375" eaLnBrk="0" fontAlgn="base" hangingPunct="0">
              <a:spcBef>
                <a:spcPct val="20000"/>
              </a:spcBef>
              <a:spcAft>
                <a:spcPct val="0"/>
              </a:spcAft>
              <a:buChar char="»"/>
              <a:defRPr sz="1200">
                <a:solidFill>
                  <a:schemeClr val="tx1"/>
                </a:solidFill>
                <a:latin typeface="Arial" charset="0"/>
              </a:defRPr>
            </a:lvl7pPr>
            <a:lvl8pPr marL="3429000" indent="-228600" defTabSz="841375" eaLnBrk="0" fontAlgn="base" hangingPunct="0">
              <a:spcBef>
                <a:spcPct val="20000"/>
              </a:spcBef>
              <a:spcAft>
                <a:spcPct val="0"/>
              </a:spcAft>
              <a:buChar char="»"/>
              <a:defRPr sz="1200">
                <a:solidFill>
                  <a:schemeClr val="tx1"/>
                </a:solidFill>
                <a:latin typeface="Arial" charset="0"/>
              </a:defRPr>
            </a:lvl8pPr>
            <a:lvl9pPr marL="3886200" indent="-228600" defTabSz="841375" eaLnBrk="0" fontAlgn="base" hangingPunct="0">
              <a:spcBef>
                <a:spcPct val="20000"/>
              </a:spcBef>
              <a:spcAft>
                <a:spcPct val="0"/>
              </a:spcAft>
              <a:buChar char="»"/>
              <a:defRPr sz="1200">
                <a:solidFill>
                  <a:schemeClr val="tx1"/>
                </a:solidFill>
                <a:latin typeface="Arial" charset="0"/>
              </a:defRPr>
            </a:lvl9pPr>
          </a:lstStyle>
          <a:p>
            <a:pPr eaLnBrk="1" hangingPunct="1">
              <a:lnSpc>
                <a:spcPct val="85000"/>
              </a:lnSpc>
              <a:spcBef>
                <a:spcPct val="0"/>
              </a:spcBef>
              <a:buNone/>
            </a:pPr>
            <a:r>
              <a:rPr lang="en-US" altLang="en-US" sz="6000" b="1" spc="-89"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Form 810 - Contracting Activity Report (Cont.)</a:t>
            </a:r>
          </a:p>
        </p:txBody>
      </p:sp>
      <p:pic>
        <p:nvPicPr>
          <p:cNvPr id="3" name="Picture 2" descr="Screenshot showing the SB Participation level on the Form 810 - Contracting Activity Report.">
            <a:extLst>
              <a:ext uri="{FF2B5EF4-FFF2-40B4-BE49-F238E27FC236}">
                <a16:creationId xmlns:a16="http://schemas.microsoft.com/office/drawing/2014/main" id="{4B0DEA53-902F-4844-849D-5F30B3285D84}"/>
              </a:ext>
            </a:extLst>
          </p:cNvPr>
          <p:cNvPicPr>
            <a:picLocks noChangeAspect="1"/>
          </p:cNvPicPr>
          <p:nvPr/>
        </p:nvPicPr>
        <p:blipFill>
          <a:blip r:embed="rId3"/>
          <a:stretch>
            <a:fillRect/>
          </a:stretch>
        </p:blipFill>
        <p:spPr>
          <a:xfrm>
            <a:off x="405660" y="3108026"/>
            <a:ext cx="15388103" cy="6604553"/>
          </a:xfrm>
          <a:prstGeom prst="rect">
            <a:avLst/>
          </a:prstGeom>
        </p:spPr>
      </p:pic>
      <p:sp>
        <p:nvSpPr>
          <p:cNvPr id="5" name="TextBox 4"/>
          <p:cNvSpPr txBox="1"/>
          <p:nvPr/>
        </p:nvSpPr>
        <p:spPr>
          <a:xfrm>
            <a:off x="4189342" y="8783550"/>
            <a:ext cx="5515473" cy="747256"/>
          </a:xfrm>
          <a:prstGeom prst="rect">
            <a:avLst/>
          </a:prstGeom>
          <a:solidFill>
            <a:schemeClr val="accent1">
              <a:lumMod val="60000"/>
              <a:lumOff val="40000"/>
            </a:schemeClr>
          </a:solidFill>
        </p:spPr>
        <p:txBody>
          <a:bodyPr wrap="square" rtlCol="0">
            <a:spAutoFit/>
          </a:bodyPr>
          <a:lstStyle/>
          <a:p>
            <a:r>
              <a:rPr lang="en-US" sz="4256" dirty="0"/>
              <a:t>SB Participation</a:t>
            </a:r>
          </a:p>
        </p:txBody>
      </p:sp>
      <p:sp>
        <p:nvSpPr>
          <p:cNvPr id="7" name="Rectangle 6" descr="Column indicating the SB/MB Participation Percentage.">
            <a:extLst>
              <a:ext uri="{FF2B5EF4-FFF2-40B4-BE49-F238E27FC236}">
                <a16:creationId xmlns:a16="http://schemas.microsoft.com/office/drawing/2014/main" id="{1BA0791D-11C4-452F-AD15-6BBB0C963EB8}"/>
              </a:ext>
            </a:extLst>
          </p:cNvPr>
          <p:cNvSpPr/>
          <p:nvPr/>
        </p:nvSpPr>
        <p:spPr>
          <a:xfrm>
            <a:off x="9729734" y="3852283"/>
            <a:ext cx="2972894" cy="16190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17" name="Rectangle 16" descr="Column indicating the Total SB/MB Participation Percentage.">
            <a:extLst>
              <a:ext uri="{FF2B5EF4-FFF2-40B4-BE49-F238E27FC236}">
                <a16:creationId xmlns:a16="http://schemas.microsoft.com/office/drawing/2014/main" id="{566F7AD5-B8D5-41C2-B05D-6CD4F7562789}"/>
              </a:ext>
            </a:extLst>
          </p:cNvPr>
          <p:cNvSpPr/>
          <p:nvPr/>
        </p:nvSpPr>
        <p:spPr>
          <a:xfrm>
            <a:off x="9729734" y="9324075"/>
            <a:ext cx="2972894" cy="405395"/>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9" name="TextBox 8">
            <a:extLst>
              <a:ext uri="{FF2B5EF4-FFF2-40B4-BE49-F238E27FC236}">
                <a16:creationId xmlns:a16="http://schemas.microsoft.com/office/drawing/2014/main" id="{D5E62CA3-EAC6-42CC-9F4B-7001F49FC292}"/>
              </a:ext>
            </a:extLst>
          </p:cNvPr>
          <p:cNvSpPr txBox="1"/>
          <p:nvPr/>
        </p:nvSpPr>
        <p:spPr>
          <a:xfrm>
            <a:off x="841898" y="10262079"/>
            <a:ext cx="13819458" cy="707886"/>
          </a:xfrm>
          <a:prstGeom prst="rect">
            <a:avLst/>
          </a:prstGeom>
          <a:noFill/>
        </p:spPr>
        <p:txBody>
          <a:bodyPr wrap="square" rtlCol="0">
            <a:spAutoFit/>
          </a:bodyPr>
          <a:lstStyle/>
          <a:p>
            <a:r>
              <a:rPr lang="en-US" sz="4000" dirty="0">
                <a:solidFill>
                  <a:schemeClr val="tx1">
                    <a:lumMod val="75000"/>
                    <a:lumOff val="25000"/>
                  </a:schemeClr>
                </a:solidFill>
                <a:latin typeface="Verdana" panose="020B0604030504040204" pitchFamily="34" charset="0"/>
                <a:ea typeface="Verdana" panose="020B0604030504040204" pitchFamily="34" charset="0"/>
              </a:rPr>
              <a:t>Column S displays the SB participation achieved!</a:t>
            </a:r>
          </a:p>
        </p:txBody>
      </p:sp>
      <p:sp>
        <p:nvSpPr>
          <p:cNvPr id="4" name="Date Placeholder 3">
            <a:extLst>
              <a:ext uri="{FF2B5EF4-FFF2-40B4-BE49-F238E27FC236}">
                <a16:creationId xmlns:a16="http://schemas.microsoft.com/office/drawing/2014/main" id="{4DD04BB1-8B4A-4020-A2E9-D643BF3A9014}"/>
              </a:ext>
            </a:extLst>
          </p:cNvPr>
          <p:cNvSpPr>
            <a:spLocks noGrp="1"/>
          </p:cNvSpPr>
          <p:nvPr>
            <p:ph type="dt" sz="half" idx="10"/>
          </p:nvPr>
        </p:nvSpPr>
        <p:spPr/>
        <p:txBody>
          <a:bodyPr/>
          <a:lstStyle/>
          <a:p>
            <a:r>
              <a:rPr lang="en-US"/>
              <a:t>May 31, 2023</a:t>
            </a:r>
            <a:endParaRPr lang="en-US" dirty="0"/>
          </a:p>
        </p:txBody>
      </p:sp>
      <p:sp>
        <p:nvSpPr>
          <p:cNvPr id="6" name="Footer Placeholder 5">
            <a:extLst>
              <a:ext uri="{FF2B5EF4-FFF2-40B4-BE49-F238E27FC236}">
                <a16:creationId xmlns:a16="http://schemas.microsoft.com/office/drawing/2014/main" id="{7DCBBC83-11E3-48B6-A636-776FAB3A2CE2}"/>
              </a:ext>
            </a:extLst>
          </p:cNvPr>
          <p:cNvSpPr>
            <a:spLocks noGrp="1"/>
          </p:cNvSpPr>
          <p:nvPr>
            <p:ph type="ftr" sz="quarter" idx="11"/>
          </p:nvPr>
        </p:nvSpPr>
        <p:spPr/>
        <p:txBody>
          <a:bodyPr/>
          <a:lstStyle/>
          <a:p>
            <a:r>
              <a:rPr lang="en-US" dirty="0"/>
              <a:t>OFFICE OF SMALL BUSINESS AND DVBE SERVICES, DGS </a:t>
            </a:r>
          </a:p>
        </p:txBody>
      </p:sp>
      <p:sp>
        <p:nvSpPr>
          <p:cNvPr id="8" name="Slide Number Placeholder 7">
            <a:extLst>
              <a:ext uri="{FF2B5EF4-FFF2-40B4-BE49-F238E27FC236}">
                <a16:creationId xmlns:a16="http://schemas.microsoft.com/office/drawing/2014/main" id="{387001E3-859B-4D5C-A8B0-F1E5A31E46B2}"/>
              </a:ext>
            </a:extLst>
          </p:cNvPr>
          <p:cNvSpPr>
            <a:spLocks noGrp="1"/>
          </p:cNvSpPr>
          <p:nvPr>
            <p:ph type="sldNum" sz="quarter" idx="12"/>
          </p:nvPr>
        </p:nvSpPr>
        <p:spPr/>
        <p:txBody>
          <a:bodyPr/>
          <a:lstStyle/>
          <a:p>
            <a:fld id="{692EB27F-9E66-4442-BA4E-CB46CE531EF9}" type="slidenum">
              <a:rPr lang="en-US" smtClean="0"/>
              <a:t>29</a:t>
            </a:fld>
            <a:endParaRPr lang="en-US" dirty="0"/>
          </a:p>
        </p:txBody>
      </p:sp>
    </p:spTree>
    <p:extLst>
      <p:ext uri="{BB962C8B-B14F-4D97-AF65-F5344CB8AC3E}">
        <p14:creationId xmlns:p14="http://schemas.microsoft.com/office/powerpoint/2010/main" val="93803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D95E-A5B7-40B5-8B68-8B7ECE347CFB}"/>
              </a:ext>
            </a:extLst>
          </p:cNvPr>
          <p:cNvSpPr>
            <a:spLocks noGrp="1"/>
          </p:cNvSpPr>
          <p:nvPr>
            <p:ph type="title"/>
          </p:nvPr>
        </p:nvSpPr>
        <p:spPr/>
        <p:txBody>
          <a:bodyPr>
            <a:normAutofit/>
          </a:bodyPr>
          <a:lstStyle/>
          <a:p>
            <a:r>
              <a:rPr lang="en-US" sz="8800" b="1" dirty="0">
                <a:latin typeface="Verdana" panose="020B0604030504040204" pitchFamily="34" charset="0"/>
                <a:ea typeface="Verdana" panose="020B0604030504040204" pitchFamily="34" charset="0"/>
              </a:rPr>
              <a:t>Agenda</a:t>
            </a:r>
          </a:p>
        </p:txBody>
      </p:sp>
      <p:sp>
        <p:nvSpPr>
          <p:cNvPr id="14339" name="Content Placeholder 2"/>
          <p:cNvSpPr>
            <a:spLocks noGrp="1"/>
          </p:cNvSpPr>
          <p:nvPr>
            <p:ph idx="1"/>
          </p:nvPr>
        </p:nvSpPr>
        <p:spPr/>
        <p:txBody>
          <a:bodyPr>
            <a:normAutofit fontScale="55000" lnSpcReduction="20000"/>
          </a:bodyPr>
          <a:lstStyle/>
          <a:p>
            <a:pPr marL="157213" lvl="1" indent="0" defTabSz="313924" fontAlgn="base">
              <a:spcBef>
                <a:spcPct val="20000"/>
              </a:spcBef>
              <a:spcAft>
                <a:spcPct val="0"/>
              </a:spcAft>
              <a:buNone/>
            </a:pPr>
            <a:endParaRPr lang="en-US" altLang="en-US" sz="4800" dirty="0">
              <a:latin typeface="Verdana" panose="020B0604030504040204" pitchFamily="34" charset="0"/>
              <a:ea typeface="Verdana" panose="020B0604030504040204" pitchFamily="34" charset="0"/>
              <a:cs typeface="Times New Roman" panose="02020603050405020304" pitchFamily="18" charset="0"/>
            </a:endParaRPr>
          </a:p>
          <a:p>
            <a:pPr marL="255157" lvl="1" indent="-97944" defTabSz="313924" fontAlgn="base">
              <a:lnSpc>
                <a:spcPct val="120000"/>
              </a:lnSpc>
              <a:spcBef>
                <a:spcPts val="600"/>
              </a:spcBef>
              <a:spcAft>
                <a:spcPts val="600"/>
              </a:spcAft>
              <a:buFont typeface="Wingdings" panose="05000000000000000000" pitchFamily="2" charset="2"/>
              <a:buChar char="Ø"/>
            </a:pPr>
            <a:r>
              <a:rPr lang="en-US" altLang="en-US" sz="8000" dirty="0">
                <a:latin typeface="Verdana" panose="020B0604030504040204" pitchFamily="34" charset="0"/>
                <a:ea typeface="Verdana" panose="020B0604030504040204" pitchFamily="34" charset="0"/>
                <a:cs typeface="Times New Roman" panose="02020603050405020304" pitchFamily="18" charset="0"/>
              </a:rPr>
              <a:t> Objectives</a:t>
            </a:r>
          </a:p>
          <a:p>
            <a:pPr marL="255157" lvl="1" indent="-97944" defTabSz="313924" fontAlgn="base">
              <a:lnSpc>
                <a:spcPct val="120000"/>
              </a:lnSpc>
              <a:spcBef>
                <a:spcPts val="600"/>
              </a:spcBef>
              <a:spcAft>
                <a:spcPts val="600"/>
              </a:spcAft>
              <a:buFont typeface="Wingdings" panose="05000000000000000000" pitchFamily="2" charset="2"/>
              <a:buChar char="Ø"/>
            </a:pPr>
            <a:r>
              <a:rPr lang="en-US" altLang="en-US" sz="8000" dirty="0">
                <a:latin typeface="Verdana" panose="020B0604030504040204" pitchFamily="34" charset="0"/>
                <a:ea typeface="Verdana" panose="020B0604030504040204" pitchFamily="34" charset="0"/>
                <a:cs typeface="Times New Roman" panose="02020603050405020304" pitchFamily="18" charset="0"/>
              </a:rPr>
              <a:t> Background </a:t>
            </a:r>
          </a:p>
          <a:p>
            <a:pPr marL="255157" lvl="1" indent="-97944" defTabSz="313924" fontAlgn="base">
              <a:lnSpc>
                <a:spcPct val="120000"/>
              </a:lnSpc>
              <a:spcBef>
                <a:spcPts val="600"/>
              </a:spcBef>
              <a:spcAft>
                <a:spcPts val="600"/>
              </a:spcAft>
              <a:buFont typeface="Wingdings" panose="05000000000000000000" pitchFamily="2" charset="2"/>
              <a:buChar char="Ø"/>
            </a:pPr>
            <a:r>
              <a:rPr lang="en-US" altLang="en-US" sz="8000" dirty="0">
                <a:latin typeface="Verdana" panose="020B0604030504040204" pitchFamily="34" charset="0"/>
                <a:ea typeface="Verdana" panose="020B0604030504040204" pitchFamily="34" charset="0"/>
                <a:cs typeface="Times New Roman" panose="02020603050405020304" pitchFamily="18" charset="0"/>
              </a:rPr>
              <a:t> FI$Cal Updates</a:t>
            </a:r>
          </a:p>
          <a:p>
            <a:pPr marL="255157" lvl="1" indent="-97944" defTabSz="313924" fontAlgn="base">
              <a:lnSpc>
                <a:spcPct val="120000"/>
              </a:lnSpc>
              <a:spcBef>
                <a:spcPts val="600"/>
              </a:spcBef>
              <a:spcAft>
                <a:spcPts val="600"/>
              </a:spcAft>
              <a:buFont typeface="Wingdings" panose="05000000000000000000" pitchFamily="2" charset="2"/>
              <a:buChar char="Ø"/>
            </a:pPr>
            <a:r>
              <a:rPr lang="en-US" altLang="en-US" sz="8000" dirty="0">
                <a:latin typeface="Verdana" panose="020B0604030504040204" pitchFamily="34" charset="0"/>
                <a:ea typeface="Verdana" panose="020B0604030504040204" pitchFamily="34" charset="0"/>
                <a:cs typeface="Times New Roman" panose="02020603050405020304" pitchFamily="18" charset="0"/>
              </a:rPr>
              <a:t> Reports Requirements</a:t>
            </a:r>
          </a:p>
          <a:p>
            <a:pPr marL="255157" lvl="1" indent="-97944" defTabSz="313924" fontAlgn="base">
              <a:lnSpc>
                <a:spcPct val="120000"/>
              </a:lnSpc>
              <a:spcBef>
                <a:spcPts val="600"/>
              </a:spcBef>
              <a:spcAft>
                <a:spcPts val="600"/>
              </a:spcAft>
              <a:buFont typeface="Wingdings" panose="05000000000000000000" pitchFamily="2" charset="2"/>
              <a:buChar char="Ø"/>
            </a:pPr>
            <a:r>
              <a:rPr lang="en-US" altLang="en-US" sz="8000" dirty="0">
                <a:latin typeface="Verdana" panose="020B0604030504040204" pitchFamily="34" charset="0"/>
                <a:ea typeface="Verdana" panose="020B0604030504040204" pitchFamily="34" charset="0"/>
                <a:cs typeface="Times New Roman" panose="02020603050405020304" pitchFamily="18" charset="0"/>
              </a:rPr>
              <a:t> Process, timelines, extensions</a:t>
            </a:r>
            <a:r>
              <a:rPr lang="en-US" sz="8000" dirty="0">
                <a:latin typeface="Verdana" panose="020B0604030504040204" pitchFamily="34" charset="0"/>
                <a:ea typeface="Verdana" panose="020B0604030504040204" pitchFamily="34" charset="0"/>
                <a:cs typeface="Times New Roman" panose="02020603050405020304" pitchFamily="18" charset="0"/>
              </a:rPr>
              <a:t> </a:t>
            </a:r>
          </a:p>
          <a:p>
            <a:pPr marL="289313" lvl="7" indent="-125570" defTabSz="313924" fontAlgn="base">
              <a:lnSpc>
                <a:spcPct val="120000"/>
              </a:lnSpc>
              <a:spcBef>
                <a:spcPts val="600"/>
              </a:spcBef>
              <a:spcAft>
                <a:spcPts val="600"/>
              </a:spcAft>
              <a:buFont typeface="Wingdings" panose="05000000000000000000" pitchFamily="2" charset="2"/>
              <a:buChar char="Ø"/>
            </a:pPr>
            <a:r>
              <a:rPr lang="en-US" altLang="en-US" sz="8000" dirty="0">
                <a:latin typeface="Verdana" panose="020B0604030504040204" pitchFamily="34" charset="0"/>
                <a:ea typeface="Verdana" panose="020B0604030504040204" pitchFamily="34" charset="0"/>
                <a:cs typeface="Times New Roman" panose="02020603050405020304" pitchFamily="18" charset="0"/>
              </a:rPr>
              <a:t> Questions and Answers</a:t>
            </a:r>
          </a:p>
          <a:p>
            <a:pPr marL="289313" lvl="7" indent="-125570" defTabSz="313924" fontAlgn="base">
              <a:lnSpc>
                <a:spcPct val="120000"/>
              </a:lnSpc>
              <a:spcBef>
                <a:spcPts val="600"/>
              </a:spcBef>
              <a:spcAft>
                <a:spcPts val="600"/>
              </a:spcAft>
              <a:buFont typeface="Wingdings" panose="05000000000000000000" pitchFamily="2" charset="2"/>
              <a:buChar char="Ø"/>
            </a:pPr>
            <a:r>
              <a:rPr lang="en-US" altLang="en-US" sz="8000" dirty="0">
                <a:latin typeface="Verdana" panose="020B0604030504040204" pitchFamily="34" charset="0"/>
                <a:ea typeface="Verdana" panose="020B0604030504040204" pitchFamily="34" charset="0"/>
                <a:cs typeface="Times New Roman" panose="02020603050405020304" pitchFamily="18" charset="0"/>
              </a:rPr>
              <a:t> How to run/validate the reports</a:t>
            </a:r>
          </a:p>
          <a:p>
            <a:pPr marL="289313" lvl="7" indent="-125570" defTabSz="313924" fontAlgn="base">
              <a:lnSpc>
                <a:spcPct val="120000"/>
              </a:lnSpc>
              <a:spcBef>
                <a:spcPts val="600"/>
              </a:spcBef>
              <a:spcAft>
                <a:spcPts val="600"/>
              </a:spcAft>
              <a:buFont typeface="Wingdings" panose="05000000000000000000" pitchFamily="2" charset="2"/>
              <a:buChar char="Ø"/>
            </a:pPr>
            <a:r>
              <a:rPr lang="en-US" altLang="en-US" sz="8000" dirty="0">
                <a:latin typeface="Verdana" panose="020B0604030504040204" pitchFamily="34" charset="0"/>
                <a:ea typeface="Verdana" panose="020B0604030504040204" pitchFamily="34" charset="0"/>
                <a:cs typeface="Times New Roman" panose="02020603050405020304" pitchFamily="18" charset="0"/>
              </a:rPr>
              <a:t> Who to contact</a:t>
            </a:r>
          </a:p>
          <a:p>
            <a:pPr marL="289313" lvl="7" indent="-125570" defTabSz="313924" fontAlgn="base">
              <a:spcBef>
                <a:spcPct val="20000"/>
              </a:spcBef>
              <a:spcAft>
                <a:spcPct val="0"/>
              </a:spcAft>
              <a:buFont typeface="Wingdings" panose="05000000000000000000" pitchFamily="2" charset="2"/>
              <a:buChar char="Ø"/>
            </a:pPr>
            <a:endParaRPr lang="en-US" altLang="en-US" sz="4800" b="1" dirty="0">
              <a:latin typeface="Verdana" panose="020B0604030504040204" pitchFamily="34" charset="0"/>
              <a:ea typeface="Verdana" panose="020B0604030504040204" pitchFamily="34" charset="0"/>
              <a:cs typeface="Times New Roman" panose="02020603050405020304" pitchFamily="18" charset="0"/>
            </a:endParaRPr>
          </a:p>
          <a:p>
            <a:pPr marL="255157" lvl="1" indent="-97944" defTabSz="313924" fontAlgn="base">
              <a:spcBef>
                <a:spcPct val="20000"/>
              </a:spcBef>
              <a:spcAft>
                <a:spcPct val="0"/>
              </a:spcAft>
              <a:buFont typeface="Wingdings" panose="05000000000000000000" pitchFamily="2" charset="2"/>
              <a:buChar char="Ø"/>
            </a:pPr>
            <a:endParaRPr lang="en-US" altLang="en-US" sz="4800" b="1" dirty="0">
              <a:latin typeface="Verdana" panose="020B0604030504040204" pitchFamily="34" charset="0"/>
              <a:ea typeface="Verdana" panose="020B0604030504040204" pitchFamily="34" charset="0"/>
              <a:cs typeface="Times New Roman" panose="02020603050405020304" pitchFamily="18" charset="0"/>
            </a:endParaRPr>
          </a:p>
          <a:p>
            <a:pPr lvl="1"/>
            <a:endParaRPr lang="en-US" altLang="en-US" sz="4800" dirty="0">
              <a:latin typeface="Verdana" panose="020B0604030504040204" pitchFamily="34" charset="0"/>
              <a:ea typeface="Verdana" panose="020B060403050404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0CA8213-4955-4695-9D5D-EB0A82011C83}"/>
              </a:ext>
            </a:extLst>
          </p:cNvPr>
          <p:cNvSpPr>
            <a:spLocks noGrp="1"/>
          </p:cNvSpPr>
          <p:nvPr>
            <p:ph type="dt" sz="half" idx="10"/>
          </p:nvPr>
        </p:nvSpPr>
        <p:spPr/>
        <p:txBody>
          <a:bodyPr/>
          <a:lstStyle/>
          <a:p>
            <a:r>
              <a:rPr lang="en-US"/>
              <a:t>May 31, 2023</a:t>
            </a:r>
          </a:p>
        </p:txBody>
      </p:sp>
      <p:sp>
        <p:nvSpPr>
          <p:cNvPr id="5" name="Footer Placeholder 4">
            <a:extLst>
              <a:ext uri="{FF2B5EF4-FFF2-40B4-BE49-F238E27FC236}">
                <a16:creationId xmlns:a16="http://schemas.microsoft.com/office/drawing/2014/main" id="{7E41AC0C-4751-4FD4-88EF-1C4406EC58F8}"/>
              </a:ext>
            </a:extLst>
          </p:cNvPr>
          <p:cNvSpPr>
            <a:spLocks noGrp="1"/>
          </p:cNvSpPr>
          <p:nvPr>
            <p:ph type="ftr" sz="quarter" idx="11"/>
          </p:nvPr>
        </p:nvSpPr>
        <p:spPr/>
        <p:txBody>
          <a:bodyPr/>
          <a:lstStyle/>
          <a:p>
            <a:r>
              <a:rPr lang="en-US"/>
              <a:t>OFFICE OF SMALL BUSINESS AND DVBE SERVICES, DGS </a:t>
            </a:r>
          </a:p>
        </p:txBody>
      </p:sp>
      <p:sp>
        <p:nvSpPr>
          <p:cNvPr id="6" name="Slide Number Placeholder 5">
            <a:extLst>
              <a:ext uri="{FF2B5EF4-FFF2-40B4-BE49-F238E27FC236}">
                <a16:creationId xmlns:a16="http://schemas.microsoft.com/office/drawing/2014/main" id="{24030ABE-271A-4BAC-A704-E55A06F09D3B}"/>
              </a:ext>
            </a:extLst>
          </p:cNvPr>
          <p:cNvSpPr>
            <a:spLocks noGrp="1"/>
          </p:cNvSpPr>
          <p:nvPr>
            <p:ph type="sldNum" sz="quarter" idx="12"/>
          </p:nvPr>
        </p:nvSpPr>
        <p:spPr/>
        <p:txBody>
          <a:bodyPr/>
          <a:lstStyle/>
          <a:p>
            <a:fld id="{692EB27F-9E66-4442-BA4E-CB46CE531EF9}" type="slidenum">
              <a:rPr lang="en-US" smtClean="0"/>
              <a:t>3</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vert="horz" lIns="149336" tIns="74668" rIns="149336" bIns="74668" rtlCol="0" anchor="t">
            <a:noAutofit/>
          </a:bodyPr>
          <a:lstStyle/>
          <a:p>
            <a:pPr defTabSz="1492094" fontAlgn="base">
              <a:spcAft>
                <a:spcPct val="0"/>
              </a:spcAft>
            </a:pPr>
            <a:r>
              <a:rPr lang="en-US" altLang="en-US" sz="6000" b="1" dirty="0">
                <a:latin typeface="Verdana" panose="020B0604030504040204" pitchFamily="34" charset="0"/>
                <a:ea typeface="Verdana" panose="020B0604030504040204" pitchFamily="34" charset="0"/>
                <a:cs typeface="Arial" panose="020B0604020202020204" pitchFamily="34" charset="0"/>
              </a:rPr>
              <a:t>Form 810S – </a:t>
            </a:r>
            <a:br>
              <a:rPr lang="en-US" altLang="en-US" sz="6000" b="1" dirty="0">
                <a:latin typeface="Verdana" panose="020B0604030504040204" pitchFamily="34" charset="0"/>
                <a:ea typeface="Verdana" panose="020B0604030504040204" pitchFamily="34" charset="0"/>
                <a:cs typeface="Arial" panose="020B0604020202020204" pitchFamily="34" charset="0"/>
              </a:rPr>
            </a:br>
            <a:r>
              <a:rPr lang="en-US" altLang="en-US" sz="6000" b="1" dirty="0">
                <a:latin typeface="Verdana" panose="020B0604030504040204" pitchFamily="34" charset="0"/>
                <a:ea typeface="Verdana" panose="020B0604030504040204" pitchFamily="34" charset="0"/>
                <a:cs typeface="Arial" panose="020B0604020202020204" pitchFamily="34" charset="0"/>
              </a:rPr>
              <a:t>SB/DVBE Option and DVBE Incentive </a:t>
            </a:r>
          </a:p>
        </p:txBody>
      </p:sp>
      <p:sp>
        <p:nvSpPr>
          <p:cNvPr id="8" name="Content Placeholder 7">
            <a:extLst>
              <a:ext uri="{FF2B5EF4-FFF2-40B4-BE49-F238E27FC236}">
                <a16:creationId xmlns:a16="http://schemas.microsoft.com/office/drawing/2014/main" id="{AA25B32B-5B4C-41F8-A0ED-975FF5F10606}"/>
              </a:ext>
            </a:extLst>
          </p:cNvPr>
          <p:cNvSpPr>
            <a:spLocks noGrp="1"/>
          </p:cNvSpPr>
          <p:nvPr>
            <p:ph idx="1"/>
          </p:nvPr>
        </p:nvSpPr>
        <p:spPr/>
        <p:txBody>
          <a:bodyPr/>
          <a:lstStyle/>
          <a:p>
            <a:endParaRPr lang="en-US"/>
          </a:p>
        </p:txBody>
      </p:sp>
      <p:pic>
        <p:nvPicPr>
          <p:cNvPr id="5" name="Picture 4" descr="Screenshot of the Form 810S: SB/DVBE Option &amp; DVBE Incentive Report page "/>
          <p:cNvPicPr>
            <a:picLocks noChangeAspect="1"/>
          </p:cNvPicPr>
          <p:nvPr/>
        </p:nvPicPr>
        <p:blipFill>
          <a:blip r:embed="rId3"/>
          <a:stretch>
            <a:fillRect/>
          </a:stretch>
        </p:blipFill>
        <p:spPr>
          <a:xfrm>
            <a:off x="1459467" y="2853213"/>
            <a:ext cx="13945791" cy="8362706"/>
          </a:xfrm>
          <a:prstGeom prst="rect">
            <a:avLst/>
          </a:prstGeom>
          <a:ln w="57150">
            <a:solidFill>
              <a:schemeClr val="accent1"/>
            </a:solidFill>
          </a:ln>
        </p:spPr>
      </p:pic>
      <p:sp>
        <p:nvSpPr>
          <p:cNvPr id="3" name="Oval 2">
            <a:extLst>
              <a:ext uri="{C183D7F6-B498-43B3-948B-1728B52AA6E4}">
                <adec:decorative xmlns:adec="http://schemas.microsoft.com/office/drawing/2017/decorative" val="1"/>
              </a:ext>
            </a:extLst>
          </p:cNvPr>
          <p:cNvSpPr/>
          <p:nvPr/>
        </p:nvSpPr>
        <p:spPr>
          <a:xfrm>
            <a:off x="7346156" y="4969041"/>
            <a:ext cx="1672657" cy="85514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7" name="Oval 6">
            <a:extLst>
              <a:ext uri="{C183D7F6-B498-43B3-948B-1728B52AA6E4}">
                <adec:decorative xmlns:adec="http://schemas.microsoft.com/office/drawing/2017/decorative" val="1"/>
              </a:ext>
            </a:extLst>
          </p:cNvPr>
          <p:cNvSpPr/>
          <p:nvPr/>
        </p:nvSpPr>
        <p:spPr>
          <a:xfrm>
            <a:off x="7346156" y="6723413"/>
            <a:ext cx="1761438" cy="100167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9" name="Oval 8">
            <a:extLst>
              <a:ext uri="{C183D7F6-B498-43B3-948B-1728B52AA6E4}">
                <adec:decorative xmlns:adec="http://schemas.microsoft.com/office/drawing/2017/decorative" val="1"/>
              </a:ext>
            </a:extLst>
          </p:cNvPr>
          <p:cNvSpPr/>
          <p:nvPr/>
        </p:nvSpPr>
        <p:spPr>
          <a:xfrm>
            <a:off x="7346156" y="8940876"/>
            <a:ext cx="1942920" cy="1001669"/>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4" name="TextBox 3"/>
          <p:cNvSpPr txBox="1"/>
          <p:nvPr/>
        </p:nvSpPr>
        <p:spPr>
          <a:xfrm>
            <a:off x="10442615" y="4424747"/>
            <a:ext cx="5007032" cy="1566006"/>
          </a:xfrm>
          <a:prstGeom prst="rect">
            <a:avLst/>
          </a:prstGeom>
          <a:solidFill>
            <a:schemeClr val="accent1">
              <a:lumMod val="60000"/>
              <a:lumOff val="40000"/>
            </a:schemeClr>
          </a:solidFill>
        </p:spPr>
        <p:txBody>
          <a:bodyPr wrap="square" rtlCol="0">
            <a:spAutoFit/>
          </a:bodyPr>
          <a:lstStyle/>
          <a:p>
            <a:r>
              <a:rPr lang="en-US" sz="3192" dirty="0"/>
              <a:t>Acquisition Method:</a:t>
            </a:r>
          </a:p>
          <a:p>
            <a:r>
              <a:rPr lang="en-US" sz="3192" dirty="0"/>
              <a:t>SB Option</a:t>
            </a:r>
          </a:p>
          <a:p>
            <a:r>
              <a:rPr lang="en-US" sz="3192" dirty="0"/>
              <a:t>Public Works SB Option</a:t>
            </a:r>
          </a:p>
        </p:txBody>
      </p:sp>
      <p:sp>
        <p:nvSpPr>
          <p:cNvPr id="6" name="Left Arrow 5">
            <a:extLst>
              <a:ext uri="{C183D7F6-B498-43B3-948B-1728B52AA6E4}">
                <adec:decorative xmlns:adec="http://schemas.microsoft.com/office/drawing/2017/decorative" val="1"/>
              </a:ext>
            </a:extLst>
          </p:cNvPr>
          <p:cNvSpPr/>
          <p:nvPr/>
        </p:nvSpPr>
        <p:spPr>
          <a:xfrm>
            <a:off x="9063202" y="4969042"/>
            <a:ext cx="1379413" cy="5216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12" name="Left Arrow 11">
            <a:extLst>
              <a:ext uri="{C183D7F6-B498-43B3-948B-1728B52AA6E4}">
                <adec:decorative xmlns:adec="http://schemas.microsoft.com/office/drawing/2017/decorative" val="1"/>
              </a:ext>
            </a:extLst>
          </p:cNvPr>
          <p:cNvSpPr/>
          <p:nvPr/>
        </p:nvSpPr>
        <p:spPr>
          <a:xfrm>
            <a:off x="9107595" y="6938713"/>
            <a:ext cx="1379413" cy="5541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13" name="TextBox 12"/>
          <p:cNvSpPr txBox="1"/>
          <p:nvPr/>
        </p:nvSpPr>
        <p:spPr>
          <a:xfrm>
            <a:off x="10487007" y="6356384"/>
            <a:ext cx="4918251" cy="1566006"/>
          </a:xfrm>
          <a:prstGeom prst="rect">
            <a:avLst/>
          </a:prstGeom>
          <a:solidFill>
            <a:schemeClr val="accent1">
              <a:lumMod val="60000"/>
              <a:lumOff val="40000"/>
            </a:schemeClr>
          </a:solidFill>
        </p:spPr>
        <p:txBody>
          <a:bodyPr wrap="square" rtlCol="0">
            <a:spAutoFit/>
          </a:bodyPr>
          <a:lstStyle/>
          <a:p>
            <a:r>
              <a:rPr lang="en-US" sz="3192" dirty="0"/>
              <a:t>Acquisition Method:</a:t>
            </a:r>
          </a:p>
          <a:p>
            <a:r>
              <a:rPr lang="en-US" sz="3192" dirty="0"/>
              <a:t>DVBE Option</a:t>
            </a:r>
          </a:p>
          <a:p>
            <a:r>
              <a:rPr lang="en-US" sz="3192" dirty="0"/>
              <a:t>Public Works DVBE Option</a:t>
            </a:r>
          </a:p>
        </p:txBody>
      </p:sp>
      <p:sp>
        <p:nvSpPr>
          <p:cNvPr id="14" name="TextBox 13"/>
          <p:cNvSpPr txBox="1"/>
          <p:nvPr/>
        </p:nvSpPr>
        <p:spPr>
          <a:xfrm>
            <a:off x="10531398" y="8440775"/>
            <a:ext cx="4968158" cy="2548455"/>
          </a:xfrm>
          <a:prstGeom prst="rect">
            <a:avLst/>
          </a:prstGeom>
          <a:solidFill>
            <a:schemeClr val="accent1">
              <a:lumMod val="60000"/>
              <a:lumOff val="40000"/>
            </a:schemeClr>
          </a:solidFill>
        </p:spPr>
        <p:txBody>
          <a:bodyPr wrap="square" rtlCol="0">
            <a:spAutoFit/>
          </a:bodyPr>
          <a:lstStyle/>
          <a:p>
            <a:r>
              <a:rPr lang="en-US" sz="3192" dirty="0"/>
              <a:t>DVBE Incentive Waiver Checkbox left unchecked</a:t>
            </a:r>
          </a:p>
          <a:p>
            <a:r>
              <a:rPr lang="en-US" sz="3192" dirty="0"/>
              <a:t>                  Or </a:t>
            </a:r>
          </a:p>
          <a:p>
            <a:r>
              <a:rPr lang="en-US" sz="3192" dirty="0"/>
              <a:t>Contracts awarded as a result of DVBE Incentive</a:t>
            </a:r>
          </a:p>
        </p:txBody>
      </p:sp>
      <p:sp>
        <p:nvSpPr>
          <p:cNvPr id="15" name="Left Arrow 14">
            <a:extLst>
              <a:ext uri="{C183D7F6-B498-43B3-948B-1728B52AA6E4}">
                <adec:decorative xmlns:adec="http://schemas.microsoft.com/office/drawing/2017/decorative" val="1"/>
              </a:ext>
            </a:extLst>
          </p:cNvPr>
          <p:cNvSpPr/>
          <p:nvPr/>
        </p:nvSpPr>
        <p:spPr>
          <a:xfrm>
            <a:off x="9327356" y="9133983"/>
            <a:ext cx="1204042" cy="5216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2" name="Date Placeholder 1">
            <a:extLst>
              <a:ext uri="{FF2B5EF4-FFF2-40B4-BE49-F238E27FC236}">
                <a16:creationId xmlns:a16="http://schemas.microsoft.com/office/drawing/2014/main" id="{6B6B2AB5-BB2B-4804-AB6B-8D92D19EF54E}"/>
              </a:ext>
            </a:extLst>
          </p:cNvPr>
          <p:cNvSpPr>
            <a:spLocks noGrp="1"/>
          </p:cNvSpPr>
          <p:nvPr>
            <p:ph type="dt" sz="half" idx="10"/>
          </p:nvPr>
        </p:nvSpPr>
        <p:spPr/>
        <p:txBody>
          <a:bodyPr/>
          <a:lstStyle/>
          <a:p>
            <a:r>
              <a:rPr lang="en-US"/>
              <a:t>May 31, 2023</a:t>
            </a:r>
          </a:p>
        </p:txBody>
      </p:sp>
      <p:sp>
        <p:nvSpPr>
          <p:cNvPr id="11" name="Footer Placeholder 10">
            <a:extLst>
              <a:ext uri="{FF2B5EF4-FFF2-40B4-BE49-F238E27FC236}">
                <a16:creationId xmlns:a16="http://schemas.microsoft.com/office/drawing/2014/main" id="{160076C1-5BE5-494A-9FE0-995FF7B4B6DE}"/>
              </a:ext>
            </a:extLst>
          </p:cNvPr>
          <p:cNvSpPr>
            <a:spLocks noGrp="1"/>
          </p:cNvSpPr>
          <p:nvPr>
            <p:ph type="ftr" sz="quarter" idx="11"/>
          </p:nvPr>
        </p:nvSpPr>
        <p:spPr/>
        <p:txBody>
          <a:bodyPr/>
          <a:lstStyle/>
          <a:p>
            <a:r>
              <a:rPr lang="en-US"/>
              <a:t>OFFICE OF SMALL BUSINESS AND DVBE SERVICES, DGS </a:t>
            </a:r>
          </a:p>
        </p:txBody>
      </p:sp>
      <p:sp>
        <p:nvSpPr>
          <p:cNvPr id="16" name="Slide Number Placeholder 15">
            <a:extLst>
              <a:ext uri="{FF2B5EF4-FFF2-40B4-BE49-F238E27FC236}">
                <a16:creationId xmlns:a16="http://schemas.microsoft.com/office/drawing/2014/main" id="{B2B58080-6F83-4DB3-B5B6-02B34B8CC59B}"/>
              </a:ext>
            </a:extLst>
          </p:cNvPr>
          <p:cNvSpPr>
            <a:spLocks noGrp="1"/>
          </p:cNvSpPr>
          <p:nvPr>
            <p:ph type="sldNum" sz="quarter" idx="12"/>
          </p:nvPr>
        </p:nvSpPr>
        <p:spPr/>
        <p:txBody>
          <a:bodyPr/>
          <a:lstStyle/>
          <a:p>
            <a:fld id="{692EB27F-9E66-4442-BA4E-CB46CE531EF9}" type="slidenum">
              <a:rPr lang="en-US" smtClean="0"/>
              <a:t>30</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1050012" y="603737"/>
            <a:ext cx="14116288" cy="2067460"/>
          </a:xfrm>
          <a:noFill/>
        </p:spPr>
        <p:txBody>
          <a:bodyPr vert="horz" lIns="149336" tIns="74668" rIns="149336" bIns="74668" rtlCol="0" anchor="t">
            <a:noAutofit/>
          </a:bodyPr>
          <a:lstStyle/>
          <a:p>
            <a:pPr defTabSz="1492094" fontAlgn="base">
              <a:spcAft>
                <a:spcPct val="0"/>
              </a:spcAft>
            </a:pPr>
            <a:r>
              <a:rPr lang="en-US" altLang="en-US" sz="7200" b="1" dirty="0">
                <a:latin typeface="Verdana" panose="020B0604030504040204" pitchFamily="34" charset="0"/>
                <a:ea typeface="Verdana" panose="020B0604030504040204" pitchFamily="34" charset="0"/>
                <a:cs typeface="Arial" panose="020B0604020202020204" pitchFamily="34" charset="0"/>
              </a:rPr>
              <a:t>Form 810S: SB and DVBE Option – Part 1 and Part 2</a:t>
            </a:r>
          </a:p>
        </p:txBody>
      </p:sp>
      <p:sp>
        <p:nvSpPr>
          <p:cNvPr id="3" name="TextBox 2"/>
          <p:cNvSpPr txBox="1"/>
          <p:nvPr/>
        </p:nvSpPr>
        <p:spPr>
          <a:xfrm>
            <a:off x="640556" y="3185319"/>
            <a:ext cx="15091876" cy="510909"/>
          </a:xfrm>
          <a:prstGeom prst="rect">
            <a:avLst/>
          </a:prstGeom>
        </p:spPr>
        <p:txBody>
          <a:bodyPr wrap="square" rtlCol="0">
            <a:spAutoFit/>
          </a:bodyPr>
          <a:lstStyle/>
          <a:p>
            <a:pPr defTabSz="1492094">
              <a:lnSpc>
                <a:spcPct val="85000"/>
              </a:lnSpc>
            </a:pPr>
            <a:r>
              <a:rPr lang="en-US" altLang="en-US" sz="3200" b="1" spc="-89" dirty="0">
                <a:latin typeface="Verdana" panose="020B0604030504040204" pitchFamily="34" charset="0"/>
                <a:ea typeface="Verdana" panose="020B0604030504040204" pitchFamily="34" charset="0"/>
                <a:cs typeface="Arial" panose="020B0604020202020204" pitchFamily="34" charset="0"/>
              </a:rPr>
              <a:t>Under SB/DVBE Option, the suppliers (prime) should be certified!</a:t>
            </a:r>
          </a:p>
        </p:txBody>
      </p:sp>
      <p:sp>
        <p:nvSpPr>
          <p:cNvPr id="33796" name="Rectangle 3"/>
          <p:cNvSpPr>
            <a:spLocks noGrp="1" noChangeArrowheads="1"/>
          </p:cNvSpPr>
          <p:nvPr>
            <p:ph idx="1"/>
          </p:nvPr>
        </p:nvSpPr>
        <p:spPr>
          <a:xfrm>
            <a:off x="945355" y="3947319"/>
            <a:ext cx="14478001" cy="7239000"/>
          </a:xfrm>
        </p:spPr>
        <p:txBody>
          <a:bodyPr vert="horz" lIns="162135" tIns="81068" rIns="162135" bIns="81068" rtlCol="0">
            <a:noAutofit/>
          </a:bodyPr>
          <a:lstStyle/>
          <a:p>
            <a:pPr marL="0" indent="0" defTabSz="1759546">
              <a:lnSpc>
                <a:spcPct val="80000"/>
              </a:lnSpc>
              <a:buNone/>
            </a:pPr>
            <a:r>
              <a:rPr lang="en-US" altLang="en-US" sz="4256" b="1" dirty="0">
                <a:latin typeface="Verdana" panose="020B0604030504040204" pitchFamily="34" charset="0"/>
                <a:ea typeface="Verdana" panose="020B0604030504040204" pitchFamily="34" charset="0"/>
                <a:cs typeface="Arial" panose="020B0604020202020204" pitchFamily="34" charset="0"/>
              </a:rPr>
              <a:t>SB or DVBE Option </a:t>
            </a:r>
          </a:p>
          <a:p>
            <a:pPr marL="162160" lvl="1" indent="-162160" defTabSz="1759546" fontAlgn="base">
              <a:lnSpc>
                <a:spcPct val="80000"/>
              </a:lnSpc>
              <a:spcBef>
                <a:spcPts val="2128"/>
              </a:spcBef>
              <a:spcAft>
                <a:spcPts val="355"/>
              </a:spcAft>
              <a:buSzPct val="100000"/>
              <a:buFont typeface="Wingdings" panose="05000000000000000000" pitchFamily="2" charset="2"/>
              <a:buChar char="Ø"/>
              <a:defRPr/>
            </a:pPr>
            <a:r>
              <a:rPr lang="en-US" altLang="en-US" sz="4256" dirty="0">
                <a:latin typeface="Verdana" panose="020B0604030504040204" pitchFamily="34" charset="0"/>
                <a:ea typeface="Verdana" panose="020B0604030504040204" pitchFamily="34" charset="0"/>
                <a:cs typeface="Arial" panose="020B0604020202020204" pitchFamily="34" charset="0"/>
              </a:rPr>
              <a:t> If the contract is $5,000.01 to $249,999.99</a:t>
            </a:r>
          </a:p>
          <a:p>
            <a:pPr marL="0" indent="0" defTabSz="1759546">
              <a:lnSpc>
                <a:spcPct val="80000"/>
              </a:lnSpc>
              <a:buNone/>
            </a:pPr>
            <a:r>
              <a:rPr lang="en-US" altLang="en-US" sz="4256" b="1" dirty="0">
                <a:latin typeface="Verdana" panose="020B0604030504040204" pitchFamily="34" charset="0"/>
                <a:ea typeface="Verdana" panose="020B0604030504040204" pitchFamily="34" charset="0"/>
                <a:cs typeface="Arial" panose="020B0604020202020204" pitchFamily="34" charset="0"/>
              </a:rPr>
              <a:t>Public Works SB or DVBE Option:</a:t>
            </a:r>
          </a:p>
          <a:p>
            <a:pPr marL="162160" lvl="1" indent="-162160" defTabSz="1759546" fontAlgn="base">
              <a:lnSpc>
                <a:spcPct val="80000"/>
              </a:lnSpc>
              <a:spcBef>
                <a:spcPts val="2128"/>
              </a:spcBef>
              <a:spcAft>
                <a:spcPts val="355"/>
              </a:spcAft>
              <a:buSzPct val="100000"/>
              <a:buFont typeface="Wingdings" panose="05000000000000000000" pitchFamily="2" charset="2"/>
              <a:buChar char="Ø"/>
              <a:defRPr/>
            </a:pPr>
            <a:r>
              <a:rPr lang="en-US" altLang="en-US" sz="4256" dirty="0">
                <a:latin typeface="Verdana" panose="020B0604030504040204" pitchFamily="34" charset="0"/>
                <a:ea typeface="Verdana" panose="020B0604030504040204" pitchFamily="34" charset="0"/>
                <a:cs typeface="Arial" panose="020B0604020202020204" pitchFamily="34" charset="0"/>
              </a:rPr>
              <a:t> If the contract is $5,000.01 up to $388,000 </a:t>
            </a:r>
          </a:p>
          <a:p>
            <a:pPr marL="0" lvl="1" indent="0" defTabSz="1759546" fontAlgn="base">
              <a:lnSpc>
                <a:spcPct val="80000"/>
              </a:lnSpc>
              <a:spcBef>
                <a:spcPts val="2128"/>
              </a:spcBef>
              <a:spcAft>
                <a:spcPts val="355"/>
              </a:spcAft>
              <a:buSzPct val="100000"/>
              <a:buNone/>
              <a:defRPr/>
            </a:pPr>
            <a:endParaRPr lang="en-US" sz="2800" b="1" i="0" dirty="0">
              <a:solidFill>
                <a:srgbClr val="000000"/>
              </a:solidFill>
              <a:effectLst/>
              <a:latin typeface="Verdana" panose="020B0604030504040204" pitchFamily="34" charset="0"/>
              <a:ea typeface="Verdana" panose="020B0604030504040204" pitchFamily="34" charset="0"/>
            </a:endParaRPr>
          </a:p>
          <a:p>
            <a:pPr marL="0" lvl="1" indent="0" defTabSz="1759546" fontAlgn="base">
              <a:lnSpc>
                <a:spcPct val="80000"/>
              </a:lnSpc>
              <a:spcBef>
                <a:spcPts val="2128"/>
              </a:spcBef>
              <a:spcAft>
                <a:spcPts val="355"/>
              </a:spcAft>
              <a:buSzPct val="100000"/>
              <a:buNone/>
              <a:defRPr/>
            </a:pPr>
            <a:r>
              <a:rPr lang="en-US" sz="2800" b="1" i="0" dirty="0">
                <a:solidFill>
                  <a:srgbClr val="000000"/>
                </a:solidFill>
                <a:effectLst/>
                <a:latin typeface="Verdana" panose="020B0604030504040204" pitchFamily="34" charset="0"/>
                <a:ea typeface="Verdana" panose="020B0604030504040204" pitchFamily="34" charset="0"/>
              </a:rPr>
              <a:t>BB. No. P-01-22 - SUBJECT:</a:t>
            </a:r>
            <a:r>
              <a:rPr lang="en-US" sz="2800" b="0" i="0" dirty="0">
                <a:solidFill>
                  <a:srgbClr val="000000"/>
                </a:solidFill>
                <a:effectLst/>
                <a:latin typeface="Verdana" panose="020B0604030504040204" pitchFamily="34" charset="0"/>
                <a:ea typeface="Verdana" panose="020B0604030504040204" pitchFamily="34" charset="0"/>
              </a:rPr>
              <a:t> </a:t>
            </a:r>
            <a:r>
              <a:rPr lang="en-US" sz="2800" b="0" i="0" u="sng" dirty="0">
                <a:solidFill>
                  <a:srgbClr val="0066AA"/>
                </a:solidFill>
                <a:effectLst/>
                <a:latin typeface="Verdana" panose="020B0604030504040204" pitchFamily="34" charset="0"/>
                <a:ea typeface="Verdana" panose="020B0604030504040204" pitchFamily="34" charset="0"/>
                <a:hlinkClick r:id="rId3"/>
              </a:rPr>
              <a:t>SB and DVBE Option Acquisition Methods – Dollar Threshold Increase for Public Works Contracts</a:t>
            </a:r>
            <a:endParaRPr lang="en-US" sz="2800" b="0" i="0" dirty="0">
              <a:solidFill>
                <a:srgbClr val="000000"/>
              </a:solidFill>
              <a:effectLst/>
              <a:latin typeface="Verdana" panose="020B0604030504040204" pitchFamily="34" charset="0"/>
              <a:ea typeface="Verdana" panose="020B0604030504040204" pitchFamily="34" charset="0"/>
            </a:endParaRPr>
          </a:p>
          <a:p>
            <a:pPr marL="0" indent="0" algn="l" fontAlgn="base">
              <a:buNone/>
            </a:pPr>
            <a:r>
              <a:rPr lang="en-US" sz="2800" i="0" dirty="0">
                <a:solidFill>
                  <a:srgbClr val="111111"/>
                </a:solidFill>
                <a:effectLst/>
                <a:latin typeface="Verdana" panose="020B0604030504040204" pitchFamily="34" charset="0"/>
                <a:ea typeface="Verdana" panose="020B0604030504040204" pitchFamily="34" charset="0"/>
                <a:hlinkClick r:id="rId4"/>
              </a:rPr>
              <a:t>Government Code (GC) Section 14838.5(a)</a:t>
            </a:r>
            <a:endParaRPr lang="en-US" sz="2800" i="0" dirty="0">
              <a:solidFill>
                <a:srgbClr val="000000"/>
              </a:solidFill>
              <a:effectLst/>
              <a:latin typeface="Arial" panose="020B0604020202020204" pitchFamily="34" charset="0"/>
            </a:endParaRPr>
          </a:p>
          <a:p>
            <a:pPr algn="l" fontAlgn="base"/>
            <a:endParaRPr lang="en-US" sz="2800" b="0" i="0" dirty="0">
              <a:solidFill>
                <a:srgbClr val="333333"/>
              </a:solidFill>
              <a:effectLst/>
              <a:latin typeface="Verdana" panose="020B0604030504040204" pitchFamily="34" charset="0"/>
            </a:endParaRPr>
          </a:p>
          <a:p>
            <a:pPr marL="0" lvl="1" indent="0" defTabSz="1759546" fontAlgn="base">
              <a:lnSpc>
                <a:spcPct val="80000"/>
              </a:lnSpc>
              <a:spcBef>
                <a:spcPts val="2128"/>
              </a:spcBef>
              <a:spcAft>
                <a:spcPts val="355"/>
              </a:spcAft>
              <a:buSzPct val="100000"/>
              <a:buNone/>
              <a:defRPr/>
            </a:pPr>
            <a:endParaRPr lang="en-US" altLang="en-US" sz="4256"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0" lvl="1" indent="0" defTabSz="1759546" fontAlgn="base">
              <a:lnSpc>
                <a:spcPct val="80000"/>
              </a:lnSpc>
              <a:spcBef>
                <a:spcPts val="2128"/>
              </a:spcBef>
              <a:spcAft>
                <a:spcPts val="355"/>
              </a:spcAft>
              <a:buSzPct val="100000"/>
              <a:buNone/>
              <a:defRPr/>
            </a:pPr>
            <a:r>
              <a:rPr lang="en-US" altLang="en-US" sz="3901" dirty="0">
                <a:solidFill>
                  <a:schemeClr val="tx1"/>
                </a:solidFill>
                <a:latin typeface="Verdana" panose="020B0604030504040204" pitchFamily="34" charset="0"/>
                <a:ea typeface="Verdana" panose="020B0604030504040204" pitchFamily="34" charset="0"/>
                <a:cs typeface="Arial" panose="020B0604020202020204" pitchFamily="34" charset="0"/>
              </a:rPr>
              <a:t>	</a:t>
            </a:r>
          </a:p>
          <a:p>
            <a:pPr marL="661590" indent="-661590" defTabSz="1759546">
              <a:lnSpc>
                <a:spcPct val="80000"/>
              </a:lnSpc>
              <a:buNone/>
            </a:pPr>
            <a:r>
              <a:rPr lang="en-US" altLang="en-US" sz="4256" dirty="0">
                <a:solidFill>
                  <a:schemeClr val="tx1"/>
                </a:solidFill>
                <a:latin typeface="Verdana" panose="020B0604030504040204" pitchFamily="34" charset="0"/>
                <a:ea typeface="Verdana" panose="020B0604030504040204" pitchFamily="34" charset="0"/>
                <a:cs typeface="Arial" panose="020B0604020202020204" pitchFamily="34" charset="0"/>
              </a:rPr>
              <a:t>	</a:t>
            </a:r>
          </a:p>
          <a:p>
            <a:pPr marL="661590" indent="-661590" defTabSz="1759546">
              <a:lnSpc>
                <a:spcPct val="80000"/>
              </a:lnSpc>
            </a:pPr>
            <a:endParaRPr lang="en-US" altLang="en-US" sz="4256" dirty="0">
              <a:solidFill>
                <a:schemeClr val="tx1"/>
              </a:solidFill>
              <a:latin typeface="Verdana" panose="020B0604030504040204" pitchFamily="34" charset="0"/>
              <a:ea typeface="Verdana" panose="020B0604030504040204" pitchFamily="34" charset="0"/>
            </a:endParaRPr>
          </a:p>
        </p:txBody>
      </p:sp>
      <p:sp>
        <p:nvSpPr>
          <p:cNvPr id="2" name="Date Placeholder 1">
            <a:extLst>
              <a:ext uri="{FF2B5EF4-FFF2-40B4-BE49-F238E27FC236}">
                <a16:creationId xmlns:a16="http://schemas.microsoft.com/office/drawing/2014/main" id="{79F590B5-F35A-45BB-BBBA-4A52369CAACB}"/>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66D6D86D-82B7-4896-B16C-C8BE08726711}"/>
              </a:ext>
            </a:extLst>
          </p:cNvPr>
          <p:cNvSpPr>
            <a:spLocks noGrp="1"/>
          </p:cNvSpPr>
          <p:nvPr>
            <p:ph type="ftr" sz="quarter" idx="11"/>
          </p:nvPr>
        </p:nvSpPr>
        <p:spPr/>
        <p:txBody>
          <a:bodyPr/>
          <a:lstStyle/>
          <a:p>
            <a:r>
              <a:rPr lang="en-US"/>
              <a:t>OFFICE OF SMALL BUSINESS AND DVBE SERVICES, DGS </a:t>
            </a:r>
          </a:p>
        </p:txBody>
      </p:sp>
      <p:sp>
        <p:nvSpPr>
          <p:cNvPr id="6" name="Slide Number Placeholder 5">
            <a:extLst>
              <a:ext uri="{FF2B5EF4-FFF2-40B4-BE49-F238E27FC236}">
                <a16:creationId xmlns:a16="http://schemas.microsoft.com/office/drawing/2014/main" id="{01519D86-59CE-47FE-8907-C6ECB58CB1A8}"/>
              </a:ext>
            </a:extLst>
          </p:cNvPr>
          <p:cNvSpPr>
            <a:spLocks noGrp="1"/>
          </p:cNvSpPr>
          <p:nvPr>
            <p:ph type="sldNum" sz="quarter" idx="12"/>
          </p:nvPr>
        </p:nvSpPr>
        <p:spPr/>
        <p:txBody>
          <a:bodyPr/>
          <a:lstStyle/>
          <a:p>
            <a:fld id="{692EB27F-9E66-4442-BA4E-CB46CE531EF9}" type="slidenum">
              <a:rPr lang="en-US" smtClean="0"/>
              <a:t>31</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1459468" y="1127919"/>
            <a:ext cx="14421088" cy="1953083"/>
          </a:xfrm>
        </p:spPr>
        <p:txBody>
          <a:bodyPr vert="horz" lIns="149336" tIns="74668" rIns="149336" bIns="74668" rtlCol="0" anchor="t">
            <a:noAutofit/>
          </a:bodyPr>
          <a:lstStyle/>
          <a:p>
            <a:pPr defTabSz="1492094" fontAlgn="base">
              <a:spcAft>
                <a:spcPct val="0"/>
              </a:spcAft>
            </a:pPr>
            <a:r>
              <a:rPr lang="en-US" altLang="en-US" sz="7200" b="1" dirty="0">
                <a:latin typeface="Verdana" panose="020B0604030504040204" pitchFamily="34" charset="0"/>
                <a:ea typeface="Verdana" panose="020B0604030504040204" pitchFamily="34" charset="0"/>
                <a:cs typeface="Arial" panose="020B0604020202020204" pitchFamily="34" charset="0"/>
              </a:rPr>
              <a:t>Form 810S: DVBE Incentive - Part 3</a:t>
            </a:r>
          </a:p>
        </p:txBody>
      </p:sp>
      <p:sp useBgFill="1">
        <p:nvSpPr>
          <p:cNvPr id="254980" name="Rectangle 3"/>
          <p:cNvSpPr>
            <a:spLocks noGrp="1" noChangeArrowheads="1"/>
          </p:cNvSpPr>
          <p:nvPr>
            <p:ph idx="1"/>
          </p:nvPr>
        </p:nvSpPr>
        <p:spPr>
          <a:xfrm>
            <a:off x="1459466" y="3273187"/>
            <a:ext cx="14116289" cy="7760732"/>
          </a:xfrm>
        </p:spPr>
        <p:txBody>
          <a:bodyPr vert="horz" lIns="162135" tIns="81068" rIns="162135" bIns="81068" rtlCol="0">
            <a:noAutofit/>
          </a:bodyPr>
          <a:lstStyle/>
          <a:p>
            <a:pPr marL="0" indent="0" defTabSz="1759546">
              <a:lnSpc>
                <a:spcPct val="100000"/>
              </a:lnSpc>
              <a:spcAft>
                <a:spcPts val="600"/>
              </a:spcAft>
              <a:buNone/>
              <a:defRPr/>
            </a:pPr>
            <a:r>
              <a:rPr lang="en-US" sz="3200" dirty="0">
                <a:latin typeface="Verdana" panose="020B0604030504040204" pitchFamily="34" charset="0"/>
                <a:ea typeface="Verdana" panose="020B0604030504040204" pitchFamily="34" charset="0"/>
                <a:cs typeface="Arial" panose="020B0604020202020204" pitchFamily="34" charset="0"/>
              </a:rPr>
              <a:t>Military and Veterans Code section 999.5(a) applies to all competitive solicitations, unless a DVBE exemption is approved.</a:t>
            </a:r>
          </a:p>
          <a:p>
            <a:pPr marL="0" indent="0" defTabSz="1759546">
              <a:lnSpc>
                <a:spcPct val="100000"/>
              </a:lnSpc>
              <a:buNone/>
              <a:defRPr/>
            </a:pPr>
            <a:r>
              <a:rPr lang="en-US" sz="3000" b="1" dirty="0">
                <a:solidFill>
                  <a:srgbClr val="000000"/>
                </a:solidFill>
                <a:latin typeface="Verdana" panose="020B0604030504040204" pitchFamily="34" charset="0"/>
                <a:ea typeface="Verdana" panose="020B0604030504040204" pitchFamily="34" charset="0"/>
              </a:rPr>
              <a:t>BB. No. P-08-20 - SUBJECT:</a:t>
            </a:r>
            <a:r>
              <a:rPr lang="en-US" sz="3000" dirty="0">
                <a:solidFill>
                  <a:srgbClr val="000000"/>
                </a:solidFill>
                <a:latin typeface="Verdana" panose="020B0604030504040204" pitchFamily="34" charset="0"/>
                <a:ea typeface="Verdana" panose="020B0604030504040204" pitchFamily="34" charset="0"/>
              </a:rPr>
              <a:t> </a:t>
            </a:r>
            <a:r>
              <a:rPr lang="en-US" sz="3000" dirty="0">
                <a:solidFill>
                  <a:srgbClr val="000000"/>
                </a:solidFill>
                <a:latin typeface="Verdana" panose="020B0604030504040204" pitchFamily="34" charset="0"/>
                <a:ea typeface="Verdana" panose="020B0604030504040204" pitchFamily="34" charset="0"/>
                <a:hlinkClick r:id="rId3"/>
              </a:rPr>
              <a:t>DVBE Incentive Exemption Regulation Update &amp; DVBE Exemption Request Form (STD 816)</a:t>
            </a:r>
            <a:r>
              <a:rPr lang="en-US" sz="3000" dirty="0">
                <a:solidFill>
                  <a:srgbClr val="000000"/>
                </a:solidFill>
                <a:latin typeface="Verdana" panose="020B0604030504040204" pitchFamily="34" charset="0"/>
                <a:ea typeface="Verdana" panose="020B0604030504040204" pitchFamily="34" charset="0"/>
              </a:rPr>
              <a:t> </a:t>
            </a:r>
            <a:endParaRPr lang="en-US" altLang="en-US" sz="30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0" indent="0" defTabSz="1759546">
              <a:lnSpc>
                <a:spcPct val="100000"/>
              </a:lnSpc>
              <a:buNone/>
              <a:defRPr/>
            </a:pPr>
            <a:r>
              <a:rPr lang="en-US" sz="3200" dirty="0">
                <a:latin typeface="Verdana" panose="020B0604030504040204" pitchFamily="34" charset="0"/>
                <a:ea typeface="Verdana" panose="020B0604030504040204" pitchFamily="34" charset="0"/>
                <a:cs typeface="Arial" panose="020B0604020202020204" pitchFamily="34" charset="0"/>
              </a:rPr>
              <a:t>For FI$Cal departments:</a:t>
            </a:r>
          </a:p>
          <a:p>
            <a:pPr marL="0" indent="0" defTabSz="1759546">
              <a:lnSpc>
                <a:spcPct val="100000"/>
              </a:lnSpc>
              <a:buNone/>
              <a:defRPr/>
            </a:pPr>
            <a:endParaRPr lang="en-US" sz="3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0" indent="0" defTabSz="1759546">
              <a:lnSpc>
                <a:spcPct val="100000"/>
              </a:lnSpc>
              <a:buNone/>
              <a:defRPr/>
            </a:pPr>
            <a:endParaRPr lang="en-US" sz="3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0" indent="0" defTabSz="1759546">
              <a:lnSpc>
                <a:spcPct val="100000"/>
              </a:lnSpc>
              <a:buNone/>
              <a:defRPr/>
            </a:pPr>
            <a:r>
              <a:rPr lang="en-US" sz="3000" dirty="0">
                <a:latin typeface="Verdana" panose="020B0604030504040204" pitchFamily="34" charset="0"/>
                <a:ea typeface="Verdana" panose="020B0604030504040204" pitchFamily="34" charset="0"/>
                <a:cs typeface="Arial" panose="020B0604020202020204" pitchFamily="34" charset="0"/>
              </a:rPr>
              <a:t>Select the </a:t>
            </a:r>
            <a:r>
              <a:rPr lang="en-US" sz="3000" b="1" dirty="0">
                <a:latin typeface="Verdana" panose="020B0604030504040204" pitchFamily="34" charset="0"/>
                <a:ea typeface="Verdana" panose="020B0604030504040204" pitchFamily="34" charset="0"/>
                <a:cs typeface="Arial" panose="020B0604020202020204" pitchFamily="34" charset="0"/>
              </a:rPr>
              <a:t>Check if exempt from DVBE Incentive </a:t>
            </a:r>
            <a:r>
              <a:rPr lang="en-US" sz="3000" dirty="0">
                <a:latin typeface="Verdana" panose="020B0604030504040204" pitchFamily="34" charset="0"/>
                <a:ea typeface="Verdana" panose="020B0604030504040204" pitchFamily="34" charset="0"/>
                <a:cs typeface="Arial" panose="020B0604020202020204" pitchFamily="34" charset="0"/>
              </a:rPr>
              <a:t>box only if :</a:t>
            </a:r>
          </a:p>
          <a:p>
            <a:pPr defTabSz="1759546">
              <a:lnSpc>
                <a:spcPct val="100000"/>
              </a:lnSpc>
              <a:buFont typeface="Wingdings" panose="05000000000000000000" pitchFamily="2" charset="2"/>
              <a:buChar char="Ø"/>
              <a:defRPr/>
            </a:pPr>
            <a:r>
              <a:rPr lang="en-US" sz="3000" dirty="0">
                <a:latin typeface="Verdana" panose="020B0604030504040204" pitchFamily="34" charset="0"/>
                <a:ea typeface="Verdana" panose="020B0604030504040204" pitchFamily="34" charset="0"/>
                <a:cs typeface="Arial" panose="020B0604020202020204" pitchFamily="34" charset="0"/>
              </a:rPr>
              <a:t> Have an approved </a:t>
            </a:r>
            <a:r>
              <a:rPr lang="en-US" sz="3000" u="sng" dirty="0">
                <a:latin typeface="Verdana" panose="020B0604030504040204" pitchFamily="34" charset="0"/>
                <a:ea typeface="Verdana" panose="020B0604030504040204" pitchFamily="34" charset="0"/>
                <a:cs typeface="Arial" panose="020B0604020202020204" pitchFamily="34" charset="0"/>
              </a:rPr>
              <a:t>DVBE Incentive Exemption (outside Fi$Cal)</a:t>
            </a:r>
            <a:r>
              <a:rPr lang="en-US" sz="3000" dirty="0">
                <a:latin typeface="Verdana" panose="020B0604030504040204" pitchFamily="34" charset="0"/>
                <a:ea typeface="Verdana" panose="020B0604030504040204" pitchFamily="34" charset="0"/>
                <a:cs typeface="Arial" panose="020B0604020202020204" pitchFamily="34" charset="0"/>
              </a:rPr>
              <a:t>, or </a:t>
            </a:r>
          </a:p>
          <a:p>
            <a:pPr defTabSz="1759546">
              <a:lnSpc>
                <a:spcPct val="100000"/>
              </a:lnSpc>
              <a:buFont typeface="Wingdings" panose="05000000000000000000" pitchFamily="2" charset="2"/>
              <a:buChar char="Ø"/>
              <a:defRPr/>
            </a:pPr>
            <a:r>
              <a:rPr lang="en-US" sz="3000" dirty="0">
                <a:latin typeface="Verdana" panose="020B0604030504040204" pitchFamily="34" charset="0"/>
                <a:ea typeface="Verdana" panose="020B0604030504040204" pitchFamily="34" charset="0"/>
                <a:cs typeface="Arial" panose="020B0604020202020204" pitchFamily="34" charset="0"/>
              </a:rPr>
              <a:t> The Acquisition Method is SB or DVBE Option or other non-  competitive</a:t>
            </a:r>
          </a:p>
          <a:p>
            <a:pPr marL="0" lvl="1" indent="0" defTabSz="1759546" fontAlgn="base">
              <a:lnSpc>
                <a:spcPct val="100000"/>
              </a:lnSpc>
              <a:spcBef>
                <a:spcPts val="2128"/>
              </a:spcBef>
              <a:spcAft>
                <a:spcPts val="355"/>
              </a:spcAft>
              <a:buSzPct val="100000"/>
              <a:buNone/>
              <a:defRPr/>
            </a:pPr>
            <a:r>
              <a:rPr lang="en-US" sz="3000" dirty="0">
                <a:solidFill>
                  <a:schemeClr val="tx1"/>
                </a:solidFill>
                <a:latin typeface="Verdana" panose="020B0604030504040204" pitchFamily="34" charset="0"/>
                <a:ea typeface="Verdana" panose="020B0604030504040204" pitchFamily="34" charset="0"/>
                <a:cs typeface="Arial" panose="020B0604020202020204" pitchFamily="34" charset="0"/>
              </a:rPr>
              <a:t> </a:t>
            </a:r>
          </a:p>
        </p:txBody>
      </p:sp>
      <p:pic>
        <p:nvPicPr>
          <p:cNvPr id="7" name="Picture 6" descr="Screenshot of the Contract Activity Report page">
            <a:extLst>
              <a:ext uri="{FF2B5EF4-FFF2-40B4-BE49-F238E27FC236}">
                <a16:creationId xmlns:a16="http://schemas.microsoft.com/office/drawing/2014/main" id="{311342AA-2A5E-4588-AD9D-FCFDC19E29A3}"/>
              </a:ext>
            </a:extLst>
          </p:cNvPr>
          <p:cNvPicPr>
            <a:picLocks noChangeAspect="1"/>
          </p:cNvPicPr>
          <p:nvPr/>
        </p:nvPicPr>
        <p:blipFill>
          <a:blip r:embed="rId4"/>
          <a:stretch>
            <a:fillRect/>
          </a:stretch>
        </p:blipFill>
        <p:spPr>
          <a:xfrm>
            <a:off x="1459466" y="6461919"/>
            <a:ext cx="12664038" cy="1712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84864E74-EBF8-46E4-B199-1456C3FD6379}"/>
              </a:ext>
              <a:ext uri="{C183D7F6-B498-43B3-948B-1728B52AA6E4}">
                <adec:decorative xmlns:adec="http://schemas.microsoft.com/office/drawing/2017/decorative" val="1"/>
              </a:ext>
            </a:extLst>
          </p:cNvPr>
          <p:cNvSpPr/>
          <p:nvPr/>
        </p:nvSpPr>
        <p:spPr>
          <a:xfrm>
            <a:off x="10470356" y="7837909"/>
            <a:ext cx="228600" cy="15335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2">
            <a:extLst>
              <a:ext uri="{FF2B5EF4-FFF2-40B4-BE49-F238E27FC236}">
                <a16:creationId xmlns:a16="http://schemas.microsoft.com/office/drawing/2014/main" id="{C192CE8F-0377-4686-8448-32F04FED3E35}"/>
              </a:ext>
              <a:ext uri="{C183D7F6-B498-43B3-948B-1728B52AA6E4}">
                <adec:decorative xmlns:adec="http://schemas.microsoft.com/office/drawing/2017/decorative" val="1"/>
              </a:ext>
            </a:extLst>
          </p:cNvPr>
          <p:cNvSpPr/>
          <p:nvPr/>
        </p:nvSpPr>
        <p:spPr>
          <a:xfrm>
            <a:off x="10317409" y="6289151"/>
            <a:ext cx="534494" cy="1452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2" name="Date Placeholder 1">
            <a:extLst>
              <a:ext uri="{FF2B5EF4-FFF2-40B4-BE49-F238E27FC236}">
                <a16:creationId xmlns:a16="http://schemas.microsoft.com/office/drawing/2014/main" id="{1004631A-C201-494E-AF04-817F6521321A}"/>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F568B571-E5C7-4077-B811-18EF93FA39B7}"/>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76E01B00-28F2-4E99-BA63-891948A526AA}"/>
              </a:ext>
            </a:extLst>
          </p:cNvPr>
          <p:cNvSpPr>
            <a:spLocks noGrp="1"/>
          </p:cNvSpPr>
          <p:nvPr>
            <p:ph type="sldNum" sz="quarter" idx="12"/>
          </p:nvPr>
        </p:nvSpPr>
        <p:spPr/>
        <p:txBody>
          <a:bodyPr/>
          <a:lstStyle/>
          <a:p>
            <a:fld id="{692EB27F-9E66-4442-BA4E-CB46CE531EF9}" type="slidenum">
              <a:rPr lang="en-US" smtClean="0"/>
              <a:t>32</a:t>
            </a:fld>
            <a:endParaRPr lang="en-US"/>
          </a:p>
        </p:txBody>
      </p:sp>
    </p:spTree>
    <p:extLst>
      <p:ext uri="{BB962C8B-B14F-4D97-AF65-F5344CB8AC3E}">
        <p14:creationId xmlns:p14="http://schemas.microsoft.com/office/powerpoint/2010/main" val="2105618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765584" y="477992"/>
            <a:ext cx="15450729" cy="2299212"/>
          </a:xfrm>
          <a:no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defTabSz="1492094" fontAlgn="base">
              <a:spcAft>
                <a:spcPct val="0"/>
              </a:spcAft>
            </a:pPr>
            <a:r>
              <a:rPr lang="en-US" altLang="en-US" sz="6600"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Form 810C: Consulting Services Report</a:t>
            </a:r>
          </a:p>
        </p:txBody>
      </p:sp>
      <p:pic>
        <p:nvPicPr>
          <p:cNvPr id="17" name="Picture 16" descr="Screenshot of the Form 810C: Consulting Services Report page">
            <a:extLst>
              <a:ext uri="{FF2B5EF4-FFF2-40B4-BE49-F238E27FC236}">
                <a16:creationId xmlns:a16="http://schemas.microsoft.com/office/drawing/2014/main" id="{9FBC1688-82B9-32C4-37E3-9E778C7A9472}"/>
              </a:ext>
            </a:extLst>
          </p:cNvPr>
          <p:cNvPicPr>
            <a:picLocks noChangeAspect="1"/>
          </p:cNvPicPr>
          <p:nvPr/>
        </p:nvPicPr>
        <p:blipFill>
          <a:blip r:embed="rId3"/>
          <a:stretch>
            <a:fillRect/>
          </a:stretch>
        </p:blipFill>
        <p:spPr>
          <a:xfrm>
            <a:off x="1450670" y="3163554"/>
            <a:ext cx="13972686" cy="7905750"/>
          </a:xfrm>
          <a:prstGeom prst="rect">
            <a:avLst/>
          </a:prstGeom>
        </p:spPr>
      </p:pic>
      <p:sp>
        <p:nvSpPr>
          <p:cNvPr id="18" name="Rectangle 17">
            <a:extLst>
              <a:ext uri="{FF2B5EF4-FFF2-40B4-BE49-F238E27FC236}">
                <a16:creationId xmlns:a16="http://schemas.microsoft.com/office/drawing/2014/main" id="{0FCD70FB-1FA5-F789-1846-631FFC8EAC18}"/>
              </a:ext>
            </a:extLst>
          </p:cNvPr>
          <p:cNvSpPr/>
          <p:nvPr/>
        </p:nvSpPr>
        <p:spPr>
          <a:xfrm>
            <a:off x="5417132" y="4437174"/>
            <a:ext cx="3450867" cy="594629"/>
          </a:xfrm>
          <a:prstGeom prst="rect">
            <a:avLst/>
          </a:prstGeom>
          <a:noFill/>
        </p:spPr>
        <p:txBody>
          <a:bodyPr wrap="square" lIns="162158" tIns="81079" rIns="162158" bIns="81079">
            <a:spAutoFit/>
          </a:bodyPr>
          <a:lstStyle/>
          <a:p>
            <a:pPr algn="ctr"/>
            <a:r>
              <a:rPr lang="en-US" sz="2800" dirty="0">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Contractors List</a:t>
            </a:r>
          </a:p>
        </p:txBody>
      </p:sp>
      <p:sp>
        <p:nvSpPr>
          <p:cNvPr id="22" name="Arrow: Down 21">
            <a:extLst>
              <a:ext uri="{FF2B5EF4-FFF2-40B4-BE49-F238E27FC236}">
                <a16:creationId xmlns:a16="http://schemas.microsoft.com/office/drawing/2014/main" id="{1D1669B4-B6BC-D18E-A007-1F4BC81C4A38}"/>
              </a:ext>
              <a:ext uri="{C183D7F6-B498-43B3-948B-1728B52AA6E4}">
                <adec:decorative xmlns:adec="http://schemas.microsoft.com/office/drawing/2017/decorative" val="1"/>
              </a:ext>
            </a:extLst>
          </p:cNvPr>
          <p:cNvSpPr/>
          <p:nvPr/>
        </p:nvSpPr>
        <p:spPr>
          <a:xfrm>
            <a:off x="7633710" y="5180837"/>
            <a:ext cx="322046" cy="721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34D90B-D0B5-9E90-D617-D13128A2A4E3}"/>
              </a:ext>
            </a:extLst>
          </p:cNvPr>
          <p:cNvSpPr/>
          <p:nvPr/>
        </p:nvSpPr>
        <p:spPr>
          <a:xfrm>
            <a:off x="11317622" y="4766135"/>
            <a:ext cx="3892562" cy="594629"/>
          </a:xfrm>
          <a:prstGeom prst="rect">
            <a:avLst/>
          </a:prstGeom>
          <a:noFill/>
        </p:spPr>
        <p:txBody>
          <a:bodyPr wrap="none" lIns="162158" tIns="81079" rIns="162158" bIns="81079">
            <a:spAutoFit/>
          </a:bodyPr>
          <a:lstStyle/>
          <a:p>
            <a:pPr algn="ctr"/>
            <a:r>
              <a:rPr lang="en-US" sz="2800" dirty="0">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Explanation Section</a:t>
            </a:r>
          </a:p>
        </p:txBody>
      </p:sp>
      <p:sp>
        <p:nvSpPr>
          <p:cNvPr id="23" name="Arrow: Down 22">
            <a:extLst>
              <a:ext uri="{FF2B5EF4-FFF2-40B4-BE49-F238E27FC236}">
                <a16:creationId xmlns:a16="http://schemas.microsoft.com/office/drawing/2014/main" id="{473C938B-1735-ED24-E821-72315FB881BA}"/>
              </a:ext>
              <a:ext uri="{C183D7F6-B498-43B3-948B-1728B52AA6E4}">
                <adec:decorative xmlns:adec="http://schemas.microsoft.com/office/drawing/2017/decorative" val="1"/>
              </a:ext>
            </a:extLst>
          </p:cNvPr>
          <p:cNvSpPr/>
          <p:nvPr/>
        </p:nvSpPr>
        <p:spPr>
          <a:xfrm>
            <a:off x="14765643" y="5180836"/>
            <a:ext cx="322046" cy="721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97EDFB-D241-729E-9E5F-09600780A170}"/>
              </a:ext>
            </a:extLst>
          </p:cNvPr>
          <p:cNvSpPr/>
          <p:nvPr/>
        </p:nvSpPr>
        <p:spPr>
          <a:xfrm>
            <a:off x="4540143" y="9258909"/>
            <a:ext cx="1678815" cy="818664"/>
          </a:xfrm>
          <a:prstGeom prst="rect">
            <a:avLst/>
          </a:prstGeom>
          <a:noFill/>
        </p:spPr>
        <p:txBody>
          <a:bodyPr wrap="none" lIns="162158" tIns="81079" rIns="162158" bIns="81079">
            <a:spAutoFit/>
          </a:bodyPr>
          <a:lstStyle/>
          <a:p>
            <a:pPr algn="ctr"/>
            <a:r>
              <a:rPr lang="en-US" sz="4256" dirty="0">
                <a:ln w="0"/>
                <a:solidFill>
                  <a:schemeClr val="accent1"/>
                </a:solidFill>
                <a:effectLst>
                  <a:outerShdw blurRad="38100" dist="25400" dir="5400000" algn="ctr" rotWithShape="0">
                    <a:srgbClr val="6E747A">
                      <a:alpha val="43000"/>
                    </a:srgbClr>
                  </a:outerShdw>
                </a:effectLst>
              </a:rPr>
              <a:t>Codes</a:t>
            </a:r>
          </a:p>
        </p:txBody>
      </p:sp>
      <p:sp>
        <p:nvSpPr>
          <p:cNvPr id="21" name="Oval 20">
            <a:extLst>
              <a:ext uri="{FF2B5EF4-FFF2-40B4-BE49-F238E27FC236}">
                <a16:creationId xmlns:a16="http://schemas.microsoft.com/office/drawing/2014/main" id="{9FB9EFAF-D510-1121-1E5B-A094B782496D}"/>
              </a:ext>
              <a:ext uri="{C183D7F6-B498-43B3-948B-1728B52AA6E4}">
                <adec:decorative xmlns:adec="http://schemas.microsoft.com/office/drawing/2017/decorative" val="1"/>
              </a:ext>
            </a:extLst>
          </p:cNvPr>
          <p:cNvSpPr/>
          <p:nvPr/>
        </p:nvSpPr>
        <p:spPr>
          <a:xfrm>
            <a:off x="779944" y="9261783"/>
            <a:ext cx="3928881" cy="19812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2" name="Date Placeholder 1">
            <a:extLst>
              <a:ext uri="{FF2B5EF4-FFF2-40B4-BE49-F238E27FC236}">
                <a16:creationId xmlns:a16="http://schemas.microsoft.com/office/drawing/2014/main" id="{BAFB4E0C-6D69-4486-B6BE-13D256FB00B7}"/>
              </a:ext>
            </a:extLst>
          </p:cNvPr>
          <p:cNvSpPr>
            <a:spLocks noGrp="1"/>
          </p:cNvSpPr>
          <p:nvPr>
            <p:ph type="dt" sz="half" idx="10"/>
          </p:nvPr>
        </p:nvSpPr>
        <p:spPr/>
        <p:txBody>
          <a:bodyPr/>
          <a:lstStyle/>
          <a:p>
            <a:r>
              <a:rPr lang="en-US"/>
              <a:t>May 31, 2023</a:t>
            </a:r>
          </a:p>
        </p:txBody>
      </p:sp>
      <p:sp>
        <p:nvSpPr>
          <p:cNvPr id="3" name="Footer Placeholder 2">
            <a:extLst>
              <a:ext uri="{FF2B5EF4-FFF2-40B4-BE49-F238E27FC236}">
                <a16:creationId xmlns:a16="http://schemas.microsoft.com/office/drawing/2014/main" id="{12E1E4CB-0485-4B21-BF8E-AEF043F2F502}"/>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4360CBC4-738E-48A3-9B2A-51DFE4D700DE}"/>
              </a:ext>
            </a:extLst>
          </p:cNvPr>
          <p:cNvSpPr>
            <a:spLocks noGrp="1"/>
          </p:cNvSpPr>
          <p:nvPr>
            <p:ph type="sldNum" sz="quarter" idx="12"/>
          </p:nvPr>
        </p:nvSpPr>
        <p:spPr/>
        <p:txBody>
          <a:bodyPr/>
          <a:lstStyle/>
          <a:p>
            <a:fld id="{692EB27F-9E66-4442-BA4E-CB46CE531EF9}" type="slidenum">
              <a:rPr lang="en-US" smtClean="0"/>
              <a:t>33</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C183D7F6-B498-43B3-948B-1728B52AA6E4}">
                <adec:decorative xmlns:adec="http://schemas.microsoft.com/office/drawing/2017/decorative" val="1"/>
              </a:ext>
            </a:extLst>
          </p:cNvPr>
          <p:cNvSpPr txBox="1">
            <a:spLocks noChangeArrowheads="1"/>
          </p:cNvSpPr>
          <p:nvPr/>
        </p:nvSpPr>
        <p:spPr>
          <a:xfrm>
            <a:off x="270528" y="354722"/>
            <a:ext cx="16215783" cy="861463"/>
          </a:xfrm>
          <a:prstGeom prst="rect">
            <a:avLst/>
          </a:prstGeom>
        </p:spPr>
        <p:txBody>
          <a:bodyPr vert="horz" lIns="149336" tIns="74668" rIns="149336" bIns="74668"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492094" fontAlgn="base">
              <a:spcAft>
                <a:spcPct val="0"/>
              </a:spcAft>
            </a:pPr>
            <a:endParaRPr lang="en-US" altLang="en-US" sz="6384"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40B104F-815D-44BF-AA31-DFBC977004C6}"/>
              </a:ext>
            </a:extLst>
          </p:cNvPr>
          <p:cNvSpPr>
            <a:spLocks noGrp="1"/>
          </p:cNvSpPr>
          <p:nvPr>
            <p:ph type="title"/>
          </p:nvPr>
        </p:nvSpPr>
        <p:spPr/>
        <p:txBody>
          <a:bodyPr>
            <a:noAutofit/>
          </a:bodyPr>
          <a:lstStyle/>
          <a:p>
            <a:r>
              <a:rPr lang="en-US" altLang="en-US" sz="6600" b="1" dirty="0">
                <a:latin typeface="Verdana" panose="020B0604030504040204" pitchFamily="34" charset="0"/>
                <a:ea typeface="Verdana" panose="020B0604030504040204" pitchFamily="34" charset="0"/>
                <a:cs typeface="Arial" panose="020B0604020202020204" pitchFamily="34" charset="0"/>
              </a:rPr>
              <a:t>Form 810C: Consulting Services Report </a:t>
            </a:r>
            <a:r>
              <a:rPr lang="en-US" sz="8512" b="1" kern="1200" spc="-89" baseline="0" dirty="0">
                <a:solidFill>
                  <a:schemeClr val="bg1"/>
                </a:solidFill>
                <a:effectLst/>
                <a:latin typeface="+mj-lt"/>
                <a:ea typeface="+mj-ea"/>
                <a:cs typeface="+mj-cs"/>
              </a:rPr>
              <a:t>–</a:t>
            </a:r>
            <a:r>
              <a:rPr lang="en-US" sz="8512" b="1" kern="1200" spc="-89" baseline="0" dirty="0">
                <a:solidFill>
                  <a:schemeClr val="tx1">
                    <a:lumMod val="75000"/>
                    <a:lumOff val="25000"/>
                  </a:schemeClr>
                </a:solidFill>
                <a:effectLst/>
                <a:latin typeface="+mj-lt"/>
                <a:ea typeface="+mj-ea"/>
                <a:cs typeface="+mj-cs"/>
              </a:rPr>
              <a:t> </a:t>
            </a:r>
            <a:r>
              <a:rPr lang="en-US" altLang="en-US" sz="6600" b="1" dirty="0">
                <a:solidFill>
                  <a:schemeClr val="bg1"/>
                </a:solidFill>
                <a:latin typeface="Verdana" panose="020B0604030504040204" pitchFamily="34" charset="0"/>
                <a:ea typeface="Verdana" panose="020B0604030504040204" pitchFamily="34" charset="0"/>
                <a:cs typeface="Arial" panose="020B0604020202020204" pitchFamily="34" charset="0"/>
              </a:rPr>
              <a:t>Part 2</a:t>
            </a:r>
            <a:endParaRPr lang="en-US" sz="6600" dirty="0">
              <a:solidFill>
                <a:schemeClr val="bg1"/>
              </a:solidFill>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5D6A3E9C-3FF4-4108-92F0-EAD9B8063FEE}"/>
              </a:ext>
            </a:extLst>
          </p:cNvPr>
          <p:cNvSpPr>
            <a:spLocks noGrp="1"/>
          </p:cNvSpPr>
          <p:nvPr>
            <p:ph idx="1"/>
          </p:nvPr>
        </p:nvSpPr>
        <p:spPr>
          <a:xfrm>
            <a:off x="1459466" y="3273187"/>
            <a:ext cx="14421089" cy="7836932"/>
          </a:xfrm>
        </p:spPr>
        <p:txBody>
          <a:bodyPr>
            <a:noAutofit/>
          </a:bodyPr>
          <a:lstStyle/>
          <a:p>
            <a:pPr>
              <a:lnSpc>
                <a:spcPct val="80000"/>
              </a:lnSpc>
              <a:spcBef>
                <a:spcPct val="20000"/>
              </a:spcBef>
              <a:buClr>
                <a:schemeClr val="folHlink"/>
              </a:buClr>
              <a:defRPr/>
            </a:pPr>
            <a:r>
              <a:rPr lang="en-US" sz="3600" dirty="0">
                <a:latin typeface="Verdana" panose="020B0604030504040204" pitchFamily="34" charset="0"/>
                <a:ea typeface="Verdana" panose="020B0604030504040204" pitchFamily="34" charset="0"/>
                <a:cs typeface="Arial" panose="020B0604020202020204" pitchFamily="34" charset="0"/>
              </a:rPr>
              <a:t>Public Contract Code §§10111 and 10335.5</a:t>
            </a:r>
          </a:p>
          <a:p>
            <a:pPr>
              <a:lnSpc>
                <a:spcPct val="80000"/>
              </a:lnSpc>
              <a:spcBef>
                <a:spcPct val="20000"/>
              </a:spcBef>
              <a:buClr>
                <a:schemeClr val="folHlink"/>
              </a:buClr>
              <a:defRPr/>
            </a:pPr>
            <a:endParaRPr lang="en-US" sz="3600" dirty="0">
              <a:latin typeface="Verdana" panose="020B0604030504040204" pitchFamily="34" charset="0"/>
              <a:ea typeface="Verdana" panose="020B0604030504040204" pitchFamily="34" charset="0"/>
              <a:cs typeface="Arial" panose="020B0604020202020204" pitchFamily="34" charset="0"/>
            </a:endParaRPr>
          </a:p>
          <a:p>
            <a:pPr>
              <a:lnSpc>
                <a:spcPct val="80000"/>
              </a:lnSpc>
              <a:spcBef>
                <a:spcPct val="20000"/>
              </a:spcBef>
              <a:buClr>
                <a:schemeClr val="folHlink"/>
              </a:buClr>
              <a:defRPr/>
            </a:pPr>
            <a:r>
              <a:rPr lang="en-US" sz="3600" b="1" dirty="0">
                <a:latin typeface="Verdana" panose="020B0604030504040204" pitchFamily="34" charset="0"/>
                <a:ea typeface="Verdana" panose="020B0604030504040204" pitchFamily="34" charset="0"/>
                <a:cs typeface="Arial" panose="020B0604020202020204" pitchFamily="34" charset="0"/>
              </a:rPr>
              <a:t>"Consulting services contract," means services that do all of the following:</a:t>
            </a:r>
          </a:p>
          <a:p>
            <a:pPr marL="608099" indent="-608099">
              <a:lnSpc>
                <a:spcPct val="80000"/>
              </a:lnSpc>
              <a:spcBef>
                <a:spcPct val="20000"/>
              </a:spcBef>
              <a:buClr>
                <a:schemeClr val="folHlink"/>
              </a:buClr>
              <a:buFont typeface="Wingdings" pitchFamily="2" charset="2"/>
              <a:buChar char="§"/>
              <a:defRPr/>
            </a:pPr>
            <a:endParaRPr lang="en-US" sz="3600" dirty="0">
              <a:latin typeface="Verdana" panose="020B0604030504040204" pitchFamily="34" charset="0"/>
              <a:ea typeface="Verdana" panose="020B0604030504040204" pitchFamily="34" charset="0"/>
              <a:cs typeface="Arial" panose="020B0604020202020204" pitchFamily="34" charset="0"/>
            </a:endParaRPr>
          </a:p>
          <a:p>
            <a:pPr marL="503935" lvl="1" indent="-503935">
              <a:lnSpc>
                <a:spcPct val="80000"/>
              </a:lnSpc>
              <a:spcBef>
                <a:spcPts val="2128"/>
              </a:spcBef>
              <a:spcAft>
                <a:spcPts val="355"/>
              </a:spcAft>
              <a:buClr>
                <a:schemeClr val="accent1"/>
              </a:buClr>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Consulting Services Contracts are those that are defined for services of an advisory nature. </a:t>
            </a:r>
          </a:p>
          <a:p>
            <a:pPr marL="503935" lvl="1" indent="-503935">
              <a:lnSpc>
                <a:spcPct val="80000"/>
              </a:lnSpc>
              <a:spcBef>
                <a:spcPts val="2128"/>
              </a:spcBef>
              <a:spcAft>
                <a:spcPts val="355"/>
              </a:spcAft>
              <a:buClr>
                <a:schemeClr val="accent1"/>
              </a:buClr>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The final product is a transmittal of information in either written or verbal form. </a:t>
            </a:r>
          </a:p>
          <a:p>
            <a:pPr marL="503935" lvl="1" indent="-503935">
              <a:lnSpc>
                <a:spcPct val="80000"/>
              </a:lnSpc>
              <a:spcBef>
                <a:spcPts val="2128"/>
              </a:spcBef>
              <a:spcAft>
                <a:spcPts val="355"/>
              </a:spcAft>
              <a:buClr>
                <a:schemeClr val="accent1"/>
              </a:buClr>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The product may be answers to questions, the design of systems or plans, workshops, seminars, retreats or conferences.</a:t>
            </a:r>
          </a:p>
          <a:p>
            <a:pPr marL="503935" lvl="1" indent="-503935">
              <a:lnSpc>
                <a:spcPct val="80000"/>
              </a:lnSpc>
              <a:spcBef>
                <a:spcPts val="2128"/>
              </a:spcBef>
              <a:spcAft>
                <a:spcPts val="355"/>
              </a:spcAft>
              <a:buClr>
                <a:schemeClr val="accent1"/>
              </a:buClr>
              <a:buSzPct val="100000"/>
              <a:buFont typeface="Wingdings" panose="05000000000000000000" pitchFamily="2" charset="2"/>
              <a:buChar char="Ø"/>
              <a:defRPr/>
            </a:pPr>
            <a:r>
              <a:rPr lang="en-US" sz="3600" dirty="0">
                <a:latin typeface="Verdana" panose="020B0604030504040204" pitchFamily="34" charset="0"/>
                <a:ea typeface="Verdana" panose="020B0604030504040204" pitchFamily="34" charset="0"/>
                <a:cs typeface="Arial" panose="020B0604020202020204" pitchFamily="34" charset="0"/>
              </a:rPr>
              <a:t>All “Consulting Services Contracts” must be reported unless excluded.</a:t>
            </a:r>
          </a:p>
          <a:p>
            <a:endParaRPr lang="en-US" sz="3600" dirty="0">
              <a:latin typeface="Verdana" panose="020B0604030504040204" pitchFamily="34" charset="0"/>
              <a:ea typeface="Verdana" panose="020B0604030504040204" pitchFamily="34" charset="0"/>
            </a:endParaRPr>
          </a:p>
        </p:txBody>
      </p:sp>
      <p:sp>
        <p:nvSpPr>
          <p:cNvPr id="6" name="Date Placeholder 5">
            <a:extLst>
              <a:ext uri="{FF2B5EF4-FFF2-40B4-BE49-F238E27FC236}">
                <a16:creationId xmlns:a16="http://schemas.microsoft.com/office/drawing/2014/main" id="{C93236EE-E237-45C4-BC34-F9A2788DD366}"/>
              </a:ext>
            </a:extLst>
          </p:cNvPr>
          <p:cNvSpPr>
            <a:spLocks noGrp="1"/>
          </p:cNvSpPr>
          <p:nvPr>
            <p:ph type="dt" sz="half" idx="10"/>
          </p:nvPr>
        </p:nvSpPr>
        <p:spPr/>
        <p:txBody>
          <a:bodyPr/>
          <a:lstStyle/>
          <a:p>
            <a:r>
              <a:rPr lang="en-US"/>
              <a:t>May 31, 2023</a:t>
            </a:r>
          </a:p>
        </p:txBody>
      </p:sp>
      <p:sp>
        <p:nvSpPr>
          <p:cNvPr id="7" name="Footer Placeholder 6">
            <a:extLst>
              <a:ext uri="{FF2B5EF4-FFF2-40B4-BE49-F238E27FC236}">
                <a16:creationId xmlns:a16="http://schemas.microsoft.com/office/drawing/2014/main" id="{7C38D302-7F01-4E98-9D3F-DEAEB7BCE28B}"/>
              </a:ext>
            </a:extLst>
          </p:cNvPr>
          <p:cNvSpPr>
            <a:spLocks noGrp="1"/>
          </p:cNvSpPr>
          <p:nvPr>
            <p:ph type="ftr" sz="quarter" idx="11"/>
          </p:nvPr>
        </p:nvSpPr>
        <p:spPr/>
        <p:txBody>
          <a:bodyPr/>
          <a:lstStyle/>
          <a:p>
            <a:r>
              <a:rPr lang="en-US"/>
              <a:t>OFFICE OF SMALL BUSINESS AND DVBE SERVICES, DGS </a:t>
            </a:r>
          </a:p>
        </p:txBody>
      </p:sp>
      <p:sp>
        <p:nvSpPr>
          <p:cNvPr id="9" name="Slide Number Placeholder 8">
            <a:extLst>
              <a:ext uri="{FF2B5EF4-FFF2-40B4-BE49-F238E27FC236}">
                <a16:creationId xmlns:a16="http://schemas.microsoft.com/office/drawing/2014/main" id="{FB46B56C-EEE3-4164-864A-EC5D064D1960}"/>
              </a:ext>
            </a:extLst>
          </p:cNvPr>
          <p:cNvSpPr>
            <a:spLocks noGrp="1"/>
          </p:cNvSpPr>
          <p:nvPr>
            <p:ph type="sldNum" sz="quarter" idx="12"/>
          </p:nvPr>
        </p:nvSpPr>
        <p:spPr/>
        <p:txBody>
          <a:bodyPr/>
          <a:lstStyle/>
          <a:p>
            <a:fld id="{692EB27F-9E66-4442-BA4E-CB46CE531EF9}" type="slidenum">
              <a:rPr lang="en-US" smtClean="0"/>
              <a:t>34</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459468" y="975519"/>
            <a:ext cx="13378458" cy="2105483"/>
          </a:xfrm>
        </p:spPr>
        <p:txBody>
          <a:bodyPr vert="horz" lIns="149336" tIns="74668" rIns="149336" bIns="74668" rtlCol="0" anchor="t">
            <a:noAutofit/>
          </a:bodyPr>
          <a:lstStyle/>
          <a:p>
            <a:pPr defTabSz="1492094" fontAlgn="base">
              <a:spcAft>
                <a:spcPct val="0"/>
              </a:spcAft>
            </a:pPr>
            <a:r>
              <a:rPr lang="en-US" altLang="en-US" sz="6600" b="1" dirty="0">
                <a:latin typeface="Verdana" panose="020B0604030504040204" pitchFamily="34" charset="0"/>
                <a:ea typeface="Verdana" panose="020B0604030504040204" pitchFamily="34" charset="0"/>
                <a:cs typeface="Arial" panose="020B0604020202020204" pitchFamily="34" charset="0"/>
              </a:rPr>
              <a:t>Form 810C:</a:t>
            </a:r>
            <a:r>
              <a:rPr lang="en-US" sz="8512" b="1" kern="1200" spc="-89" baseline="0" dirty="0">
                <a:solidFill>
                  <a:schemeClr val="tx1">
                    <a:lumMod val="75000"/>
                    <a:lumOff val="25000"/>
                  </a:schemeClr>
                </a:solidFill>
                <a:effectLst/>
                <a:latin typeface="+mj-lt"/>
                <a:ea typeface="+mj-ea"/>
                <a:cs typeface="+mj-cs"/>
              </a:rPr>
              <a:t> </a:t>
            </a:r>
            <a:r>
              <a:rPr lang="en-US" altLang="en-US" sz="6600" b="1" dirty="0">
                <a:latin typeface="Verdana" panose="020B0604030504040204" pitchFamily="34" charset="0"/>
                <a:ea typeface="Verdana" panose="020B0604030504040204" pitchFamily="34" charset="0"/>
                <a:cs typeface="Arial" panose="020B0604020202020204" pitchFamily="34" charset="0"/>
              </a:rPr>
              <a:t>Consulting Services Report </a:t>
            </a:r>
            <a:r>
              <a:rPr lang="en-US" sz="8512" b="1" kern="1200" spc="-89" baseline="0" dirty="0">
                <a:solidFill>
                  <a:schemeClr val="bg1"/>
                </a:solidFill>
                <a:effectLst/>
                <a:latin typeface="+mj-lt"/>
                <a:ea typeface="+mj-ea"/>
                <a:cs typeface="+mj-cs"/>
              </a:rPr>
              <a:t>– </a:t>
            </a:r>
            <a:r>
              <a:rPr lang="en-US" altLang="en-US" sz="6600" b="1" dirty="0">
                <a:solidFill>
                  <a:schemeClr val="bg1"/>
                </a:solidFill>
                <a:latin typeface="Verdana" panose="020B0604030504040204" pitchFamily="34" charset="0"/>
                <a:ea typeface="Verdana" panose="020B0604030504040204" pitchFamily="34" charset="0"/>
                <a:cs typeface="Arial" panose="020B0604020202020204" pitchFamily="34" charset="0"/>
              </a:rPr>
              <a:t>Part 3</a:t>
            </a:r>
          </a:p>
        </p:txBody>
      </p:sp>
      <p:sp>
        <p:nvSpPr>
          <p:cNvPr id="47109" name="Rectangle 4"/>
          <p:cNvSpPr>
            <a:spLocks noChangeArrowheads="1"/>
          </p:cNvSpPr>
          <p:nvPr/>
        </p:nvSpPr>
        <p:spPr bwMode="auto">
          <a:xfrm>
            <a:off x="1295658" y="3097335"/>
            <a:ext cx="10591800" cy="74725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0"/>
              </a:spcBef>
              <a:buFontTx/>
              <a:buNone/>
            </a:pPr>
            <a:r>
              <a:rPr lang="en-US" altLang="en-US" sz="4256" b="1" dirty="0">
                <a:latin typeface="Arial" panose="020B0604020202020204" pitchFamily="34" charset="0"/>
                <a:cs typeface="Arial" panose="020B0604020202020204" pitchFamily="34" charset="0"/>
              </a:rPr>
              <a:t>Not captured on Form 810C:</a:t>
            </a:r>
            <a:endParaRPr lang="en-US" altLang="en-US" sz="4256" b="1" dirty="0">
              <a:latin typeface="+mn-lt"/>
            </a:endParaRPr>
          </a:p>
        </p:txBody>
      </p:sp>
      <p:sp>
        <p:nvSpPr>
          <p:cNvPr id="47108" name="Rectangle 3"/>
          <p:cNvSpPr>
            <a:spLocks noGrp="1" noChangeArrowheads="1"/>
          </p:cNvSpPr>
          <p:nvPr>
            <p:ph idx="1"/>
          </p:nvPr>
        </p:nvSpPr>
        <p:spPr>
          <a:xfrm>
            <a:off x="1295658" y="3794919"/>
            <a:ext cx="13542269" cy="6613213"/>
          </a:xfrm>
        </p:spPr>
        <p:txBody>
          <a:bodyPr vert="horz" lIns="162135" tIns="81068" rIns="162135" bIns="81068" rtlCol="0">
            <a:noAutofit/>
          </a:bodyPr>
          <a:lstStyle/>
          <a:p>
            <a:pPr marL="0" indent="0" defTabSz="1759546">
              <a:buNone/>
            </a:pPr>
            <a:r>
              <a:rPr lang="en-US" altLang="en-US" sz="2300" dirty="0">
                <a:latin typeface="Verdana" panose="020B0604030504040204" pitchFamily="34" charset="0"/>
                <a:ea typeface="Verdana" panose="020B0604030504040204" pitchFamily="34" charset="0"/>
                <a:cs typeface="Arial" panose="020B0604020202020204" pitchFamily="34" charset="0"/>
              </a:rPr>
              <a:t>Contracts/agreements between a state agency or department and the federal government</a:t>
            </a:r>
          </a:p>
          <a:p>
            <a:pPr marL="0" indent="0" defTabSz="1759546">
              <a:buNone/>
            </a:pPr>
            <a:r>
              <a:rPr lang="en-US" altLang="en-US" sz="2300" dirty="0">
                <a:latin typeface="Verdana" panose="020B0604030504040204" pitchFamily="34" charset="0"/>
                <a:ea typeface="Verdana" panose="020B0604030504040204" pitchFamily="34" charset="0"/>
                <a:cs typeface="Arial" panose="020B0604020202020204" pitchFamily="34" charset="0"/>
              </a:rPr>
              <a:t>Contracts/agreements with local agencies to subvene federal funds for which </a:t>
            </a:r>
            <a:r>
              <a:rPr lang="en-US" altLang="en-US" sz="2300" b="1" dirty="0">
                <a:latin typeface="Verdana" panose="020B0604030504040204" pitchFamily="34" charset="0"/>
                <a:ea typeface="Verdana" panose="020B0604030504040204" pitchFamily="34" charset="0"/>
                <a:cs typeface="Arial" panose="020B0604020202020204" pitchFamily="34" charset="0"/>
              </a:rPr>
              <a:t>No</a:t>
            </a:r>
            <a:r>
              <a:rPr lang="en-US" altLang="en-US" sz="2300" dirty="0">
                <a:latin typeface="Verdana" panose="020B0604030504040204" pitchFamily="34" charset="0"/>
                <a:ea typeface="Verdana" panose="020B0604030504040204" pitchFamily="34" charset="0"/>
                <a:cs typeface="Arial" panose="020B0604020202020204" pitchFamily="34" charset="0"/>
              </a:rPr>
              <a:t> matching State funds are required</a:t>
            </a:r>
          </a:p>
          <a:p>
            <a:pPr marL="0" indent="0" defTabSz="1759546">
              <a:buNone/>
            </a:pPr>
            <a:r>
              <a:rPr lang="en-US" altLang="en-US" sz="2300" dirty="0">
                <a:latin typeface="Verdana" panose="020B0604030504040204" pitchFamily="34" charset="0"/>
                <a:ea typeface="Verdana" panose="020B0604030504040204" pitchFamily="34" charset="0"/>
                <a:cs typeface="Arial" panose="020B0604020202020204" pitchFamily="34" charset="0"/>
              </a:rPr>
              <a:t>Contracts to develop, maintain, administer or use licensing or proficiency examinations</a:t>
            </a:r>
          </a:p>
          <a:p>
            <a:pPr marL="0" indent="0" defTabSz="1759546">
              <a:buNone/>
            </a:pPr>
            <a:r>
              <a:rPr lang="en-US" altLang="en-US" sz="2300" dirty="0">
                <a:latin typeface="Verdana" panose="020B0604030504040204" pitchFamily="34" charset="0"/>
                <a:ea typeface="Verdana" panose="020B0604030504040204" pitchFamily="34" charset="0"/>
                <a:cs typeface="Arial" panose="020B0604020202020204" pitchFamily="34" charset="0"/>
              </a:rPr>
              <a:t>Architectural and Engineering (A&amp;E) per Chapter 10 (commencing with 4525) of Division 5 of Title 1 of the Government Code</a:t>
            </a:r>
          </a:p>
          <a:p>
            <a:pPr marL="0" indent="0" defTabSz="1759546">
              <a:buNone/>
            </a:pPr>
            <a:r>
              <a:rPr lang="en-US" altLang="en-US" sz="2400" b="1" dirty="0">
                <a:solidFill>
                  <a:schemeClr val="accent1"/>
                </a:solidFill>
                <a:latin typeface="Verdana" panose="020B0604030504040204" pitchFamily="34" charset="0"/>
                <a:ea typeface="Verdana" panose="020B0604030504040204" pitchFamily="34" charset="0"/>
                <a:cs typeface="Arial" panose="020B0604020202020204" pitchFamily="34" charset="0"/>
              </a:rPr>
              <a:t>For FI$Cal departments:</a:t>
            </a:r>
          </a:p>
          <a:p>
            <a:pPr defTabSz="1759546">
              <a:buFont typeface="Wingdings" panose="05000000000000000000" pitchFamily="2" charset="2"/>
              <a:buChar char="§"/>
            </a:pPr>
            <a:r>
              <a:rPr lang="en-US" altLang="en-US" sz="220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n-US" altLang="en-US" sz="2300" dirty="0">
                <a:latin typeface="Verdana" panose="020B0604030504040204" pitchFamily="34" charset="0"/>
                <a:ea typeface="Verdana" panose="020B0604030504040204" pitchFamily="34" charset="0"/>
                <a:cs typeface="Arial" panose="020B0604020202020204" pitchFamily="34" charset="0"/>
              </a:rPr>
              <a:t>No need for additional data entry</a:t>
            </a:r>
          </a:p>
          <a:p>
            <a:pPr defTabSz="1759546">
              <a:buFont typeface="Wingdings" panose="05000000000000000000" pitchFamily="2" charset="2"/>
              <a:buChar char="§"/>
            </a:pPr>
            <a:r>
              <a:rPr lang="en-US" altLang="en-US" sz="2300" dirty="0">
                <a:latin typeface="Verdana" panose="020B0604030504040204" pitchFamily="34" charset="0"/>
                <a:ea typeface="Verdana" panose="020B0604030504040204" pitchFamily="34" charset="0"/>
                <a:cs typeface="Arial" panose="020B0604020202020204" pitchFamily="34" charset="0"/>
              </a:rPr>
              <a:t> Exclusions are already addressed</a:t>
            </a:r>
          </a:p>
          <a:p>
            <a:pPr defTabSz="1759546">
              <a:buFont typeface="Wingdings" panose="05000000000000000000" pitchFamily="2" charset="2"/>
              <a:buChar char="§"/>
            </a:pPr>
            <a:r>
              <a:rPr lang="en-US" altLang="en-US" sz="2300" dirty="0">
                <a:latin typeface="Verdana" panose="020B0604030504040204" pitchFamily="34" charset="0"/>
                <a:ea typeface="Verdana" panose="020B0604030504040204" pitchFamily="34" charset="0"/>
                <a:cs typeface="Arial" panose="020B0604020202020204" pitchFamily="34" charset="0"/>
              </a:rPr>
              <a:t> Check for the errors for correction caused by amendments to provide written    explanation</a:t>
            </a:r>
          </a:p>
          <a:p>
            <a:pPr defTabSz="1759546">
              <a:buFont typeface="Wingdings" panose="05000000000000000000" pitchFamily="2" charset="2"/>
              <a:buChar char="§"/>
            </a:pPr>
            <a:r>
              <a:rPr lang="en-US" altLang="en-US" sz="2300" dirty="0">
                <a:latin typeface="Verdana" panose="020B0604030504040204" pitchFamily="34" charset="0"/>
                <a:ea typeface="Verdana" panose="020B0604030504040204" pitchFamily="34" charset="0"/>
                <a:cs typeface="Arial" panose="020B0604020202020204" pitchFamily="34" charset="0"/>
              </a:rPr>
              <a:t> The system will pull all the data needed from the Consulting Services Justification box</a:t>
            </a:r>
          </a:p>
          <a:p>
            <a:pPr defTabSz="1759546">
              <a:buFont typeface="Wingdings" panose="05000000000000000000" pitchFamily="2" charset="2"/>
              <a:buChar char="§"/>
            </a:pPr>
            <a:r>
              <a:rPr lang="en-US" altLang="en-US" sz="2300" dirty="0">
                <a:latin typeface="Verdana" panose="020B0604030504040204" pitchFamily="34" charset="0"/>
                <a:ea typeface="Verdana" panose="020B0604030504040204" pitchFamily="34" charset="0"/>
                <a:cs typeface="Arial" panose="020B0604020202020204" pitchFamily="34" charset="0"/>
              </a:rPr>
              <a:t> PO Reporters and SCPRS Processors can run the report</a:t>
            </a:r>
          </a:p>
        </p:txBody>
      </p:sp>
      <p:sp>
        <p:nvSpPr>
          <p:cNvPr id="2" name="Date Placeholder 1">
            <a:extLst>
              <a:ext uri="{FF2B5EF4-FFF2-40B4-BE49-F238E27FC236}">
                <a16:creationId xmlns:a16="http://schemas.microsoft.com/office/drawing/2014/main" id="{A6816213-44C9-4735-AC21-F208A0F09115}"/>
              </a:ext>
            </a:extLst>
          </p:cNvPr>
          <p:cNvSpPr>
            <a:spLocks noGrp="1"/>
          </p:cNvSpPr>
          <p:nvPr>
            <p:ph type="dt" sz="half" idx="10"/>
          </p:nvPr>
        </p:nvSpPr>
        <p:spPr/>
        <p:txBody>
          <a:bodyPr/>
          <a:lstStyle/>
          <a:p>
            <a:r>
              <a:rPr lang="en-US"/>
              <a:t>May 31, 2023</a:t>
            </a:r>
          </a:p>
        </p:txBody>
      </p:sp>
      <p:sp>
        <p:nvSpPr>
          <p:cNvPr id="3" name="Footer Placeholder 2">
            <a:extLst>
              <a:ext uri="{FF2B5EF4-FFF2-40B4-BE49-F238E27FC236}">
                <a16:creationId xmlns:a16="http://schemas.microsoft.com/office/drawing/2014/main" id="{7C843AC6-8BB1-47A8-B72B-4056064D91EF}"/>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025E0E2E-D032-44E4-B88C-677D93AD84D8}"/>
              </a:ext>
            </a:extLst>
          </p:cNvPr>
          <p:cNvSpPr>
            <a:spLocks noGrp="1"/>
          </p:cNvSpPr>
          <p:nvPr>
            <p:ph type="sldNum" sz="quarter" idx="12"/>
          </p:nvPr>
        </p:nvSpPr>
        <p:spPr/>
        <p:txBody>
          <a:bodyPr/>
          <a:lstStyle/>
          <a:p>
            <a:fld id="{692EB27F-9E66-4442-BA4E-CB46CE531EF9}" type="slidenum">
              <a:rPr lang="en-US" smtClean="0"/>
              <a:t>35</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7900-21CA-442E-B237-BAEED74630E9}"/>
              </a:ext>
            </a:extLst>
          </p:cNvPr>
          <p:cNvSpPr>
            <a:spLocks noGrp="1"/>
          </p:cNvSpPr>
          <p:nvPr>
            <p:ph type="title"/>
          </p:nvPr>
        </p:nvSpPr>
        <p:spPr>
          <a:xfrm>
            <a:off x="822027" y="351540"/>
            <a:ext cx="13378458" cy="2572743"/>
          </a:xfrm>
        </p:spPr>
        <p:txBody>
          <a:bodyPr>
            <a:normAutofit/>
          </a:bodyPr>
          <a:lstStyle/>
          <a:p>
            <a:r>
              <a:rPr lang="en-US" altLang="en-US" sz="7200" b="1" spc="-89" dirty="0">
                <a:latin typeface="Verdana" panose="020B0604030504040204" pitchFamily="34" charset="0"/>
                <a:ea typeface="Verdana" panose="020B0604030504040204" pitchFamily="34" charset="0"/>
                <a:cs typeface="Arial" panose="020B0604020202020204" pitchFamily="34" charset="0"/>
              </a:rPr>
              <a:t>Form 810C Details (Cont.)</a:t>
            </a:r>
            <a:endParaRPr lang="en-US" sz="7200" dirty="0">
              <a:latin typeface="Verdana" panose="020B0604030504040204" pitchFamily="34" charset="0"/>
              <a:ea typeface="Verdana" panose="020B0604030504040204" pitchFamily="34" charset="0"/>
            </a:endParaRPr>
          </a:p>
        </p:txBody>
      </p:sp>
      <p:sp>
        <p:nvSpPr>
          <p:cNvPr id="27" name="Rounded Rectangle 12">
            <a:extLst>
              <a:ext uri="{FF2B5EF4-FFF2-40B4-BE49-F238E27FC236}">
                <a16:creationId xmlns:a16="http://schemas.microsoft.com/office/drawing/2014/main" id="{ED287E52-B841-4634-9748-3D3BAB0063BF}"/>
              </a:ext>
            </a:extLst>
          </p:cNvPr>
          <p:cNvSpPr/>
          <p:nvPr/>
        </p:nvSpPr>
        <p:spPr>
          <a:xfrm>
            <a:off x="720486" y="3034320"/>
            <a:ext cx="2053669" cy="2665599"/>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Verdana" panose="020B0604030504040204" pitchFamily="34" charset="0"/>
                <a:ea typeface="Verdana" panose="020B0604030504040204" pitchFamily="34" charset="0"/>
                <a:cs typeface="Arial" panose="020B0604020202020204" pitchFamily="34" charset="0"/>
              </a:rPr>
              <a:t>Acquisition method code. For NCBs the system will capture the selection in the Explanation Section</a:t>
            </a:r>
            <a:r>
              <a:rPr lang="en-US" dirty="0">
                <a:latin typeface="Verdana" panose="020B0604030504040204" pitchFamily="34" charset="0"/>
                <a:ea typeface="Verdana" panose="020B0604030504040204" pitchFamily="34" charset="0"/>
              </a:rPr>
              <a:t>.</a:t>
            </a:r>
          </a:p>
        </p:txBody>
      </p:sp>
      <p:pic>
        <p:nvPicPr>
          <p:cNvPr id="26" name="Picture 443" descr="image001">
            <a:extLst>
              <a:ext uri="{FF2B5EF4-FFF2-40B4-BE49-F238E27FC236}">
                <a16:creationId xmlns:a16="http://schemas.microsoft.com/office/drawing/2014/main" id="{EA3AD5AC-47C4-4D99-BB97-2DDEA13F0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090" y="3278522"/>
            <a:ext cx="1055288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Up Arrow 5">
            <a:extLst>
              <a:ext uri="{FF2B5EF4-FFF2-40B4-BE49-F238E27FC236}">
                <a16:creationId xmlns:a16="http://schemas.microsoft.com/office/drawing/2014/main" id="{9C382103-9163-4F1B-82F9-278BE823CE2D}"/>
              </a:ext>
              <a:ext uri="{C183D7F6-B498-43B3-948B-1728B52AA6E4}">
                <adec:decorative xmlns:adec="http://schemas.microsoft.com/office/drawing/2017/decorative" val="1"/>
              </a:ext>
            </a:extLst>
          </p:cNvPr>
          <p:cNvSpPr/>
          <p:nvPr/>
        </p:nvSpPr>
        <p:spPr>
          <a:xfrm>
            <a:off x="4602956" y="4650122"/>
            <a:ext cx="464530" cy="1887997"/>
          </a:xfrm>
          <a:prstGeom prst="up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Up Arrow 43">
            <a:extLst>
              <a:ext uri="{FF2B5EF4-FFF2-40B4-BE49-F238E27FC236}">
                <a16:creationId xmlns:a16="http://schemas.microsoft.com/office/drawing/2014/main" id="{A0770C37-4777-44E5-A2C3-6D95FC18A790}"/>
              </a:ext>
              <a:ext uri="{C183D7F6-B498-43B3-948B-1728B52AA6E4}">
                <adec:decorative xmlns:adec="http://schemas.microsoft.com/office/drawing/2017/decorative" val="1"/>
              </a:ext>
            </a:extLst>
          </p:cNvPr>
          <p:cNvSpPr/>
          <p:nvPr/>
        </p:nvSpPr>
        <p:spPr>
          <a:xfrm>
            <a:off x="12756356" y="4548259"/>
            <a:ext cx="329140" cy="1151659"/>
          </a:xfrm>
          <a:prstGeom prst="up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ounded Rectangle 30">
            <a:extLst>
              <a:ext uri="{FF2B5EF4-FFF2-40B4-BE49-F238E27FC236}">
                <a16:creationId xmlns:a16="http://schemas.microsoft.com/office/drawing/2014/main" id="{0D2CE920-7F74-455A-8D06-194AEA974632}"/>
              </a:ext>
            </a:extLst>
          </p:cNvPr>
          <p:cNvSpPr>
            <a:spLocks noGrp="1"/>
          </p:cNvSpPr>
          <p:nvPr>
            <p:ph idx="1"/>
          </p:nvPr>
        </p:nvSpPr>
        <p:spPr>
          <a:xfrm>
            <a:off x="13344895" y="3034320"/>
            <a:ext cx="2544640" cy="2818606"/>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noAutofit/>
          </a:bodyPr>
          <a:lstStyle/>
          <a:p>
            <a:pPr algn="ctr">
              <a:defRPr/>
            </a:pPr>
            <a:r>
              <a:rPr lang="en-US" sz="1800" dirty="0">
                <a:latin typeface="Verdana" panose="020B0604030504040204" pitchFamily="34" charset="0"/>
                <a:ea typeface="Verdana" panose="020B0604030504040204" pitchFamily="34" charset="0"/>
                <a:cs typeface="Arial" panose="020B0604020202020204" pitchFamily="34" charset="0"/>
              </a:rPr>
              <a:t>Reasons for not accepting low bid based on the selection below. If Lowest Bid not accepted, the system would display the reason selected in the Explanation Section.</a:t>
            </a:r>
            <a:endParaRPr lang="en-US" sz="1800" b="1" dirty="0">
              <a:latin typeface="Verdana" panose="020B0604030504040204" pitchFamily="34" charset="0"/>
              <a:ea typeface="Verdana" panose="020B0604030504040204" pitchFamily="34" charset="0"/>
              <a:cs typeface="Arial" panose="020B0604020202020204" pitchFamily="34" charset="0"/>
            </a:endParaRPr>
          </a:p>
        </p:txBody>
      </p:sp>
      <p:pic>
        <p:nvPicPr>
          <p:cNvPr id="32" name="Picture 444" descr="Acquisition method codes">
            <a:extLst>
              <a:ext uri="{FF2B5EF4-FFF2-40B4-BE49-F238E27FC236}">
                <a16:creationId xmlns:a16="http://schemas.microsoft.com/office/drawing/2014/main" id="{955D3ABC-A384-46E6-A477-7F3AC08F5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756" y="6766719"/>
            <a:ext cx="5715000" cy="38100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32" descr="Screenshot for looking up low bid not accepted reasons">
            <a:extLst>
              <a:ext uri="{FF2B5EF4-FFF2-40B4-BE49-F238E27FC236}">
                <a16:creationId xmlns:a16="http://schemas.microsoft.com/office/drawing/2014/main" id="{87D66E74-80A2-4F74-9428-CD97371C0057}"/>
              </a:ext>
            </a:extLst>
          </p:cNvPr>
          <p:cNvPicPr>
            <a:picLocks noChangeAspect="1"/>
          </p:cNvPicPr>
          <p:nvPr/>
        </p:nvPicPr>
        <p:blipFill>
          <a:blip r:embed="rId5"/>
          <a:stretch>
            <a:fillRect/>
          </a:stretch>
        </p:blipFill>
        <p:spPr>
          <a:xfrm>
            <a:off x="7879556" y="5796937"/>
            <a:ext cx="5562599" cy="5272764"/>
          </a:xfrm>
          <a:prstGeom prst="rect">
            <a:avLst/>
          </a:prstGeom>
          <a:solidFill>
            <a:srgbClr val="C00000"/>
          </a:solidFill>
          <a:ln w="57150">
            <a:solidFill>
              <a:schemeClr val="accent1"/>
            </a:solidFill>
          </a:ln>
        </p:spPr>
      </p:pic>
      <p:cxnSp>
        <p:nvCxnSpPr>
          <p:cNvPr id="36" name="Straight Connector 35">
            <a:extLst>
              <a:ext uri="{FF2B5EF4-FFF2-40B4-BE49-F238E27FC236}">
                <a16:creationId xmlns:a16="http://schemas.microsoft.com/office/drawing/2014/main" id="{2F72A843-1CC9-4A9D-B018-8CF56806A823}"/>
              </a:ext>
              <a:ext uri="{C183D7F6-B498-43B3-948B-1728B52AA6E4}">
                <adec:decorative xmlns:adec="http://schemas.microsoft.com/office/drawing/2017/decorative" val="1"/>
              </a:ext>
            </a:extLst>
          </p:cNvPr>
          <p:cNvCxnSpPr>
            <a:cxnSpLocks/>
          </p:cNvCxnSpPr>
          <p:nvPr/>
        </p:nvCxnSpPr>
        <p:spPr>
          <a:xfrm flipH="1">
            <a:off x="2799557" y="5090319"/>
            <a:ext cx="9423399" cy="0"/>
          </a:xfrm>
          <a:prstGeom prst="line">
            <a:avLst/>
          </a:prstGeom>
          <a:ln w="38100">
            <a:solidFill>
              <a:srgbClr val="333399"/>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AABD0FD-9B96-4CCE-BD48-A1E31A895481}"/>
              </a:ext>
              <a:ext uri="{C183D7F6-B498-43B3-948B-1728B52AA6E4}">
                <adec:decorative xmlns:adec="http://schemas.microsoft.com/office/drawing/2017/decorative" val="1"/>
              </a:ext>
            </a:extLst>
          </p:cNvPr>
          <p:cNvCxnSpPr>
            <a:cxnSpLocks/>
          </p:cNvCxnSpPr>
          <p:nvPr/>
        </p:nvCxnSpPr>
        <p:spPr>
          <a:xfrm>
            <a:off x="5088534" y="4650122"/>
            <a:ext cx="0" cy="440197"/>
          </a:xfrm>
          <a:prstGeom prst="line">
            <a:avLst/>
          </a:prstGeom>
          <a:ln w="38100">
            <a:solidFill>
              <a:srgbClr val="333399"/>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926FEDA-1803-4728-B449-822B260FE6BF}"/>
              </a:ext>
              <a:ext uri="{C183D7F6-B498-43B3-948B-1728B52AA6E4}">
                <adec:decorative xmlns:adec="http://schemas.microsoft.com/office/drawing/2017/decorative" val="1"/>
              </a:ext>
            </a:extLst>
          </p:cNvPr>
          <p:cNvCxnSpPr>
            <a:cxnSpLocks/>
          </p:cNvCxnSpPr>
          <p:nvPr/>
        </p:nvCxnSpPr>
        <p:spPr>
          <a:xfrm>
            <a:off x="8412956" y="4650122"/>
            <a:ext cx="0" cy="440197"/>
          </a:xfrm>
          <a:prstGeom prst="line">
            <a:avLst/>
          </a:prstGeom>
          <a:ln w="38100">
            <a:solidFill>
              <a:srgbClr val="333399"/>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7CB4B66-1AF1-46D9-951A-C184ED24471E}"/>
              </a:ext>
              <a:ext uri="{C183D7F6-B498-43B3-948B-1728B52AA6E4}">
                <adec:decorative xmlns:adec="http://schemas.microsoft.com/office/drawing/2017/decorative" val="1"/>
              </a:ext>
            </a:extLst>
          </p:cNvPr>
          <p:cNvCxnSpPr>
            <a:cxnSpLocks/>
          </p:cNvCxnSpPr>
          <p:nvPr/>
        </p:nvCxnSpPr>
        <p:spPr>
          <a:xfrm>
            <a:off x="12218122" y="4650122"/>
            <a:ext cx="0" cy="440197"/>
          </a:xfrm>
          <a:prstGeom prst="line">
            <a:avLst/>
          </a:prstGeom>
          <a:ln w="38100">
            <a:solidFill>
              <a:srgbClr val="333399"/>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AAA1A3A-CB97-4397-B798-57B99FDE6A3A}"/>
              </a:ext>
              <a:ext uri="{C183D7F6-B498-43B3-948B-1728B52AA6E4}">
                <adec:decorative xmlns:adec="http://schemas.microsoft.com/office/drawing/2017/decorative" val="1"/>
              </a:ext>
            </a:extLst>
          </p:cNvPr>
          <p:cNvCxnSpPr>
            <a:cxnSpLocks/>
          </p:cNvCxnSpPr>
          <p:nvPr/>
        </p:nvCxnSpPr>
        <p:spPr>
          <a:xfrm flipH="1">
            <a:off x="5690577" y="5355708"/>
            <a:ext cx="7477808" cy="29684"/>
          </a:xfrm>
          <a:prstGeom prst="line">
            <a:avLst/>
          </a:prstGeom>
          <a:ln w="38100">
            <a:solidFill>
              <a:srgbClr val="3366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01268F60-C0D0-4E86-9210-1206BB0E47CB}"/>
              </a:ext>
              <a:ext uri="{C183D7F6-B498-43B3-948B-1728B52AA6E4}">
                <adec:decorative xmlns:adec="http://schemas.microsoft.com/office/drawing/2017/decorative" val="1"/>
              </a:ext>
            </a:extLst>
          </p:cNvPr>
          <p:cNvCxnSpPr>
            <a:cxnSpLocks/>
          </p:cNvCxnSpPr>
          <p:nvPr/>
        </p:nvCxnSpPr>
        <p:spPr>
          <a:xfrm>
            <a:off x="5691803" y="4621489"/>
            <a:ext cx="0" cy="763903"/>
          </a:xfrm>
          <a:prstGeom prst="line">
            <a:avLst/>
          </a:prstGeom>
          <a:ln w="38100">
            <a:solidFill>
              <a:srgbClr val="3366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20DEFB8-A94D-4E4E-9579-EFABD2DF4150}"/>
              </a:ext>
              <a:ext uri="{C183D7F6-B498-43B3-948B-1728B52AA6E4}">
                <adec:decorative xmlns:adec="http://schemas.microsoft.com/office/drawing/2017/decorative" val="1"/>
              </a:ext>
            </a:extLst>
          </p:cNvPr>
          <p:cNvCxnSpPr>
            <a:cxnSpLocks/>
          </p:cNvCxnSpPr>
          <p:nvPr/>
        </p:nvCxnSpPr>
        <p:spPr>
          <a:xfrm>
            <a:off x="9251156" y="4591805"/>
            <a:ext cx="0" cy="763903"/>
          </a:xfrm>
          <a:prstGeom prst="line">
            <a:avLst/>
          </a:prstGeom>
          <a:ln w="38100">
            <a:solidFill>
              <a:srgbClr val="336600"/>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136B90DC-E385-4670-B75B-C3904C901E03}"/>
              </a:ext>
              <a:ext uri="{C183D7F6-B498-43B3-948B-1728B52AA6E4}">
                <adec:decorative xmlns:adec="http://schemas.microsoft.com/office/drawing/2017/decorative" val="1"/>
              </a:ext>
            </a:extLst>
          </p:cNvPr>
          <p:cNvCxnSpPr>
            <a:cxnSpLocks/>
          </p:cNvCxnSpPr>
          <p:nvPr/>
        </p:nvCxnSpPr>
        <p:spPr>
          <a:xfrm>
            <a:off x="13168385" y="4610820"/>
            <a:ext cx="0" cy="763903"/>
          </a:xfrm>
          <a:prstGeom prst="line">
            <a:avLst/>
          </a:prstGeom>
          <a:ln w="38100">
            <a:solidFill>
              <a:srgbClr val="336600"/>
            </a:solidFill>
          </a:ln>
        </p:spPr>
        <p:style>
          <a:lnRef idx="1">
            <a:schemeClr val="dk1"/>
          </a:lnRef>
          <a:fillRef idx="0">
            <a:schemeClr val="dk1"/>
          </a:fillRef>
          <a:effectRef idx="0">
            <a:schemeClr val="dk1"/>
          </a:effectRef>
          <a:fontRef idx="minor">
            <a:schemeClr val="tx1"/>
          </a:fontRef>
        </p:style>
      </p:cxnSp>
      <p:sp>
        <p:nvSpPr>
          <p:cNvPr id="3" name="Date Placeholder 2">
            <a:extLst>
              <a:ext uri="{FF2B5EF4-FFF2-40B4-BE49-F238E27FC236}">
                <a16:creationId xmlns:a16="http://schemas.microsoft.com/office/drawing/2014/main" id="{A17B867B-4AC2-458C-A95D-AFEFB1DFFFCA}"/>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A70337F4-027B-412F-8265-95C87E97805F}"/>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71229C43-7FAC-4544-BC3F-FDD1062F04BA}"/>
              </a:ext>
            </a:extLst>
          </p:cNvPr>
          <p:cNvSpPr>
            <a:spLocks noGrp="1"/>
          </p:cNvSpPr>
          <p:nvPr>
            <p:ph type="sldNum" sz="quarter" idx="12"/>
          </p:nvPr>
        </p:nvSpPr>
        <p:spPr/>
        <p:txBody>
          <a:bodyPr/>
          <a:lstStyle/>
          <a:p>
            <a:fld id="{692EB27F-9E66-4442-BA4E-CB46CE531EF9}" type="slidenum">
              <a:rPr lang="en-US" smtClean="0"/>
              <a:t>36</a:t>
            </a:fld>
            <a:endParaRPr lang="en-US"/>
          </a:p>
        </p:txBody>
      </p:sp>
    </p:spTree>
    <p:extLst>
      <p:ext uri="{BB962C8B-B14F-4D97-AF65-F5344CB8AC3E}">
        <p14:creationId xmlns:p14="http://schemas.microsoft.com/office/powerpoint/2010/main" val="2058216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033B85F-A32D-4AFB-B84C-0091FEEC3116}"/>
              </a:ext>
            </a:extLst>
          </p:cNvPr>
          <p:cNvSpPr>
            <a:spLocks noGrp="1"/>
          </p:cNvSpPr>
          <p:nvPr>
            <p:ph type="title"/>
          </p:nvPr>
        </p:nvSpPr>
        <p:spPr>
          <a:xfrm>
            <a:off x="1459467" y="508260"/>
            <a:ext cx="14497289" cy="2167968"/>
          </a:xfrm>
        </p:spPr>
        <p:txBody>
          <a:bodyPr>
            <a:normAutofit/>
          </a:bodyPr>
          <a:lstStyle/>
          <a:p>
            <a:r>
              <a:rPr lang="en-US" altLang="en-US" sz="6200" b="1" dirty="0">
                <a:latin typeface="Verdana" panose="020B0604030504040204" pitchFamily="34" charset="0"/>
                <a:ea typeface="Verdana" panose="020B0604030504040204" pitchFamily="34" charset="0"/>
                <a:cs typeface="Arial" panose="020B0604020202020204" pitchFamily="34" charset="0"/>
              </a:rPr>
              <a:t>Form 810C: FI$Cal Departments</a:t>
            </a:r>
            <a:endParaRPr lang="en-US" sz="6200" dirty="0">
              <a:latin typeface="Verdana" panose="020B0604030504040204" pitchFamily="34" charset="0"/>
              <a:ea typeface="Verdana" panose="020B0604030504040204" pitchFamily="34" charset="0"/>
            </a:endParaRPr>
          </a:p>
        </p:txBody>
      </p:sp>
      <p:pic>
        <p:nvPicPr>
          <p:cNvPr id="17" name="Picture 2" descr="fe9594b3-1f8e-4b21-b2b7-b42ae269ab76">
            <a:extLst>
              <a:ext uri="{FF2B5EF4-FFF2-40B4-BE49-F238E27FC236}">
                <a16:creationId xmlns:a16="http://schemas.microsoft.com/office/drawing/2014/main" id="{1A39040E-E51B-4F74-9679-B4EC5E768E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16111" y="3081002"/>
            <a:ext cx="13488890" cy="802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BA298B0C-45B1-4610-B2CA-2BEDA0CFDB7C}"/>
              </a:ext>
              <a:ext uri="{C183D7F6-B498-43B3-948B-1728B52AA6E4}">
                <adec:decorative xmlns:adec="http://schemas.microsoft.com/office/drawing/2017/decorative" val="1"/>
              </a:ext>
            </a:extLst>
          </p:cNvPr>
          <p:cNvSpPr/>
          <p:nvPr/>
        </p:nvSpPr>
        <p:spPr>
          <a:xfrm>
            <a:off x="3993356" y="3021762"/>
            <a:ext cx="3886200" cy="71227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3988F70-79EB-4170-9154-A75854CF5FFE}"/>
              </a:ext>
              <a:ext uri="{C183D7F6-B498-43B3-948B-1728B52AA6E4}">
                <adec:decorative xmlns:adec="http://schemas.microsoft.com/office/drawing/2017/decorative" val="1"/>
              </a:ext>
            </a:extLst>
          </p:cNvPr>
          <p:cNvSpPr/>
          <p:nvPr/>
        </p:nvSpPr>
        <p:spPr>
          <a:xfrm>
            <a:off x="6584156" y="5557179"/>
            <a:ext cx="6127029" cy="332277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CB3FE70-AD7D-455E-AB0B-B5C0975F46CD}"/>
              </a:ext>
            </a:extLst>
          </p:cNvPr>
          <p:cNvSpPr txBox="1"/>
          <p:nvPr/>
        </p:nvSpPr>
        <p:spPr>
          <a:xfrm>
            <a:off x="8412956" y="9945794"/>
            <a:ext cx="5465398" cy="461665"/>
          </a:xfrm>
          <a:prstGeom prst="rect">
            <a:avLst/>
          </a:prstGeom>
          <a:solidFill>
            <a:schemeClr val="accent1">
              <a:lumMod val="60000"/>
              <a:lumOff val="40000"/>
            </a:schemeClr>
          </a:solidFill>
        </p:spPr>
        <p:txBody>
          <a:bodyPr wrap="square" rtlCol="0">
            <a:spAutoFit/>
          </a:bodyPr>
          <a:lstStyle/>
          <a:p>
            <a:r>
              <a:rPr lang="en-US" sz="2400" dirty="0">
                <a:latin typeface="Verdana" panose="020B0604030504040204" pitchFamily="34" charset="0"/>
                <a:ea typeface="Verdana" panose="020B0604030504040204" pitchFamily="34" charset="0"/>
              </a:rPr>
              <a:t>Consulting Services Justification</a:t>
            </a:r>
          </a:p>
        </p:txBody>
      </p:sp>
      <p:sp>
        <p:nvSpPr>
          <p:cNvPr id="22" name="Up Arrow 3">
            <a:extLst>
              <a:ext uri="{FF2B5EF4-FFF2-40B4-BE49-F238E27FC236}">
                <a16:creationId xmlns:a16="http://schemas.microsoft.com/office/drawing/2014/main" id="{09F45483-4D2F-4C41-AC2C-643FEAF23B27}"/>
              </a:ext>
              <a:ext uri="{C183D7F6-B498-43B3-948B-1728B52AA6E4}">
                <adec:decorative xmlns:adec="http://schemas.microsoft.com/office/drawing/2017/decorative" val="1"/>
              </a:ext>
            </a:extLst>
          </p:cNvPr>
          <p:cNvSpPr/>
          <p:nvPr/>
        </p:nvSpPr>
        <p:spPr>
          <a:xfrm>
            <a:off x="10869488" y="8707184"/>
            <a:ext cx="515268" cy="12386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4">
            <a:extLst>
              <a:ext uri="{FF2B5EF4-FFF2-40B4-BE49-F238E27FC236}">
                <a16:creationId xmlns:a16="http://schemas.microsoft.com/office/drawing/2014/main" id="{9E225C49-E8D6-4B00-8D78-9D6995D02440}"/>
              </a:ext>
              <a:ext uri="{C183D7F6-B498-43B3-948B-1728B52AA6E4}">
                <adec:decorative xmlns:adec="http://schemas.microsoft.com/office/drawing/2017/decorative" val="1"/>
              </a:ext>
            </a:extLst>
          </p:cNvPr>
          <p:cNvSpPr/>
          <p:nvPr/>
        </p:nvSpPr>
        <p:spPr>
          <a:xfrm>
            <a:off x="1516111" y="6650090"/>
            <a:ext cx="1111972" cy="445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167F3DAA-7C25-4135-8E65-A977D13532D2}"/>
              </a:ext>
            </a:extLst>
          </p:cNvPr>
          <p:cNvSpPr>
            <a:spLocks noGrp="1"/>
          </p:cNvSpPr>
          <p:nvPr>
            <p:ph type="dt" sz="half" idx="10"/>
          </p:nvPr>
        </p:nvSpPr>
        <p:spPr/>
        <p:txBody>
          <a:bodyPr/>
          <a:lstStyle/>
          <a:p>
            <a:r>
              <a:rPr lang="en-US"/>
              <a:t>May 31, 2023</a:t>
            </a:r>
          </a:p>
        </p:txBody>
      </p:sp>
      <p:sp>
        <p:nvSpPr>
          <p:cNvPr id="3" name="Footer Placeholder 2">
            <a:extLst>
              <a:ext uri="{FF2B5EF4-FFF2-40B4-BE49-F238E27FC236}">
                <a16:creationId xmlns:a16="http://schemas.microsoft.com/office/drawing/2014/main" id="{3E71D800-6BF7-4103-98F2-B0F83D266D68}"/>
              </a:ext>
            </a:extLst>
          </p:cNvPr>
          <p:cNvSpPr>
            <a:spLocks noGrp="1"/>
          </p:cNvSpPr>
          <p:nvPr>
            <p:ph type="ftr" sz="quarter" idx="11"/>
          </p:nvPr>
        </p:nvSpPr>
        <p:spPr/>
        <p:txBody>
          <a:bodyPr/>
          <a:lstStyle/>
          <a:p>
            <a:r>
              <a:rPr lang="en-US"/>
              <a:t>OFFICE OF SMALL BUSINESS AND DVBE SERVICES, DGS </a:t>
            </a:r>
          </a:p>
        </p:txBody>
      </p:sp>
      <p:sp>
        <p:nvSpPr>
          <p:cNvPr id="4" name="Slide Number Placeholder 3">
            <a:extLst>
              <a:ext uri="{FF2B5EF4-FFF2-40B4-BE49-F238E27FC236}">
                <a16:creationId xmlns:a16="http://schemas.microsoft.com/office/drawing/2014/main" id="{F4D55B4C-8CD0-4B4C-A9A8-358AE0285485}"/>
              </a:ext>
            </a:extLst>
          </p:cNvPr>
          <p:cNvSpPr>
            <a:spLocks noGrp="1"/>
          </p:cNvSpPr>
          <p:nvPr>
            <p:ph type="sldNum" sz="quarter" idx="12"/>
          </p:nvPr>
        </p:nvSpPr>
        <p:spPr/>
        <p:txBody>
          <a:bodyPr/>
          <a:lstStyle/>
          <a:p>
            <a:fld id="{692EB27F-9E66-4442-BA4E-CB46CE531EF9}" type="slidenum">
              <a:rPr lang="en-US" smtClean="0"/>
              <a:t>37</a:t>
            </a:fld>
            <a:endParaRPr lang="en-US"/>
          </a:p>
        </p:txBody>
      </p:sp>
    </p:spTree>
    <p:extLst>
      <p:ext uri="{BB962C8B-B14F-4D97-AF65-F5344CB8AC3E}">
        <p14:creationId xmlns:p14="http://schemas.microsoft.com/office/powerpoint/2010/main" val="2858999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628D8-DB4B-BD8C-A4BC-5C9E03924408}"/>
              </a:ext>
            </a:extLst>
          </p:cNvPr>
          <p:cNvSpPr>
            <a:spLocks noGrp="1"/>
          </p:cNvSpPr>
          <p:nvPr>
            <p:ph type="title" idx="4294967295"/>
          </p:nvPr>
        </p:nvSpPr>
        <p:spPr/>
        <p:txBody>
          <a:bodyPr/>
          <a:lstStyle/>
          <a:p>
            <a:r>
              <a:rPr lang="en-US" dirty="0">
                <a:solidFill>
                  <a:schemeClr val="bg1"/>
                </a:solidFill>
              </a:rPr>
              <a:t>Form 810E: ERGSO Report</a:t>
            </a:r>
          </a:p>
        </p:txBody>
      </p:sp>
      <p:sp>
        <p:nvSpPr>
          <p:cNvPr id="55299" name="Text Box 3"/>
          <p:cNvSpPr txBox="1">
            <a:spLocks noChangeArrowheads="1"/>
          </p:cNvSpPr>
          <p:nvPr/>
        </p:nvSpPr>
        <p:spPr bwMode="auto">
          <a:xfrm>
            <a:off x="1240710" y="470854"/>
            <a:ext cx="13918547" cy="102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62122" tIns="81063" rIns="162122" bIns="81063">
            <a:spAutoFit/>
          </a:bodyPr>
          <a:lstStyle>
            <a:lvl1pPr defTabSz="841375" eaLnBrk="0" hangingPunct="0">
              <a:spcBef>
                <a:spcPct val="20000"/>
              </a:spcBef>
              <a:buChar char="•"/>
              <a:defRPr sz="2000">
                <a:solidFill>
                  <a:schemeClr val="tx1"/>
                </a:solidFill>
                <a:latin typeface="Arial" charset="0"/>
              </a:defRPr>
            </a:lvl1pPr>
            <a:lvl2pPr marL="742950" indent="-285750" defTabSz="841375" eaLnBrk="0" hangingPunct="0">
              <a:spcBef>
                <a:spcPct val="20000"/>
              </a:spcBef>
              <a:buChar char="–"/>
              <a:defRPr>
                <a:solidFill>
                  <a:schemeClr val="tx1"/>
                </a:solidFill>
                <a:latin typeface="Arial" charset="0"/>
              </a:defRPr>
            </a:lvl2pPr>
            <a:lvl3pPr marL="1143000" indent="-228600" defTabSz="841375" eaLnBrk="0" hangingPunct="0">
              <a:spcBef>
                <a:spcPct val="20000"/>
              </a:spcBef>
              <a:buChar char="•"/>
              <a:defRPr sz="1600">
                <a:solidFill>
                  <a:schemeClr val="tx1"/>
                </a:solidFill>
                <a:latin typeface="Arial" charset="0"/>
              </a:defRPr>
            </a:lvl3pPr>
            <a:lvl4pPr marL="1600200" indent="-228600" defTabSz="841375" eaLnBrk="0" hangingPunct="0">
              <a:spcBef>
                <a:spcPct val="20000"/>
              </a:spcBef>
              <a:buChar char="–"/>
              <a:defRPr sz="1400">
                <a:solidFill>
                  <a:schemeClr val="tx1"/>
                </a:solidFill>
                <a:latin typeface="Arial" charset="0"/>
              </a:defRPr>
            </a:lvl4pPr>
            <a:lvl5pPr marL="2057400" indent="-228600" defTabSz="841375" eaLnBrk="0" hangingPunct="0">
              <a:spcBef>
                <a:spcPct val="20000"/>
              </a:spcBef>
              <a:buChar char="»"/>
              <a:defRPr sz="1200">
                <a:solidFill>
                  <a:schemeClr val="tx1"/>
                </a:solidFill>
                <a:latin typeface="Arial" charset="0"/>
              </a:defRPr>
            </a:lvl5pPr>
            <a:lvl6pPr marL="2514600" indent="-228600" defTabSz="841375" eaLnBrk="0" fontAlgn="base" hangingPunct="0">
              <a:spcBef>
                <a:spcPct val="20000"/>
              </a:spcBef>
              <a:spcAft>
                <a:spcPct val="0"/>
              </a:spcAft>
              <a:buChar char="»"/>
              <a:defRPr sz="1200">
                <a:solidFill>
                  <a:schemeClr val="tx1"/>
                </a:solidFill>
                <a:latin typeface="Arial" charset="0"/>
              </a:defRPr>
            </a:lvl6pPr>
            <a:lvl7pPr marL="2971800" indent="-228600" defTabSz="841375" eaLnBrk="0" fontAlgn="base" hangingPunct="0">
              <a:spcBef>
                <a:spcPct val="20000"/>
              </a:spcBef>
              <a:spcAft>
                <a:spcPct val="0"/>
              </a:spcAft>
              <a:buChar char="»"/>
              <a:defRPr sz="1200">
                <a:solidFill>
                  <a:schemeClr val="tx1"/>
                </a:solidFill>
                <a:latin typeface="Arial" charset="0"/>
              </a:defRPr>
            </a:lvl7pPr>
            <a:lvl8pPr marL="3429000" indent="-228600" defTabSz="841375" eaLnBrk="0" fontAlgn="base" hangingPunct="0">
              <a:spcBef>
                <a:spcPct val="20000"/>
              </a:spcBef>
              <a:spcAft>
                <a:spcPct val="0"/>
              </a:spcAft>
              <a:buChar char="»"/>
              <a:defRPr sz="1200">
                <a:solidFill>
                  <a:schemeClr val="tx1"/>
                </a:solidFill>
                <a:latin typeface="Arial" charset="0"/>
              </a:defRPr>
            </a:lvl8pPr>
            <a:lvl9pPr marL="3886200" indent="-228600" defTabSz="841375" eaLnBrk="0" fontAlgn="base" hangingPunct="0">
              <a:spcBef>
                <a:spcPct val="20000"/>
              </a:spcBef>
              <a:spcAft>
                <a:spcPct val="0"/>
              </a:spcAft>
              <a:buChar char="»"/>
              <a:defRPr sz="1200">
                <a:solidFill>
                  <a:schemeClr val="tx1"/>
                </a:solidFill>
                <a:latin typeface="Arial" charset="0"/>
              </a:defRPr>
            </a:lvl9pPr>
          </a:lstStyle>
          <a:p>
            <a:pPr eaLnBrk="1" hangingPunct="1">
              <a:lnSpc>
                <a:spcPct val="85000"/>
              </a:lnSpc>
              <a:spcBef>
                <a:spcPct val="0"/>
              </a:spcBef>
              <a:buNone/>
            </a:pPr>
            <a:r>
              <a:rPr lang="en-US" altLang="en-US" sz="6000" b="1" spc="-89"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Form 810E: </a:t>
            </a:r>
            <a:r>
              <a:rPr lang="en-US" altLang="en-US" sz="6600" b="1" spc="-89"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ERGSO</a:t>
            </a:r>
            <a:r>
              <a:rPr lang="en-US" altLang="en-US" sz="6000" b="1" spc="-89"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 Report </a:t>
            </a:r>
          </a:p>
        </p:txBody>
      </p:sp>
      <p:pic>
        <p:nvPicPr>
          <p:cNvPr id="54274" name="Picture 2"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12" y="1756039"/>
            <a:ext cx="13426546" cy="9375385"/>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297BEE35-6819-4017-9E6A-0E6307DE2C92}"/>
              </a:ext>
            </a:extLst>
          </p:cNvPr>
          <p:cNvSpPr>
            <a:spLocks noGrp="1"/>
          </p:cNvSpPr>
          <p:nvPr>
            <p:ph type="dt" sz="half" idx="10"/>
          </p:nvPr>
        </p:nvSpPr>
        <p:spPr/>
        <p:txBody>
          <a:bodyPr/>
          <a:lstStyle/>
          <a:p>
            <a:r>
              <a:rPr lang="en-US"/>
              <a:t>May 31, 2023</a:t>
            </a:r>
          </a:p>
        </p:txBody>
      </p:sp>
      <p:sp>
        <p:nvSpPr>
          <p:cNvPr id="3" name="Footer Placeholder 2">
            <a:extLst>
              <a:ext uri="{FF2B5EF4-FFF2-40B4-BE49-F238E27FC236}">
                <a16:creationId xmlns:a16="http://schemas.microsoft.com/office/drawing/2014/main" id="{1B34D8CC-E068-4460-82EC-1E3BABBC4E82}"/>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526B4ED2-6BBA-4C03-9FB3-D2FECD247124}"/>
              </a:ext>
            </a:extLst>
          </p:cNvPr>
          <p:cNvSpPr>
            <a:spLocks noGrp="1"/>
          </p:cNvSpPr>
          <p:nvPr>
            <p:ph type="sldNum" sz="quarter" idx="12"/>
          </p:nvPr>
        </p:nvSpPr>
        <p:spPr/>
        <p:txBody>
          <a:bodyPr/>
          <a:lstStyle/>
          <a:p>
            <a:fld id="{692EB27F-9E66-4442-BA4E-CB46CE531EF9}" type="slidenum">
              <a:rPr lang="en-US" smtClean="0"/>
              <a:t>38</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BF13-9D0E-483C-9DBB-A1DDB77E8C3E}"/>
              </a:ext>
            </a:extLst>
          </p:cNvPr>
          <p:cNvSpPr>
            <a:spLocks noGrp="1"/>
          </p:cNvSpPr>
          <p:nvPr>
            <p:ph type="title"/>
          </p:nvPr>
        </p:nvSpPr>
        <p:spPr/>
        <p:txBody>
          <a:bodyPr>
            <a:normAutofit/>
          </a:bodyPr>
          <a:lstStyle/>
          <a:p>
            <a:r>
              <a:rPr lang="en-US" altLang="en-US" sz="8000" b="1" spc="-89" dirty="0">
                <a:latin typeface="Verdana" panose="020B0604030504040204" pitchFamily="34" charset="0"/>
                <a:ea typeface="Verdana" panose="020B0604030504040204" pitchFamily="34" charset="0"/>
                <a:cs typeface="Arial" panose="020B0604020202020204" pitchFamily="34" charset="0"/>
              </a:rPr>
              <a:t>Form 810E: ERGSO Report </a:t>
            </a:r>
            <a:r>
              <a:rPr lang="en-US" altLang="en-US" sz="8000" b="1" dirty="0">
                <a:solidFill>
                  <a:schemeClr val="bg1"/>
                </a:solidFill>
                <a:latin typeface="Verdana" panose="020B0604030504040204" pitchFamily="34" charset="0"/>
                <a:ea typeface="Verdana" panose="020B0604030504040204" pitchFamily="34" charset="0"/>
                <a:cs typeface="Arial" panose="020B0604020202020204" pitchFamily="34" charset="0"/>
              </a:rPr>
              <a:t>– Part 2</a:t>
            </a:r>
            <a:endParaRPr lang="en-US" sz="8000" dirty="0">
              <a:solidFill>
                <a:schemeClr val="bg1"/>
              </a:solidFill>
              <a:latin typeface="Verdana" panose="020B0604030504040204" pitchFamily="34" charset="0"/>
              <a:ea typeface="Verdana" panose="020B0604030504040204" pitchFamily="34" charset="0"/>
            </a:endParaRPr>
          </a:p>
        </p:txBody>
      </p:sp>
      <p:sp>
        <p:nvSpPr>
          <p:cNvPr id="56323" name="Rectangle 6"/>
          <p:cNvSpPr>
            <a:spLocks noGrp="1" noChangeArrowheads="1"/>
          </p:cNvSpPr>
          <p:nvPr>
            <p:ph idx="1"/>
          </p:nvPr>
        </p:nvSpPr>
        <p:spPr/>
        <p:txBody>
          <a:bodyPr vert="horz" lIns="162135" tIns="81068" rIns="162135" bIns="81068" rtlCol="0">
            <a:noAutofit/>
          </a:bodyPr>
          <a:lstStyle/>
          <a:p>
            <a:pPr marL="0" indent="0" defTabSz="1759546">
              <a:buNone/>
            </a:pPr>
            <a:r>
              <a:rPr lang="en-US" alt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Public Contract Code §10111 </a:t>
            </a:r>
          </a:p>
          <a:p>
            <a:pPr marL="0" indent="0" defTabSz="1759546">
              <a:buNone/>
            </a:pPr>
            <a:r>
              <a:rPr lang="en-US" alt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Includes voluntarily provided contract dollars by business owners on:</a:t>
            </a:r>
          </a:p>
          <a:p>
            <a:pPr marL="160471" lvl="1" indent="748862" defTabSz="1759546" fontAlgn="base">
              <a:spcBef>
                <a:spcPts val="2128"/>
              </a:spcBef>
              <a:spcAft>
                <a:spcPts val="355"/>
              </a:spcAft>
              <a:buSzPct val="100000"/>
              <a:buFont typeface="Wingdings" panose="05000000000000000000" pitchFamily="2" charset="2"/>
              <a:buChar char="Ø"/>
              <a:defRPr/>
            </a:pPr>
            <a:r>
              <a:rPr lang="en-US" alt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 Ethnicity</a:t>
            </a:r>
          </a:p>
          <a:p>
            <a:pPr marL="160471" lvl="1" indent="748862" defTabSz="1759546" fontAlgn="base">
              <a:spcBef>
                <a:spcPts val="2128"/>
              </a:spcBef>
              <a:spcAft>
                <a:spcPts val="355"/>
              </a:spcAft>
              <a:buSzPct val="100000"/>
              <a:buFont typeface="Wingdings" panose="05000000000000000000" pitchFamily="2" charset="2"/>
              <a:buChar char="Ø"/>
              <a:defRPr/>
            </a:pPr>
            <a:r>
              <a:rPr lang="en-US" alt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 Race</a:t>
            </a:r>
          </a:p>
          <a:p>
            <a:pPr marL="160471" lvl="1" indent="748862" defTabSz="1759546" fontAlgn="base">
              <a:spcBef>
                <a:spcPts val="2128"/>
              </a:spcBef>
              <a:spcAft>
                <a:spcPts val="355"/>
              </a:spcAft>
              <a:buSzPct val="100000"/>
              <a:buFont typeface="Wingdings" panose="05000000000000000000" pitchFamily="2" charset="2"/>
              <a:buChar char="Ø"/>
              <a:defRPr/>
            </a:pPr>
            <a:r>
              <a:rPr lang="en-US" alt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 Gender</a:t>
            </a:r>
          </a:p>
          <a:p>
            <a:pPr marL="160471" lvl="1" indent="748862" defTabSz="1759546" fontAlgn="base">
              <a:spcBef>
                <a:spcPts val="2128"/>
              </a:spcBef>
              <a:spcAft>
                <a:spcPts val="355"/>
              </a:spcAft>
              <a:buSzPct val="100000"/>
              <a:buFont typeface="Wingdings" panose="05000000000000000000" pitchFamily="2" charset="2"/>
              <a:buChar char="Ø"/>
              <a:defRPr/>
            </a:pPr>
            <a:r>
              <a:rPr lang="en-US" alt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 Sexual orientation </a:t>
            </a:r>
          </a:p>
          <a:p>
            <a:pPr marL="0" indent="0" defTabSz="1759546">
              <a:buNone/>
            </a:pPr>
            <a:r>
              <a:rPr lang="en-US" alt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Information received on </a:t>
            </a:r>
            <a:r>
              <a:rPr lang="en-US" altLang="en-US" sz="2800" b="1" dirty="0">
                <a:solidFill>
                  <a:schemeClr val="tx1"/>
                </a:solidFill>
                <a:latin typeface="Verdana" panose="020B0604030504040204" pitchFamily="34" charset="0"/>
                <a:ea typeface="Verdana" panose="020B0604030504040204" pitchFamily="34" charset="0"/>
                <a:cs typeface="Arial" panose="020B0604020202020204" pitchFamily="34" charset="0"/>
              </a:rPr>
              <a:t>Voluntary Statistical Data Sheets (VSDS) </a:t>
            </a:r>
          </a:p>
          <a:p>
            <a:pPr marL="0" indent="0" defTabSz="1759546">
              <a:buNone/>
            </a:pPr>
            <a:r>
              <a:rPr lang="en-US" alt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Do not save VSDS in procurement files, save all of them separately! </a:t>
            </a:r>
          </a:p>
          <a:p>
            <a:pPr marL="0" indent="0" defTabSz="1759546">
              <a:buNone/>
            </a:pPr>
            <a:r>
              <a:rPr lang="en-US" altLang="en-US" sz="2800" b="1" dirty="0">
                <a:solidFill>
                  <a:schemeClr val="tx1"/>
                </a:solidFill>
                <a:latin typeface="Verdana" panose="020B0604030504040204" pitchFamily="34" charset="0"/>
                <a:ea typeface="Verdana" panose="020B0604030504040204" pitchFamily="34" charset="0"/>
                <a:cs typeface="Arial" panose="020B0604020202020204" pitchFamily="34" charset="0"/>
              </a:rPr>
              <a:t>For FI$Cal Departments:</a:t>
            </a:r>
          </a:p>
          <a:p>
            <a:pPr defTabSz="1759546">
              <a:buFont typeface="Wingdings" panose="05000000000000000000" pitchFamily="2" charset="2"/>
              <a:buChar char="§"/>
            </a:pPr>
            <a:r>
              <a:rPr lang="en-US" alt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 Buyers enter VSDS data on the </a:t>
            </a:r>
            <a:r>
              <a:rPr lang="en-US" altLang="en-US" sz="2800" i="1" dirty="0">
                <a:solidFill>
                  <a:schemeClr val="tx1"/>
                </a:solidFill>
                <a:latin typeface="Verdana" panose="020B0604030504040204" pitchFamily="34" charset="0"/>
                <a:ea typeface="Verdana" panose="020B0604030504040204" pitchFamily="34" charset="0"/>
                <a:cs typeface="Arial" panose="020B0604020202020204" pitchFamily="34" charset="0"/>
              </a:rPr>
              <a:t>ERGSO Data Entry Page</a:t>
            </a:r>
          </a:p>
          <a:p>
            <a:pPr defTabSz="1759546">
              <a:buFont typeface="Wingdings" panose="05000000000000000000" pitchFamily="2" charset="2"/>
              <a:buChar char="§"/>
            </a:pPr>
            <a:r>
              <a:rPr lang="en-US" alt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 The system will aggregate the data for department/state</a:t>
            </a:r>
          </a:p>
        </p:txBody>
      </p:sp>
      <p:sp>
        <p:nvSpPr>
          <p:cNvPr id="3" name="Date Placeholder 2">
            <a:extLst>
              <a:ext uri="{FF2B5EF4-FFF2-40B4-BE49-F238E27FC236}">
                <a16:creationId xmlns:a16="http://schemas.microsoft.com/office/drawing/2014/main" id="{7D6202D7-6419-4FE8-9FDC-FE5BCD5AB9F3}"/>
              </a:ext>
            </a:extLst>
          </p:cNvPr>
          <p:cNvSpPr>
            <a:spLocks noGrp="1"/>
          </p:cNvSpPr>
          <p:nvPr>
            <p:ph type="dt" sz="half" idx="10"/>
          </p:nvPr>
        </p:nvSpPr>
        <p:spPr/>
        <p:txBody>
          <a:bodyPr/>
          <a:lstStyle/>
          <a:p>
            <a:r>
              <a:rPr lang="en-US"/>
              <a:t>May 31, 2023</a:t>
            </a:r>
          </a:p>
        </p:txBody>
      </p:sp>
      <p:sp>
        <p:nvSpPr>
          <p:cNvPr id="5" name="Footer Placeholder 4">
            <a:extLst>
              <a:ext uri="{FF2B5EF4-FFF2-40B4-BE49-F238E27FC236}">
                <a16:creationId xmlns:a16="http://schemas.microsoft.com/office/drawing/2014/main" id="{1A4975FD-28CF-4C59-8AC6-79BAE50D967C}"/>
              </a:ext>
            </a:extLst>
          </p:cNvPr>
          <p:cNvSpPr>
            <a:spLocks noGrp="1"/>
          </p:cNvSpPr>
          <p:nvPr>
            <p:ph type="ftr" sz="quarter" idx="11"/>
          </p:nvPr>
        </p:nvSpPr>
        <p:spPr/>
        <p:txBody>
          <a:bodyPr/>
          <a:lstStyle/>
          <a:p>
            <a:r>
              <a:rPr lang="en-US"/>
              <a:t>OFFICE OF SMALL BUSINESS AND DVBE SERVICES, DGS </a:t>
            </a:r>
          </a:p>
        </p:txBody>
      </p:sp>
      <p:sp>
        <p:nvSpPr>
          <p:cNvPr id="6" name="Slide Number Placeholder 5">
            <a:extLst>
              <a:ext uri="{FF2B5EF4-FFF2-40B4-BE49-F238E27FC236}">
                <a16:creationId xmlns:a16="http://schemas.microsoft.com/office/drawing/2014/main" id="{1915746F-395D-4CCA-9404-543511D75343}"/>
              </a:ext>
            </a:extLst>
          </p:cNvPr>
          <p:cNvSpPr>
            <a:spLocks noGrp="1"/>
          </p:cNvSpPr>
          <p:nvPr>
            <p:ph type="sldNum" sz="quarter" idx="12"/>
          </p:nvPr>
        </p:nvSpPr>
        <p:spPr/>
        <p:txBody>
          <a:bodyPr/>
          <a:lstStyle/>
          <a:p>
            <a:fld id="{692EB27F-9E66-4442-BA4E-CB46CE531EF9}" type="slidenum">
              <a:rPr lang="en-US" smtClean="0"/>
              <a:t>39</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spcBef>
                <a:spcPts val="569"/>
              </a:spcBef>
              <a:spcAft>
                <a:spcPts val="569"/>
              </a:spcAft>
            </a:pPr>
            <a:r>
              <a:rPr lang="en-US" altLang="en-US" sz="8800" b="1" dirty="0">
                <a:latin typeface="Verdana" panose="020B0604030504040204" pitchFamily="34" charset="0"/>
                <a:ea typeface="Verdana" panose="020B0604030504040204" pitchFamily="34" charset="0"/>
                <a:cs typeface="Times New Roman" panose="02020603050405020304" pitchFamily="18" charset="0"/>
              </a:rPr>
              <a:t>Objectives</a:t>
            </a:r>
            <a:endParaRPr lang="en-US" altLang="en-US" sz="6000" b="1" dirty="0">
              <a:latin typeface="Verdana" panose="020B0604030504040204" pitchFamily="34" charset="0"/>
              <a:ea typeface="Verdana" panose="020B0604030504040204" pitchFamily="34" charset="0"/>
              <a:cs typeface="Times New Roman" panose="02020603050405020304" pitchFamily="18" charset="0"/>
            </a:endParaRPr>
          </a:p>
        </p:txBody>
      </p:sp>
      <p:sp>
        <p:nvSpPr>
          <p:cNvPr id="15363" name="Rectangle 3"/>
          <p:cNvSpPr>
            <a:spLocks noGrp="1" noChangeArrowheads="1"/>
          </p:cNvSpPr>
          <p:nvPr>
            <p:ph idx="1"/>
          </p:nvPr>
        </p:nvSpPr>
        <p:spPr/>
        <p:txBody>
          <a:bodyPr>
            <a:normAutofit/>
          </a:bodyPr>
          <a:lstStyle/>
          <a:p>
            <a:pPr marL="0" indent="0">
              <a:lnSpc>
                <a:spcPct val="100000"/>
              </a:lnSpc>
              <a:spcBef>
                <a:spcPts val="600"/>
              </a:spcBef>
              <a:spcAft>
                <a:spcPts val="600"/>
              </a:spcAft>
              <a:buNone/>
            </a:pPr>
            <a:r>
              <a:rPr lang="en-US" altLang="en-US" sz="4400" dirty="0">
                <a:latin typeface="Verdana" panose="020B0604030504040204" pitchFamily="34" charset="0"/>
                <a:ea typeface="Verdana" panose="020B0604030504040204" pitchFamily="34" charset="0"/>
                <a:cs typeface="Times New Roman" panose="02020603050405020304" pitchFamily="18" charset="0"/>
              </a:rPr>
              <a:t>By the end of the training, you should know…</a:t>
            </a:r>
          </a:p>
          <a:p>
            <a:pPr>
              <a:lnSpc>
                <a:spcPct val="100000"/>
              </a:lnSpc>
              <a:spcBef>
                <a:spcPts val="600"/>
              </a:spcBef>
              <a:spcAft>
                <a:spcPts val="600"/>
              </a:spcAft>
              <a:buFont typeface="Wingdings" panose="05000000000000000000" pitchFamily="2" charset="2"/>
              <a:buChar char="Ø"/>
            </a:pPr>
            <a:r>
              <a:rPr lang="en-US" altLang="en-US" sz="4400" dirty="0">
                <a:latin typeface="Verdana" panose="020B0604030504040204" pitchFamily="34" charset="0"/>
                <a:ea typeface="Verdana" panose="020B0604030504040204" pitchFamily="34" charset="0"/>
                <a:cs typeface="Times New Roman" panose="02020603050405020304" pitchFamily="18" charset="0"/>
              </a:rPr>
              <a:t> Why and which reports are required</a:t>
            </a:r>
          </a:p>
          <a:p>
            <a:pPr>
              <a:lnSpc>
                <a:spcPct val="100000"/>
              </a:lnSpc>
              <a:spcBef>
                <a:spcPts val="600"/>
              </a:spcBef>
              <a:spcAft>
                <a:spcPts val="600"/>
              </a:spcAft>
              <a:buFont typeface="Wingdings" panose="05000000000000000000" pitchFamily="2" charset="2"/>
              <a:buChar char="Ø"/>
            </a:pPr>
            <a:r>
              <a:rPr lang="en-US" altLang="en-US" sz="4400" dirty="0">
                <a:latin typeface="Verdana" panose="020B0604030504040204" pitchFamily="34" charset="0"/>
                <a:ea typeface="Verdana" panose="020B0604030504040204" pitchFamily="34" charset="0"/>
                <a:cs typeface="Times New Roman" panose="02020603050405020304" pitchFamily="18" charset="0"/>
              </a:rPr>
              <a:t> What’s new reporting requirement</a:t>
            </a:r>
          </a:p>
          <a:p>
            <a:pPr>
              <a:lnSpc>
                <a:spcPct val="100000"/>
              </a:lnSpc>
              <a:spcBef>
                <a:spcPts val="600"/>
              </a:spcBef>
              <a:spcAft>
                <a:spcPts val="600"/>
              </a:spcAft>
              <a:buFont typeface="Wingdings" panose="05000000000000000000" pitchFamily="2" charset="2"/>
              <a:buChar char="Ø"/>
            </a:pPr>
            <a:r>
              <a:rPr lang="en-US" altLang="en-US" sz="4400" dirty="0">
                <a:latin typeface="Verdana" panose="020B0604030504040204" pitchFamily="34" charset="0"/>
                <a:ea typeface="Verdana" panose="020B0604030504040204" pitchFamily="34" charset="0"/>
                <a:cs typeface="Times New Roman" panose="02020603050405020304" pitchFamily="18" charset="0"/>
              </a:rPr>
              <a:t> What’s new in FI$Cal</a:t>
            </a:r>
          </a:p>
          <a:p>
            <a:pPr>
              <a:lnSpc>
                <a:spcPct val="100000"/>
              </a:lnSpc>
              <a:spcBef>
                <a:spcPts val="600"/>
              </a:spcBef>
              <a:spcAft>
                <a:spcPts val="600"/>
              </a:spcAft>
              <a:buFont typeface="Wingdings" panose="05000000000000000000" pitchFamily="2" charset="2"/>
              <a:buChar char="Ø"/>
            </a:pPr>
            <a:r>
              <a:rPr lang="en-US" altLang="en-US" sz="4400" dirty="0">
                <a:latin typeface="Verdana" panose="020B0604030504040204" pitchFamily="34" charset="0"/>
                <a:ea typeface="Verdana" panose="020B0604030504040204" pitchFamily="34" charset="0"/>
                <a:cs typeface="Times New Roman" panose="02020603050405020304" pitchFamily="18" charset="0"/>
              </a:rPr>
              <a:t> How data is captured/reported</a:t>
            </a:r>
          </a:p>
          <a:p>
            <a:pPr marL="57863" lvl="2">
              <a:lnSpc>
                <a:spcPct val="100000"/>
              </a:lnSpc>
              <a:spcBef>
                <a:spcPts val="600"/>
              </a:spcBef>
              <a:spcAft>
                <a:spcPts val="600"/>
              </a:spcAft>
              <a:buFont typeface="Wingdings" panose="05000000000000000000" pitchFamily="2" charset="2"/>
              <a:buChar char="Ø"/>
            </a:pPr>
            <a:r>
              <a:rPr lang="en-US" altLang="en-US" sz="4400" dirty="0">
                <a:latin typeface="Verdana" panose="020B0604030504040204" pitchFamily="34" charset="0"/>
                <a:ea typeface="Verdana" panose="020B0604030504040204" pitchFamily="34" charset="0"/>
                <a:cs typeface="Times New Roman" panose="02020603050405020304" pitchFamily="18" charset="0"/>
              </a:rPr>
              <a:t> What to do if you need to revise the data</a:t>
            </a:r>
          </a:p>
          <a:p>
            <a:pPr>
              <a:lnSpc>
                <a:spcPct val="100000"/>
              </a:lnSpc>
              <a:spcBef>
                <a:spcPts val="600"/>
              </a:spcBef>
              <a:spcAft>
                <a:spcPts val="600"/>
              </a:spcAft>
              <a:buFont typeface="Wingdings" panose="05000000000000000000" pitchFamily="2" charset="2"/>
              <a:buChar char="Ø"/>
            </a:pPr>
            <a:r>
              <a:rPr lang="en-US" altLang="en-US" sz="4400" dirty="0">
                <a:latin typeface="Verdana" panose="020B0604030504040204" pitchFamily="34" charset="0"/>
                <a:ea typeface="Verdana" panose="020B0604030504040204" pitchFamily="34" charset="0"/>
                <a:cs typeface="Times New Roman" panose="02020603050405020304" pitchFamily="18" charset="0"/>
              </a:rPr>
              <a:t> Who to contact with questions</a:t>
            </a:r>
          </a:p>
          <a:p>
            <a:pPr>
              <a:lnSpc>
                <a:spcPct val="100000"/>
              </a:lnSpc>
              <a:spcBef>
                <a:spcPts val="600"/>
              </a:spcBef>
              <a:spcAft>
                <a:spcPts val="600"/>
              </a:spcAft>
              <a:buFont typeface="Wingdings" panose="05000000000000000000" pitchFamily="2" charset="2"/>
              <a:buChar char="Ø"/>
            </a:pPr>
            <a:r>
              <a:rPr lang="en-US" altLang="en-US" sz="4400" dirty="0">
                <a:latin typeface="Verdana" panose="020B0604030504040204" pitchFamily="34" charset="0"/>
                <a:ea typeface="Verdana" panose="020B0604030504040204" pitchFamily="34" charset="0"/>
                <a:cs typeface="Times New Roman" panose="02020603050405020304" pitchFamily="18" charset="0"/>
              </a:rPr>
              <a:t> How to run your reports</a:t>
            </a:r>
          </a:p>
        </p:txBody>
      </p:sp>
      <p:sp>
        <p:nvSpPr>
          <p:cNvPr id="2" name="Date Placeholder 1">
            <a:extLst>
              <a:ext uri="{FF2B5EF4-FFF2-40B4-BE49-F238E27FC236}">
                <a16:creationId xmlns:a16="http://schemas.microsoft.com/office/drawing/2014/main" id="{DF21CCE8-8393-41A6-BBE7-94DF43C05AFF}"/>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B060DC22-5A6E-4341-ACBC-049D084F8ADB}"/>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B6A6C723-ED0E-44F4-A130-DCEB5570E2FA}"/>
              </a:ext>
            </a:extLst>
          </p:cNvPr>
          <p:cNvSpPr>
            <a:spLocks noGrp="1"/>
          </p:cNvSpPr>
          <p:nvPr>
            <p:ph type="sldNum" sz="quarter" idx="12"/>
          </p:nvPr>
        </p:nvSpPr>
        <p:spPr/>
        <p:txBody>
          <a:bodyPr/>
          <a:lstStyle/>
          <a:p>
            <a:fld id="{692EB27F-9E66-4442-BA4E-CB46CE531EF9}" type="slidenum">
              <a:rPr lang="en-US" smtClean="0"/>
              <a:t>4</a:t>
            </a:fld>
            <a:endParaRPr lang="en-US"/>
          </a:p>
        </p:txBody>
      </p:sp>
    </p:spTree>
    <p:extLst>
      <p:ext uri="{BB962C8B-B14F-4D97-AF65-F5344CB8AC3E}">
        <p14:creationId xmlns:p14="http://schemas.microsoft.com/office/powerpoint/2010/main" val="1807697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5B37-19E8-6A39-8B8C-94D9ED1B1929}"/>
              </a:ext>
            </a:extLst>
          </p:cNvPr>
          <p:cNvSpPr>
            <a:spLocks noGrp="1"/>
          </p:cNvSpPr>
          <p:nvPr>
            <p:ph type="title" idx="4294967295"/>
          </p:nvPr>
        </p:nvSpPr>
        <p:spPr/>
        <p:txBody>
          <a:bodyPr/>
          <a:lstStyle/>
          <a:p>
            <a:r>
              <a:rPr lang="en-US" dirty="0">
                <a:solidFill>
                  <a:schemeClr val="bg1"/>
                </a:solidFill>
              </a:rPr>
              <a:t>Voluntary Statistical Data Sheet (VSDS)</a:t>
            </a:r>
          </a:p>
        </p:txBody>
      </p:sp>
      <p:sp>
        <p:nvSpPr>
          <p:cNvPr id="58377" name="Text Box 3"/>
          <p:cNvSpPr txBox="1">
            <a:spLocks noChangeArrowheads="1"/>
          </p:cNvSpPr>
          <p:nvPr/>
        </p:nvSpPr>
        <p:spPr bwMode="auto">
          <a:xfrm>
            <a:off x="402932" y="453075"/>
            <a:ext cx="15171328" cy="19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62122" tIns="81063" rIns="162122" bIns="81063">
            <a:spAutoFit/>
          </a:bodyPr>
          <a:lstStyle>
            <a:lvl1pPr defTabSz="841375" eaLnBrk="0" hangingPunct="0">
              <a:spcBef>
                <a:spcPct val="20000"/>
              </a:spcBef>
              <a:buChar char="•"/>
              <a:defRPr sz="2000">
                <a:solidFill>
                  <a:schemeClr val="tx1"/>
                </a:solidFill>
                <a:latin typeface="Arial" charset="0"/>
              </a:defRPr>
            </a:lvl1pPr>
            <a:lvl2pPr marL="742950" indent="-285750" defTabSz="841375" eaLnBrk="0" hangingPunct="0">
              <a:spcBef>
                <a:spcPct val="20000"/>
              </a:spcBef>
              <a:buChar char="–"/>
              <a:defRPr>
                <a:solidFill>
                  <a:schemeClr val="tx1"/>
                </a:solidFill>
                <a:latin typeface="Arial" charset="0"/>
              </a:defRPr>
            </a:lvl2pPr>
            <a:lvl3pPr marL="1143000" indent="-228600" defTabSz="841375" eaLnBrk="0" hangingPunct="0">
              <a:spcBef>
                <a:spcPct val="20000"/>
              </a:spcBef>
              <a:buChar char="•"/>
              <a:defRPr sz="1600">
                <a:solidFill>
                  <a:schemeClr val="tx1"/>
                </a:solidFill>
                <a:latin typeface="Arial" charset="0"/>
              </a:defRPr>
            </a:lvl3pPr>
            <a:lvl4pPr marL="1600200" indent="-228600" defTabSz="841375" eaLnBrk="0" hangingPunct="0">
              <a:spcBef>
                <a:spcPct val="20000"/>
              </a:spcBef>
              <a:buChar char="–"/>
              <a:defRPr sz="1400">
                <a:solidFill>
                  <a:schemeClr val="tx1"/>
                </a:solidFill>
                <a:latin typeface="Arial" charset="0"/>
              </a:defRPr>
            </a:lvl4pPr>
            <a:lvl5pPr marL="2057400" indent="-228600" defTabSz="841375" eaLnBrk="0" hangingPunct="0">
              <a:spcBef>
                <a:spcPct val="20000"/>
              </a:spcBef>
              <a:buChar char="»"/>
              <a:defRPr sz="1200">
                <a:solidFill>
                  <a:schemeClr val="tx1"/>
                </a:solidFill>
                <a:latin typeface="Arial" charset="0"/>
              </a:defRPr>
            </a:lvl5pPr>
            <a:lvl6pPr marL="2514600" indent="-228600" defTabSz="841375" eaLnBrk="0" fontAlgn="base" hangingPunct="0">
              <a:spcBef>
                <a:spcPct val="20000"/>
              </a:spcBef>
              <a:spcAft>
                <a:spcPct val="0"/>
              </a:spcAft>
              <a:buChar char="»"/>
              <a:defRPr sz="1200">
                <a:solidFill>
                  <a:schemeClr val="tx1"/>
                </a:solidFill>
                <a:latin typeface="Arial" charset="0"/>
              </a:defRPr>
            </a:lvl6pPr>
            <a:lvl7pPr marL="2971800" indent="-228600" defTabSz="841375" eaLnBrk="0" fontAlgn="base" hangingPunct="0">
              <a:spcBef>
                <a:spcPct val="20000"/>
              </a:spcBef>
              <a:spcAft>
                <a:spcPct val="0"/>
              </a:spcAft>
              <a:buChar char="»"/>
              <a:defRPr sz="1200">
                <a:solidFill>
                  <a:schemeClr val="tx1"/>
                </a:solidFill>
                <a:latin typeface="Arial" charset="0"/>
              </a:defRPr>
            </a:lvl7pPr>
            <a:lvl8pPr marL="3429000" indent="-228600" defTabSz="841375" eaLnBrk="0" fontAlgn="base" hangingPunct="0">
              <a:spcBef>
                <a:spcPct val="20000"/>
              </a:spcBef>
              <a:spcAft>
                <a:spcPct val="0"/>
              </a:spcAft>
              <a:buChar char="»"/>
              <a:defRPr sz="1200">
                <a:solidFill>
                  <a:schemeClr val="tx1"/>
                </a:solidFill>
                <a:latin typeface="Arial" charset="0"/>
              </a:defRPr>
            </a:lvl8pPr>
            <a:lvl9pPr marL="3886200" indent="-228600" defTabSz="841375" eaLnBrk="0" fontAlgn="base" hangingPunct="0">
              <a:spcBef>
                <a:spcPct val="20000"/>
              </a:spcBef>
              <a:spcAft>
                <a:spcPct val="0"/>
              </a:spcAft>
              <a:buChar char="»"/>
              <a:defRPr sz="1200">
                <a:solidFill>
                  <a:schemeClr val="tx1"/>
                </a:solidFill>
                <a:latin typeface="Arial" charset="0"/>
              </a:defRPr>
            </a:lvl9pPr>
          </a:lstStyle>
          <a:p>
            <a:pPr eaLnBrk="1" hangingPunct="1">
              <a:spcBef>
                <a:spcPct val="0"/>
              </a:spcBef>
              <a:buFontTx/>
              <a:buNone/>
            </a:pPr>
            <a:r>
              <a:rPr lang="en-US" altLang="en-US" sz="5675"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Voluntary Statistical Data Sheet (VSDS) </a:t>
            </a:r>
          </a:p>
        </p:txBody>
      </p:sp>
      <p:pic>
        <p:nvPicPr>
          <p:cNvPr id="7" name="Picture 6" descr="Screenshot showing the Voluntary Statistical Data Sheet form with Ethnicity/Minority Classification section.">
            <a:extLst>
              <a:ext uri="{FF2B5EF4-FFF2-40B4-BE49-F238E27FC236}">
                <a16:creationId xmlns:a16="http://schemas.microsoft.com/office/drawing/2014/main" id="{BAD843A5-62A0-4BD9-8002-D765D0ED65E0}"/>
              </a:ext>
            </a:extLst>
          </p:cNvPr>
          <p:cNvPicPr>
            <a:picLocks noChangeAspect="1"/>
          </p:cNvPicPr>
          <p:nvPr/>
        </p:nvPicPr>
        <p:blipFill>
          <a:blip r:embed="rId3"/>
          <a:stretch>
            <a:fillRect/>
          </a:stretch>
        </p:blipFill>
        <p:spPr>
          <a:xfrm>
            <a:off x="122026" y="2686357"/>
            <a:ext cx="7222736" cy="8647253"/>
          </a:xfrm>
          <a:prstGeom prst="rect">
            <a:avLst/>
          </a:prstGeom>
        </p:spPr>
      </p:pic>
      <p:sp>
        <p:nvSpPr>
          <p:cNvPr id="28" name="Text Box 21">
            <a:extLst>
              <a:ext uri="{FF2B5EF4-FFF2-40B4-BE49-F238E27FC236}">
                <a16:creationId xmlns:a16="http://schemas.microsoft.com/office/drawing/2014/main" id="{A787B08A-55D1-46FA-AECD-EB962E2D99B9}"/>
              </a:ext>
            </a:extLst>
          </p:cNvPr>
          <p:cNvSpPr txBox="1">
            <a:spLocks noChangeArrowheads="1"/>
          </p:cNvSpPr>
          <p:nvPr/>
        </p:nvSpPr>
        <p:spPr bwMode="auto">
          <a:xfrm>
            <a:off x="149497" y="7777707"/>
            <a:ext cx="506870" cy="58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0"/>
              </a:spcBef>
              <a:buFontTx/>
              <a:buNone/>
            </a:pPr>
            <a:r>
              <a:rPr lang="en-US" altLang="en-US" sz="3192" dirty="0">
                <a:solidFill>
                  <a:srgbClr val="0000CC"/>
                </a:solidFill>
                <a:sym typeface="Wingdings" pitchFamily="2" charset="2"/>
              </a:rPr>
              <a:t></a:t>
            </a:r>
          </a:p>
        </p:txBody>
      </p:sp>
      <p:sp>
        <p:nvSpPr>
          <p:cNvPr id="26" name="Oval 25">
            <a:extLst>
              <a:ext uri="{FF2B5EF4-FFF2-40B4-BE49-F238E27FC236}">
                <a16:creationId xmlns:a16="http://schemas.microsoft.com/office/drawing/2014/main" id="{1D343D38-4272-468E-AE57-5869F1C9C71B}"/>
              </a:ext>
              <a:ext uri="{C183D7F6-B498-43B3-948B-1728B52AA6E4}">
                <adec:decorative xmlns:adec="http://schemas.microsoft.com/office/drawing/2017/decorative" val="1"/>
              </a:ext>
            </a:extLst>
          </p:cNvPr>
          <p:cNvSpPr/>
          <p:nvPr/>
        </p:nvSpPr>
        <p:spPr>
          <a:xfrm>
            <a:off x="729515" y="7686072"/>
            <a:ext cx="2474389" cy="6751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pic>
        <p:nvPicPr>
          <p:cNvPr id="9" name="Picture 8" descr="Screenshot showing the Voluntary Statistical Data Sheet form with Race, Gender &amp; Sexual Orientation Classification sections.">
            <a:extLst>
              <a:ext uri="{FF2B5EF4-FFF2-40B4-BE49-F238E27FC236}">
                <a16:creationId xmlns:a16="http://schemas.microsoft.com/office/drawing/2014/main" id="{752A73A5-A197-43D9-9CC6-2A3539D10B63}"/>
              </a:ext>
            </a:extLst>
          </p:cNvPr>
          <p:cNvPicPr>
            <a:picLocks noChangeAspect="1"/>
          </p:cNvPicPr>
          <p:nvPr/>
        </p:nvPicPr>
        <p:blipFill>
          <a:blip r:embed="rId4"/>
          <a:stretch>
            <a:fillRect/>
          </a:stretch>
        </p:blipFill>
        <p:spPr>
          <a:xfrm>
            <a:off x="7149329" y="2310007"/>
            <a:ext cx="7222736" cy="8830706"/>
          </a:xfrm>
          <a:prstGeom prst="rect">
            <a:avLst/>
          </a:prstGeom>
        </p:spPr>
      </p:pic>
      <p:sp>
        <p:nvSpPr>
          <p:cNvPr id="32" name="Text Box 25">
            <a:extLst>
              <a:ext uri="{FF2B5EF4-FFF2-40B4-BE49-F238E27FC236}">
                <a16:creationId xmlns:a16="http://schemas.microsoft.com/office/drawing/2014/main" id="{F0B9B5CE-A0D8-4A43-AE42-BA0C9B1070D8}"/>
              </a:ext>
            </a:extLst>
          </p:cNvPr>
          <p:cNvSpPr txBox="1">
            <a:spLocks noChangeArrowheads="1"/>
          </p:cNvSpPr>
          <p:nvPr/>
        </p:nvSpPr>
        <p:spPr bwMode="auto">
          <a:xfrm>
            <a:off x="7091382" y="2554687"/>
            <a:ext cx="506870" cy="58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0"/>
              </a:spcBef>
              <a:buFontTx/>
              <a:buNone/>
            </a:pPr>
            <a:r>
              <a:rPr lang="en-US" altLang="en-US" sz="3192" dirty="0">
                <a:solidFill>
                  <a:srgbClr val="0000CC"/>
                </a:solidFill>
                <a:sym typeface="Wingdings" pitchFamily="2" charset="2"/>
              </a:rPr>
              <a:t></a:t>
            </a:r>
          </a:p>
        </p:txBody>
      </p:sp>
      <p:sp>
        <p:nvSpPr>
          <p:cNvPr id="31" name="Oval 30">
            <a:extLst>
              <a:ext uri="{FF2B5EF4-FFF2-40B4-BE49-F238E27FC236}">
                <a16:creationId xmlns:a16="http://schemas.microsoft.com/office/drawing/2014/main" id="{A9C0285E-3FDF-42D9-A237-BF980511BDB6}"/>
              </a:ext>
              <a:ext uri="{C183D7F6-B498-43B3-948B-1728B52AA6E4}">
                <adec:decorative xmlns:adec="http://schemas.microsoft.com/office/drawing/2017/decorative" val="1"/>
              </a:ext>
            </a:extLst>
          </p:cNvPr>
          <p:cNvSpPr/>
          <p:nvPr/>
        </p:nvSpPr>
        <p:spPr>
          <a:xfrm>
            <a:off x="7598252" y="2381836"/>
            <a:ext cx="1957703" cy="417757"/>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35" name="Text Box 26">
            <a:extLst>
              <a:ext uri="{FF2B5EF4-FFF2-40B4-BE49-F238E27FC236}">
                <a16:creationId xmlns:a16="http://schemas.microsoft.com/office/drawing/2014/main" id="{E83BE096-DC2E-49F6-A6CF-EE068CA53785}"/>
              </a:ext>
            </a:extLst>
          </p:cNvPr>
          <p:cNvSpPr txBox="1">
            <a:spLocks noChangeArrowheads="1"/>
          </p:cNvSpPr>
          <p:nvPr/>
        </p:nvSpPr>
        <p:spPr bwMode="auto">
          <a:xfrm>
            <a:off x="7091382" y="4823155"/>
            <a:ext cx="506870" cy="58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0"/>
              </a:spcBef>
              <a:buFontTx/>
              <a:buNone/>
            </a:pPr>
            <a:r>
              <a:rPr lang="en-US" altLang="en-US" sz="3192" dirty="0">
                <a:solidFill>
                  <a:srgbClr val="0000CC"/>
                </a:solidFill>
                <a:sym typeface="Wingdings" pitchFamily="2" charset="2"/>
              </a:rPr>
              <a:t></a:t>
            </a:r>
          </a:p>
        </p:txBody>
      </p:sp>
      <p:sp>
        <p:nvSpPr>
          <p:cNvPr id="33" name="Oval 32">
            <a:extLst>
              <a:ext uri="{FF2B5EF4-FFF2-40B4-BE49-F238E27FC236}">
                <a16:creationId xmlns:a16="http://schemas.microsoft.com/office/drawing/2014/main" id="{DC3BD23F-E207-4538-92D2-6DB083EF27F9}"/>
              </a:ext>
              <a:ext uri="{C183D7F6-B498-43B3-948B-1728B52AA6E4}">
                <adec:decorative xmlns:adec="http://schemas.microsoft.com/office/drawing/2017/decorative" val="1"/>
              </a:ext>
            </a:extLst>
          </p:cNvPr>
          <p:cNvSpPr/>
          <p:nvPr/>
        </p:nvSpPr>
        <p:spPr>
          <a:xfrm>
            <a:off x="7598252" y="4727966"/>
            <a:ext cx="2186304" cy="461665"/>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pic>
        <p:nvPicPr>
          <p:cNvPr id="36" name="Picture 17">
            <a:extLst>
              <a:ext uri="{FF2B5EF4-FFF2-40B4-BE49-F238E27FC236}">
                <a16:creationId xmlns:a16="http://schemas.microsoft.com/office/drawing/2014/main" id="{69527F3A-08D5-4028-A1D2-42229FCA27A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687" y="5752413"/>
            <a:ext cx="822050" cy="86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Oval 33">
            <a:extLst>
              <a:ext uri="{FF2B5EF4-FFF2-40B4-BE49-F238E27FC236}">
                <a16:creationId xmlns:a16="http://schemas.microsoft.com/office/drawing/2014/main" id="{921E4655-27A7-4750-8528-1D25D0BB9FEE}"/>
              </a:ext>
              <a:ext uri="{C183D7F6-B498-43B3-948B-1728B52AA6E4}">
                <adec:decorative xmlns:adec="http://schemas.microsoft.com/office/drawing/2017/decorative" val="1"/>
              </a:ext>
            </a:extLst>
          </p:cNvPr>
          <p:cNvSpPr/>
          <p:nvPr/>
        </p:nvSpPr>
        <p:spPr>
          <a:xfrm>
            <a:off x="7677697" y="5728267"/>
            <a:ext cx="2716459" cy="461665"/>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37" name="Text Box 12">
            <a:extLst>
              <a:ext uri="{FF2B5EF4-FFF2-40B4-BE49-F238E27FC236}">
                <a16:creationId xmlns:a16="http://schemas.microsoft.com/office/drawing/2014/main" id="{54559F3E-4993-4D85-BFA3-1C14B092F508}"/>
              </a:ext>
            </a:extLst>
          </p:cNvPr>
          <p:cNvSpPr txBox="1">
            <a:spLocks noChangeArrowheads="1"/>
          </p:cNvSpPr>
          <p:nvPr/>
        </p:nvSpPr>
        <p:spPr bwMode="auto">
          <a:xfrm>
            <a:off x="9555955" y="7750374"/>
            <a:ext cx="16609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0"/>
              </a:spcBef>
              <a:buFontTx/>
              <a:buNone/>
            </a:pPr>
            <a:r>
              <a:rPr lang="en-US" altLang="en-US" sz="2400" dirty="0"/>
              <a:t>$2,000</a:t>
            </a:r>
          </a:p>
        </p:txBody>
      </p:sp>
      <p:sp>
        <p:nvSpPr>
          <p:cNvPr id="38" name="TextBox 1">
            <a:extLst>
              <a:ext uri="{FF2B5EF4-FFF2-40B4-BE49-F238E27FC236}">
                <a16:creationId xmlns:a16="http://schemas.microsoft.com/office/drawing/2014/main" id="{D515F10B-9439-480B-80A7-FD36333C824E}"/>
              </a:ext>
            </a:extLst>
          </p:cNvPr>
          <p:cNvSpPr txBox="1">
            <a:spLocks noChangeArrowheads="1"/>
          </p:cNvSpPr>
          <p:nvPr/>
        </p:nvSpPr>
        <p:spPr bwMode="auto">
          <a:xfrm>
            <a:off x="10166097" y="8281694"/>
            <a:ext cx="1660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0"/>
              </a:spcBef>
              <a:buFontTx/>
              <a:buNone/>
            </a:pPr>
            <a:r>
              <a:rPr lang="en-US" altLang="en-US" dirty="0"/>
              <a:t>7/8/16</a:t>
            </a:r>
          </a:p>
        </p:txBody>
      </p:sp>
      <p:sp>
        <p:nvSpPr>
          <p:cNvPr id="3" name="Date Placeholder 2">
            <a:extLst>
              <a:ext uri="{FF2B5EF4-FFF2-40B4-BE49-F238E27FC236}">
                <a16:creationId xmlns:a16="http://schemas.microsoft.com/office/drawing/2014/main" id="{F00F9519-F09D-442C-818B-12CE59FFD60C}"/>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BDA71731-7C5F-49BA-A9D9-6BA6F3CD4010}"/>
              </a:ext>
            </a:extLst>
          </p:cNvPr>
          <p:cNvSpPr>
            <a:spLocks noGrp="1"/>
          </p:cNvSpPr>
          <p:nvPr>
            <p:ph type="ftr" sz="quarter" idx="11"/>
          </p:nvPr>
        </p:nvSpPr>
        <p:spPr/>
        <p:txBody>
          <a:bodyPr/>
          <a:lstStyle/>
          <a:p>
            <a:r>
              <a:rPr lang="en-US"/>
              <a:t>OFFICE OF SMALL BUSINESS AND DVBE SERVICES, DGS </a:t>
            </a:r>
          </a:p>
        </p:txBody>
      </p:sp>
      <p:sp>
        <p:nvSpPr>
          <p:cNvPr id="6" name="Slide Number Placeholder 5">
            <a:extLst>
              <a:ext uri="{FF2B5EF4-FFF2-40B4-BE49-F238E27FC236}">
                <a16:creationId xmlns:a16="http://schemas.microsoft.com/office/drawing/2014/main" id="{0810F9EC-DADD-4A73-84D7-ED2AD54F3652}"/>
              </a:ext>
            </a:extLst>
          </p:cNvPr>
          <p:cNvSpPr>
            <a:spLocks noGrp="1"/>
          </p:cNvSpPr>
          <p:nvPr>
            <p:ph type="sldNum" sz="quarter" idx="12"/>
          </p:nvPr>
        </p:nvSpPr>
        <p:spPr/>
        <p:txBody>
          <a:bodyPr/>
          <a:lstStyle/>
          <a:p>
            <a:fld id="{692EB27F-9E66-4442-BA4E-CB46CE531EF9}" type="slidenum">
              <a:rPr lang="en-US" smtClean="0"/>
              <a:t>40</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E5294C-78EF-F2C0-4387-C5C9F16857C8}"/>
              </a:ext>
            </a:extLst>
          </p:cNvPr>
          <p:cNvSpPr>
            <a:spLocks noGrp="1"/>
          </p:cNvSpPr>
          <p:nvPr>
            <p:ph type="title"/>
          </p:nvPr>
        </p:nvSpPr>
        <p:spPr>
          <a:xfrm>
            <a:off x="265121" y="184871"/>
            <a:ext cx="15356347" cy="1358689"/>
          </a:xfrm>
        </p:spPr>
        <p:txBody>
          <a:bodyPr>
            <a:normAutofit/>
          </a:bodyPr>
          <a:lstStyle/>
          <a:p>
            <a:r>
              <a:rPr lang="en-US" altLang="en-US" sz="6600" b="1" spc="-89" dirty="0">
                <a:latin typeface="Arial" panose="020B0604020202020204" pitchFamily="34" charset="0"/>
                <a:ea typeface="+mj-ea"/>
                <a:cs typeface="Arial" panose="020B0604020202020204" pitchFamily="34" charset="0"/>
              </a:rPr>
              <a:t>FI$Cal and SCPRS - ERGSO Data Entry </a:t>
            </a:r>
            <a:endParaRPr lang="en-US" sz="6600" dirty="0"/>
          </a:p>
        </p:txBody>
      </p:sp>
      <p:sp>
        <p:nvSpPr>
          <p:cNvPr id="2" name="TextBox 1"/>
          <p:cNvSpPr txBox="1"/>
          <p:nvPr/>
        </p:nvSpPr>
        <p:spPr>
          <a:xfrm>
            <a:off x="265122" y="1543560"/>
            <a:ext cx="14879010" cy="583558"/>
          </a:xfrm>
          <a:prstGeom prst="rect">
            <a:avLst/>
          </a:prstGeom>
          <a:noFill/>
        </p:spPr>
        <p:txBody>
          <a:bodyPr wrap="none" rtlCol="0">
            <a:spAutoFit/>
          </a:bodyPr>
          <a:lstStyle/>
          <a:p>
            <a:r>
              <a:rPr lang="en-US" sz="3200" dirty="0">
                <a:solidFill>
                  <a:schemeClr val="tx1">
                    <a:lumMod val="75000"/>
                    <a:lumOff val="25000"/>
                  </a:schemeClr>
                </a:solidFill>
                <a:latin typeface="Verdana" panose="020B0604030504040204" pitchFamily="34" charset="0"/>
                <a:ea typeface="Verdana" panose="020B0604030504040204" pitchFamily="34" charset="0"/>
              </a:rPr>
              <a:t>Fi$Cal Buyers and SCPRS Processors can enter VSDS data on this page</a:t>
            </a:r>
          </a:p>
        </p:txBody>
      </p:sp>
      <p:pic>
        <p:nvPicPr>
          <p:cNvPr id="7" name="Picture 6" descr="Screenshot showing the ERGSO Entry Page"/>
          <p:cNvPicPr/>
          <p:nvPr/>
        </p:nvPicPr>
        <p:blipFill>
          <a:blip r:embed="rId3"/>
          <a:stretch>
            <a:fillRect/>
          </a:stretch>
        </p:blipFill>
        <p:spPr>
          <a:xfrm>
            <a:off x="419173" y="2757614"/>
            <a:ext cx="15202296" cy="8428705"/>
          </a:xfrm>
          <a:prstGeom prst="rect">
            <a:avLst/>
          </a:prstGeom>
          <a:ln w="12700">
            <a:solidFill>
              <a:schemeClr val="tx1"/>
            </a:solidFill>
          </a:ln>
        </p:spPr>
      </p:pic>
      <p:sp>
        <p:nvSpPr>
          <p:cNvPr id="3" name="Oval 2">
            <a:extLst>
              <a:ext uri="{C183D7F6-B498-43B3-948B-1728B52AA6E4}">
                <adec:decorative xmlns:adec="http://schemas.microsoft.com/office/drawing/2017/decorative" val="1"/>
              </a:ext>
            </a:extLst>
          </p:cNvPr>
          <p:cNvSpPr/>
          <p:nvPr/>
        </p:nvSpPr>
        <p:spPr>
          <a:xfrm>
            <a:off x="3714975" y="2562048"/>
            <a:ext cx="4053946" cy="69947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9" name="Oval 8">
            <a:extLst>
              <a:ext uri="{C183D7F6-B498-43B3-948B-1728B52AA6E4}">
                <adec:decorative xmlns:adec="http://schemas.microsoft.com/office/drawing/2017/decorative" val="1"/>
              </a:ext>
            </a:extLst>
          </p:cNvPr>
          <p:cNvSpPr/>
          <p:nvPr/>
        </p:nvSpPr>
        <p:spPr>
          <a:xfrm>
            <a:off x="270528" y="3930958"/>
            <a:ext cx="4053947" cy="69947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5" name="TextBox 4"/>
          <p:cNvSpPr txBox="1"/>
          <p:nvPr/>
        </p:nvSpPr>
        <p:spPr>
          <a:xfrm>
            <a:off x="10086100" y="4237282"/>
            <a:ext cx="4840684" cy="583558"/>
          </a:xfrm>
          <a:prstGeom prst="rect">
            <a:avLst/>
          </a:prstGeom>
          <a:solidFill>
            <a:schemeClr val="accent1">
              <a:lumMod val="60000"/>
              <a:lumOff val="40000"/>
            </a:schemeClr>
          </a:solidFill>
        </p:spPr>
        <p:txBody>
          <a:bodyPr wrap="none" rtlCol="0">
            <a:spAutoFit/>
          </a:bodyPr>
          <a:lstStyle/>
          <a:p>
            <a:r>
              <a:rPr lang="en-US" sz="3192" dirty="0"/>
              <a:t>Enter data for another VSDS</a:t>
            </a:r>
          </a:p>
        </p:txBody>
      </p:sp>
      <p:sp>
        <p:nvSpPr>
          <p:cNvPr id="8" name="Oval 7">
            <a:extLst>
              <a:ext uri="{C183D7F6-B498-43B3-948B-1728B52AA6E4}">
                <adec:decorative xmlns:adec="http://schemas.microsoft.com/office/drawing/2017/decorative" val="1"/>
              </a:ext>
            </a:extLst>
          </p:cNvPr>
          <p:cNvSpPr/>
          <p:nvPr/>
        </p:nvSpPr>
        <p:spPr>
          <a:xfrm>
            <a:off x="13378285" y="5318919"/>
            <a:ext cx="1216184" cy="7620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p>
        </p:txBody>
      </p:sp>
      <p:sp>
        <p:nvSpPr>
          <p:cNvPr id="4" name="Date Placeholder 3">
            <a:extLst>
              <a:ext uri="{FF2B5EF4-FFF2-40B4-BE49-F238E27FC236}">
                <a16:creationId xmlns:a16="http://schemas.microsoft.com/office/drawing/2014/main" id="{D36D85E4-D685-44D8-90B6-F9712E712368}"/>
              </a:ext>
            </a:extLst>
          </p:cNvPr>
          <p:cNvSpPr>
            <a:spLocks noGrp="1"/>
          </p:cNvSpPr>
          <p:nvPr>
            <p:ph type="dt" sz="half" idx="10"/>
          </p:nvPr>
        </p:nvSpPr>
        <p:spPr/>
        <p:txBody>
          <a:bodyPr/>
          <a:lstStyle/>
          <a:p>
            <a:r>
              <a:rPr lang="en-US"/>
              <a:t>May 31, 2023</a:t>
            </a:r>
          </a:p>
        </p:txBody>
      </p:sp>
      <p:sp>
        <p:nvSpPr>
          <p:cNvPr id="10" name="Footer Placeholder 9">
            <a:extLst>
              <a:ext uri="{FF2B5EF4-FFF2-40B4-BE49-F238E27FC236}">
                <a16:creationId xmlns:a16="http://schemas.microsoft.com/office/drawing/2014/main" id="{8057D107-0B89-447D-A3E9-0757A9AA3B14}"/>
              </a:ext>
            </a:extLst>
          </p:cNvPr>
          <p:cNvSpPr>
            <a:spLocks noGrp="1"/>
          </p:cNvSpPr>
          <p:nvPr>
            <p:ph type="ftr" sz="quarter" idx="11"/>
          </p:nvPr>
        </p:nvSpPr>
        <p:spPr/>
        <p:txBody>
          <a:bodyPr/>
          <a:lstStyle/>
          <a:p>
            <a:r>
              <a:rPr lang="en-US"/>
              <a:t>OFFICE OF SMALL BUSINESS AND DVBE SERVICES, DGS </a:t>
            </a:r>
          </a:p>
        </p:txBody>
      </p:sp>
      <p:sp>
        <p:nvSpPr>
          <p:cNvPr id="12" name="Slide Number Placeholder 11">
            <a:extLst>
              <a:ext uri="{FF2B5EF4-FFF2-40B4-BE49-F238E27FC236}">
                <a16:creationId xmlns:a16="http://schemas.microsoft.com/office/drawing/2014/main" id="{B53DC5E7-39E1-44F3-A2A1-747ADE1ADA1B}"/>
              </a:ext>
            </a:extLst>
          </p:cNvPr>
          <p:cNvSpPr>
            <a:spLocks noGrp="1"/>
          </p:cNvSpPr>
          <p:nvPr>
            <p:ph type="sldNum" sz="quarter" idx="12"/>
          </p:nvPr>
        </p:nvSpPr>
        <p:spPr/>
        <p:txBody>
          <a:bodyPr/>
          <a:lstStyle/>
          <a:p>
            <a:fld id="{692EB27F-9E66-4442-BA4E-CB46CE531EF9}" type="slidenum">
              <a:rPr lang="en-US" smtClean="0"/>
              <a:t>41</a:t>
            </a:fld>
            <a:endParaRPr lang="en-US"/>
          </a:p>
        </p:txBody>
      </p:sp>
    </p:spTree>
    <p:extLst>
      <p:ext uri="{BB962C8B-B14F-4D97-AF65-F5344CB8AC3E}">
        <p14:creationId xmlns:p14="http://schemas.microsoft.com/office/powerpoint/2010/main" val="583004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1DAC9-6D85-C312-B0BF-531CAD43DE7A}"/>
              </a:ext>
            </a:extLst>
          </p:cNvPr>
          <p:cNvSpPr>
            <a:spLocks noGrp="1"/>
          </p:cNvSpPr>
          <p:nvPr>
            <p:ph type="title" idx="4294967295"/>
          </p:nvPr>
        </p:nvSpPr>
        <p:spPr/>
        <p:txBody>
          <a:bodyPr/>
          <a:lstStyle/>
          <a:p>
            <a:r>
              <a:rPr lang="en-US" dirty="0">
                <a:solidFill>
                  <a:schemeClr val="bg1"/>
                </a:solidFill>
              </a:rPr>
              <a:t>Form 810A: I-Bond/IIJA Activity Report</a:t>
            </a:r>
          </a:p>
        </p:txBody>
      </p:sp>
      <p:sp>
        <p:nvSpPr>
          <p:cNvPr id="41987" name="Rectangle 2"/>
          <p:cNvSpPr>
            <a:spLocks noChangeArrowheads="1"/>
          </p:cNvSpPr>
          <p:nvPr/>
        </p:nvSpPr>
        <p:spPr bwMode="auto">
          <a:xfrm>
            <a:off x="673299" y="568518"/>
            <a:ext cx="15150947" cy="134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9336" tIns="74668" rIns="149336" bIns="74668"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defTabSz="1492094" eaLnBrk="1" hangingPunct="1">
              <a:lnSpc>
                <a:spcPct val="85000"/>
              </a:lnSpc>
              <a:spcBef>
                <a:spcPct val="0"/>
              </a:spcBef>
              <a:buNone/>
            </a:pPr>
            <a:r>
              <a:rPr lang="en-US" altLang="en-US" sz="6600" b="1" spc="-89"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Form 810A: I-Bond/IIJA Activity Report</a:t>
            </a:r>
          </a:p>
        </p:txBody>
      </p:sp>
      <p:pic>
        <p:nvPicPr>
          <p:cNvPr id="4" name="Picture 3" descr="Screenshot displaying the Form 810A: I-Bond/IIJA Activity Report page">
            <a:extLst>
              <a:ext uri="{FF2B5EF4-FFF2-40B4-BE49-F238E27FC236}">
                <a16:creationId xmlns:a16="http://schemas.microsoft.com/office/drawing/2014/main" id="{43BA5A97-8567-667D-EF41-0A1F9B4DB79F}"/>
              </a:ext>
            </a:extLst>
          </p:cNvPr>
          <p:cNvPicPr>
            <a:picLocks noChangeAspect="1"/>
          </p:cNvPicPr>
          <p:nvPr/>
        </p:nvPicPr>
        <p:blipFill>
          <a:blip r:embed="rId3"/>
          <a:stretch>
            <a:fillRect/>
          </a:stretch>
        </p:blipFill>
        <p:spPr>
          <a:xfrm>
            <a:off x="667812" y="3413919"/>
            <a:ext cx="14797928" cy="7303532"/>
          </a:xfrm>
          <a:prstGeom prst="rect">
            <a:avLst/>
          </a:prstGeom>
        </p:spPr>
      </p:pic>
      <p:sp>
        <p:nvSpPr>
          <p:cNvPr id="17" name="Oval 16">
            <a:extLst>
              <a:ext uri="{FF2B5EF4-FFF2-40B4-BE49-F238E27FC236}">
                <a16:creationId xmlns:a16="http://schemas.microsoft.com/office/drawing/2014/main" id="{44910D83-B863-E9C4-893E-B23A29EC4DD4}"/>
              </a:ext>
              <a:ext uri="{C183D7F6-B498-43B3-948B-1728B52AA6E4}">
                <adec:decorative xmlns:adec="http://schemas.microsoft.com/office/drawing/2017/decorative" val="1"/>
              </a:ext>
            </a:extLst>
          </p:cNvPr>
          <p:cNvSpPr/>
          <p:nvPr/>
        </p:nvSpPr>
        <p:spPr>
          <a:xfrm>
            <a:off x="6279356" y="9038345"/>
            <a:ext cx="1286406" cy="45114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18" name="TextBox 17">
            <a:extLst>
              <a:ext uri="{FF2B5EF4-FFF2-40B4-BE49-F238E27FC236}">
                <a16:creationId xmlns:a16="http://schemas.microsoft.com/office/drawing/2014/main" id="{3C4D9B31-BB7C-E1BA-A3DE-85DDD5569324}"/>
              </a:ext>
            </a:extLst>
          </p:cNvPr>
          <p:cNvSpPr txBox="1"/>
          <p:nvPr/>
        </p:nvSpPr>
        <p:spPr>
          <a:xfrm>
            <a:off x="4785366" y="9586119"/>
            <a:ext cx="3983724" cy="583558"/>
          </a:xfrm>
          <a:prstGeom prst="rect">
            <a:avLst/>
          </a:prstGeom>
          <a:solidFill>
            <a:schemeClr val="accent1">
              <a:lumMod val="60000"/>
              <a:lumOff val="40000"/>
            </a:schemeClr>
          </a:solidFill>
        </p:spPr>
        <p:txBody>
          <a:bodyPr wrap="square" rtlCol="0">
            <a:spAutoFit/>
          </a:bodyPr>
          <a:lstStyle/>
          <a:p>
            <a:r>
              <a:rPr lang="en-US" sz="3192" dirty="0"/>
              <a:t>DVBE Participation</a:t>
            </a:r>
          </a:p>
        </p:txBody>
      </p:sp>
      <p:sp>
        <p:nvSpPr>
          <p:cNvPr id="20" name="Oval 19">
            <a:extLst>
              <a:ext uri="{FF2B5EF4-FFF2-40B4-BE49-F238E27FC236}">
                <a16:creationId xmlns:a16="http://schemas.microsoft.com/office/drawing/2014/main" id="{11591DEF-BFD2-5B82-EA8C-5B9FE91FB63A}"/>
              </a:ext>
              <a:ext uri="{C183D7F6-B498-43B3-948B-1728B52AA6E4}">
                <adec:decorative xmlns:adec="http://schemas.microsoft.com/office/drawing/2017/decorative" val="1"/>
              </a:ext>
            </a:extLst>
          </p:cNvPr>
          <p:cNvSpPr/>
          <p:nvPr/>
        </p:nvSpPr>
        <p:spPr>
          <a:xfrm>
            <a:off x="14052011" y="9038345"/>
            <a:ext cx="1413729" cy="4152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dirty="0"/>
          </a:p>
        </p:txBody>
      </p:sp>
      <p:sp>
        <p:nvSpPr>
          <p:cNvPr id="19" name="TextBox 18">
            <a:extLst>
              <a:ext uri="{FF2B5EF4-FFF2-40B4-BE49-F238E27FC236}">
                <a16:creationId xmlns:a16="http://schemas.microsoft.com/office/drawing/2014/main" id="{BE4B3906-5A6D-DBC2-4282-D1332367F21E}"/>
              </a:ext>
            </a:extLst>
          </p:cNvPr>
          <p:cNvSpPr txBox="1"/>
          <p:nvPr/>
        </p:nvSpPr>
        <p:spPr>
          <a:xfrm>
            <a:off x="12146756" y="9586119"/>
            <a:ext cx="3243158" cy="583558"/>
          </a:xfrm>
          <a:prstGeom prst="rect">
            <a:avLst/>
          </a:prstGeom>
          <a:solidFill>
            <a:schemeClr val="accent1">
              <a:lumMod val="60000"/>
              <a:lumOff val="40000"/>
            </a:schemeClr>
          </a:solidFill>
        </p:spPr>
        <p:txBody>
          <a:bodyPr wrap="square" rtlCol="0">
            <a:spAutoFit/>
          </a:bodyPr>
          <a:lstStyle/>
          <a:p>
            <a:r>
              <a:rPr lang="en-US" sz="3192" dirty="0"/>
              <a:t>SB Participation</a:t>
            </a:r>
          </a:p>
        </p:txBody>
      </p:sp>
      <p:sp>
        <p:nvSpPr>
          <p:cNvPr id="2" name="Date Placeholder 1">
            <a:extLst>
              <a:ext uri="{FF2B5EF4-FFF2-40B4-BE49-F238E27FC236}">
                <a16:creationId xmlns:a16="http://schemas.microsoft.com/office/drawing/2014/main" id="{941B9D5F-521A-438F-AF03-9E6119131EC5}"/>
              </a:ext>
            </a:extLst>
          </p:cNvPr>
          <p:cNvSpPr>
            <a:spLocks noGrp="1"/>
          </p:cNvSpPr>
          <p:nvPr>
            <p:ph type="dt" sz="half" idx="10"/>
          </p:nvPr>
        </p:nvSpPr>
        <p:spPr/>
        <p:txBody>
          <a:bodyPr/>
          <a:lstStyle/>
          <a:p>
            <a:r>
              <a:rPr lang="en-US"/>
              <a:t>May 31, 2023</a:t>
            </a:r>
          </a:p>
        </p:txBody>
      </p:sp>
      <p:sp>
        <p:nvSpPr>
          <p:cNvPr id="6" name="Footer Placeholder 5">
            <a:extLst>
              <a:ext uri="{FF2B5EF4-FFF2-40B4-BE49-F238E27FC236}">
                <a16:creationId xmlns:a16="http://schemas.microsoft.com/office/drawing/2014/main" id="{AFA39DB3-93FB-4862-A14E-DAA5A797E73C}"/>
              </a:ext>
            </a:extLst>
          </p:cNvPr>
          <p:cNvSpPr>
            <a:spLocks noGrp="1"/>
          </p:cNvSpPr>
          <p:nvPr>
            <p:ph type="ftr" sz="quarter" idx="11"/>
          </p:nvPr>
        </p:nvSpPr>
        <p:spPr/>
        <p:txBody>
          <a:bodyPr/>
          <a:lstStyle/>
          <a:p>
            <a:r>
              <a:rPr lang="en-US"/>
              <a:t>OFFICE OF SMALL BUSINESS AND DVBE SERVICES, DGS </a:t>
            </a:r>
          </a:p>
        </p:txBody>
      </p:sp>
      <p:sp>
        <p:nvSpPr>
          <p:cNvPr id="8" name="Slide Number Placeholder 7">
            <a:extLst>
              <a:ext uri="{FF2B5EF4-FFF2-40B4-BE49-F238E27FC236}">
                <a16:creationId xmlns:a16="http://schemas.microsoft.com/office/drawing/2014/main" id="{DF57D96D-FBA2-49A2-B9AE-884A9DA815B3}"/>
              </a:ext>
            </a:extLst>
          </p:cNvPr>
          <p:cNvSpPr>
            <a:spLocks noGrp="1"/>
          </p:cNvSpPr>
          <p:nvPr>
            <p:ph type="sldNum" sz="quarter" idx="12"/>
          </p:nvPr>
        </p:nvSpPr>
        <p:spPr/>
        <p:txBody>
          <a:bodyPr/>
          <a:lstStyle/>
          <a:p>
            <a:fld id="{692EB27F-9E66-4442-BA4E-CB46CE531EF9}" type="slidenum">
              <a:rPr lang="en-US" smtClean="0"/>
              <a:t>42</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D85F9-A9F2-453B-AB29-3BC2F8554DBF}"/>
              </a:ext>
            </a:extLst>
          </p:cNvPr>
          <p:cNvSpPr>
            <a:spLocks noGrp="1"/>
          </p:cNvSpPr>
          <p:nvPr>
            <p:ph type="title"/>
          </p:nvPr>
        </p:nvSpPr>
        <p:spPr>
          <a:xfrm>
            <a:off x="1459468" y="508259"/>
            <a:ext cx="13963888" cy="2572743"/>
          </a:xfrm>
        </p:spPr>
        <p:txBody>
          <a:bodyPr>
            <a:normAutofit/>
          </a:bodyPr>
          <a:lstStyle/>
          <a:p>
            <a:pPr defTabSz="1492094" fontAlgn="base">
              <a:spcAft>
                <a:spcPct val="0"/>
              </a:spcAft>
            </a:pPr>
            <a:r>
              <a:rPr lang="en-US" altLang="en-US" sz="7200" b="1" dirty="0">
                <a:latin typeface="Verdana" panose="020B0604030504040204" pitchFamily="34" charset="0"/>
                <a:ea typeface="Verdana" panose="020B0604030504040204" pitchFamily="34" charset="0"/>
                <a:cs typeface="Arial" panose="020B0604020202020204" pitchFamily="34" charset="0"/>
              </a:rPr>
              <a:t>Form 810A: I-Bond/IIJA Activity Report </a:t>
            </a:r>
            <a:r>
              <a:rPr lang="en-US" sz="8512" b="1" kern="1200" spc="-89" baseline="0" dirty="0">
                <a:solidFill>
                  <a:schemeClr val="bg1"/>
                </a:solidFill>
                <a:effectLst/>
              </a:rPr>
              <a:t>– Part 2</a:t>
            </a:r>
            <a:endParaRPr lang="en-US" sz="7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938034A-2E27-407A-B031-64A7C58F65B8}"/>
              </a:ext>
            </a:extLst>
          </p:cNvPr>
          <p:cNvSpPr>
            <a:spLocks noGrp="1"/>
          </p:cNvSpPr>
          <p:nvPr>
            <p:ph idx="1"/>
          </p:nvPr>
        </p:nvSpPr>
        <p:spPr>
          <a:xfrm>
            <a:off x="1459466" y="3273187"/>
            <a:ext cx="13963888" cy="7989332"/>
          </a:xfrm>
        </p:spPr>
        <p:txBody>
          <a:bodyPr>
            <a:normAutofit fontScale="25000" lnSpcReduction="20000"/>
          </a:bodyPr>
          <a:lstStyle/>
          <a:p>
            <a:pPr marL="0" indent="0" defTabSz="1759546">
              <a:lnSpc>
                <a:spcPct val="120000"/>
              </a:lnSpc>
              <a:spcBef>
                <a:spcPts val="0"/>
              </a:spcBef>
              <a:spcAft>
                <a:spcPts val="0"/>
              </a:spcAft>
              <a:buNone/>
            </a:pPr>
            <a:r>
              <a:rPr lang="en-US" altLang="en-US" sz="9200" b="1" dirty="0">
                <a:solidFill>
                  <a:schemeClr val="accent2"/>
                </a:solidFill>
                <a:latin typeface="Verdana" panose="020B0604030504040204" pitchFamily="34" charset="0"/>
                <a:ea typeface="Verdana" panose="020B0604030504040204" pitchFamily="34" charset="0"/>
              </a:rPr>
              <a:t>Infrastructure Bond Acts of 2006  </a:t>
            </a:r>
          </a:p>
          <a:p>
            <a:pPr defTabSz="1759546">
              <a:lnSpc>
                <a:spcPct val="220000"/>
              </a:lnSpc>
              <a:spcBef>
                <a:spcPts val="0"/>
              </a:spcBef>
              <a:spcAft>
                <a:spcPts val="0"/>
              </a:spcAft>
              <a:buFont typeface="Wingdings" panose="05000000000000000000" pitchFamily="2" charset="2"/>
              <a:buChar char="Ø"/>
            </a:pPr>
            <a:r>
              <a:rPr lang="en-US" altLang="en-US" sz="9200" dirty="0">
                <a:latin typeface="Verdana" panose="020B0604030504040204" pitchFamily="34" charset="0"/>
                <a:ea typeface="Verdana" panose="020B0604030504040204" pitchFamily="34" charset="0"/>
                <a:cs typeface="Arial" panose="020B0604020202020204" pitchFamily="34" charset="0"/>
              </a:rPr>
              <a:t>The Highway Safety Traffic Reduction, Air Quality and Port Security Bond Act.</a:t>
            </a:r>
          </a:p>
          <a:p>
            <a:pPr defTabSz="1759546">
              <a:lnSpc>
                <a:spcPct val="220000"/>
              </a:lnSpc>
              <a:spcBef>
                <a:spcPts val="0"/>
              </a:spcBef>
              <a:spcAft>
                <a:spcPts val="0"/>
              </a:spcAft>
              <a:buFont typeface="Wingdings" panose="05000000000000000000" pitchFamily="2" charset="2"/>
              <a:buChar char="Ø"/>
            </a:pPr>
            <a:r>
              <a:rPr lang="en-US" altLang="en-US" sz="9200" dirty="0">
                <a:latin typeface="Verdana" panose="020B0604030504040204" pitchFamily="34" charset="0"/>
                <a:ea typeface="Verdana" panose="020B0604030504040204" pitchFamily="34" charset="0"/>
                <a:cs typeface="Arial" panose="020B0604020202020204" pitchFamily="34" charset="0"/>
              </a:rPr>
              <a:t>The Housing and Emergency Shelter Trust Fund Act.</a:t>
            </a:r>
          </a:p>
          <a:p>
            <a:pPr defTabSz="1759546">
              <a:lnSpc>
                <a:spcPct val="220000"/>
              </a:lnSpc>
              <a:spcBef>
                <a:spcPts val="0"/>
              </a:spcBef>
              <a:spcAft>
                <a:spcPts val="0"/>
              </a:spcAft>
              <a:buFont typeface="Wingdings" panose="05000000000000000000" pitchFamily="2" charset="2"/>
              <a:buChar char="Ø"/>
            </a:pPr>
            <a:r>
              <a:rPr lang="en-US" altLang="en-US" sz="9200" dirty="0">
                <a:latin typeface="Verdana" panose="020B0604030504040204" pitchFamily="34" charset="0"/>
                <a:ea typeface="Verdana" panose="020B0604030504040204" pitchFamily="34" charset="0"/>
                <a:cs typeface="Arial" panose="020B0604020202020204" pitchFamily="34" charset="0"/>
              </a:rPr>
              <a:t>The Kindergarten-University Public Education Facilities Bond Act.</a:t>
            </a:r>
          </a:p>
          <a:p>
            <a:pPr defTabSz="1759546">
              <a:lnSpc>
                <a:spcPct val="220000"/>
              </a:lnSpc>
              <a:spcBef>
                <a:spcPts val="0"/>
              </a:spcBef>
              <a:spcAft>
                <a:spcPts val="0"/>
              </a:spcAft>
              <a:buFont typeface="Wingdings" panose="05000000000000000000" pitchFamily="2" charset="2"/>
              <a:buChar char="Ø"/>
            </a:pPr>
            <a:r>
              <a:rPr lang="en-US" altLang="en-US" sz="9200" dirty="0">
                <a:latin typeface="Verdana" panose="020B0604030504040204" pitchFamily="34" charset="0"/>
                <a:ea typeface="Verdana" panose="020B0604030504040204" pitchFamily="34" charset="0"/>
                <a:cs typeface="Arial" panose="020B0604020202020204" pitchFamily="34" charset="0"/>
              </a:rPr>
              <a:t>The Disaster Preparedness and Flood Prevention Bond Act.</a:t>
            </a:r>
          </a:p>
          <a:p>
            <a:pPr defTabSz="1759546">
              <a:lnSpc>
                <a:spcPct val="220000"/>
              </a:lnSpc>
              <a:spcBef>
                <a:spcPts val="0"/>
              </a:spcBef>
              <a:spcAft>
                <a:spcPts val="0"/>
              </a:spcAft>
              <a:buFont typeface="Wingdings" panose="05000000000000000000" pitchFamily="2" charset="2"/>
              <a:buChar char="Ø"/>
            </a:pPr>
            <a:r>
              <a:rPr lang="en-US" altLang="en-US" sz="9200" dirty="0">
                <a:latin typeface="Verdana" panose="020B0604030504040204" pitchFamily="34" charset="0"/>
                <a:ea typeface="Verdana" panose="020B0604030504040204" pitchFamily="34" charset="0"/>
                <a:cs typeface="Arial" panose="020B0604020202020204" pitchFamily="34" charset="0"/>
              </a:rPr>
              <a:t>The Safe Drinking Water, Water Quality and Supply, Flood Control, River and Coastal Protection Bond Act. </a:t>
            </a:r>
          </a:p>
          <a:p>
            <a:pPr defTabSz="1759546">
              <a:lnSpc>
                <a:spcPct val="120000"/>
              </a:lnSpc>
              <a:spcBef>
                <a:spcPts val="0"/>
              </a:spcBef>
              <a:spcAft>
                <a:spcPts val="0"/>
              </a:spcAft>
              <a:buFont typeface="Wingdings" panose="05000000000000000000" pitchFamily="2" charset="2"/>
              <a:buChar char="Ø"/>
            </a:pPr>
            <a:endParaRPr lang="en-US" altLang="en-US" sz="9200" dirty="0">
              <a:latin typeface="Verdana" panose="020B0604030504040204" pitchFamily="34" charset="0"/>
              <a:ea typeface="Verdana" panose="020B0604030504040204" pitchFamily="34" charset="0"/>
              <a:cs typeface="Arial" panose="020B0604020202020204" pitchFamily="34" charset="0"/>
            </a:endParaRPr>
          </a:p>
          <a:p>
            <a:pPr>
              <a:spcBef>
                <a:spcPts val="600"/>
              </a:spcBef>
              <a:spcAft>
                <a:spcPts val="600"/>
              </a:spcAft>
              <a:defRPr/>
            </a:pPr>
            <a:r>
              <a:rPr lang="en-US" sz="9200" b="1" dirty="0">
                <a:latin typeface="Verdana" panose="020B0604030504040204" pitchFamily="34" charset="0"/>
                <a:ea typeface="Verdana" panose="020B0604030504040204" pitchFamily="34" charset="0"/>
                <a:cs typeface="Arial" panose="020B0604020202020204" pitchFamily="34" charset="0"/>
              </a:rPr>
              <a:t>Government Code </a:t>
            </a:r>
            <a:r>
              <a:rPr lang="en-US" sz="9200" b="1" dirty="0">
                <a:solidFill>
                  <a:srgbClr val="000000">
                    <a:lumMod val="75000"/>
                    <a:lumOff val="25000"/>
                  </a:srgbClr>
                </a:solidFill>
                <a:latin typeface="Verdana" panose="020B0604030504040204" pitchFamily="34" charset="0"/>
                <a:ea typeface="Verdana" panose="020B0604030504040204" pitchFamily="34" charset="0"/>
                <a:cs typeface="Tahoma" panose="020B0604030504040204" pitchFamily="34" charset="0"/>
              </a:rPr>
              <a:t>§</a:t>
            </a:r>
            <a:r>
              <a:rPr lang="en-US" sz="9200" b="1" dirty="0">
                <a:latin typeface="Verdana" panose="020B0604030504040204" pitchFamily="34" charset="0"/>
                <a:ea typeface="Verdana" panose="020B0604030504040204" pitchFamily="34" charset="0"/>
                <a:cs typeface="Arial" panose="020B0604020202020204" pitchFamily="34" charset="0"/>
              </a:rPr>
              <a:t>14838.1 (d)</a:t>
            </a:r>
          </a:p>
          <a:p>
            <a:pPr marL="162161" lvl="1" indent="-162161" defTabSz="1759553">
              <a:lnSpc>
                <a:spcPct val="160000"/>
              </a:lnSpc>
              <a:spcBef>
                <a:spcPts val="1200"/>
              </a:spcBef>
              <a:spcAft>
                <a:spcPts val="1200"/>
              </a:spcAft>
              <a:buSzPct val="100000"/>
              <a:buFont typeface="Wingdings" panose="05000000000000000000" pitchFamily="2" charset="2"/>
              <a:buChar char="Ø"/>
              <a:defRPr/>
            </a:pPr>
            <a:r>
              <a:rPr lang="en-US" sz="9200" dirty="0">
                <a:latin typeface="Verdana" panose="020B0604030504040204" pitchFamily="34" charset="0"/>
                <a:ea typeface="Verdana" panose="020B0604030504040204" pitchFamily="34" charset="0"/>
                <a:cs typeface="Arial" panose="020B0604020202020204" pitchFamily="34" charset="0"/>
              </a:rPr>
              <a:t> 25 percent Small Business participation goal in all contracts financed with the proceeds of the infrastructure related bond acts of 2006</a:t>
            </a:r>
          </a:p>
          <a:p>
            <a:pPr marL="162161" lvl="1" indent="-162161" defTabSz="1759553">
              <a:lnSpc>
                <a:spcPct val="160000"/>
              </a:lnSpc>
              <a:spcBef>
                <a:spcPts val="1200"/>
              </a:spcBef>
              <a:spcAft>
                <a:spcPts val="1200"/>
              </a:spcAft>
              <a:buSzPct val="100000"/>
              <a:buFont typeface="Wingdings" panose="05000000000000000000" pitchFamily="2" charset="2"/>
              <a:buChar char="Ø"/>
              <a:defRPr/>
            </a:pPr>
            <a:r>
              <a:rPr lang="en-US" sz="9200" dirty="0">
                <a:latin typeface="Verdana" panose="020B0604030504040204" pitchFamily="34" charset="0"/>
                <a:ea typeface="Verdana" panose="020B0604030504040204" pitchFamily="34" charset="0"/>
                <a:cs typeface="Arial" panose="020B0604020202020204" pitchFamily="34" charset="0"/>
              </a:rPr>
              <a:t> An Improvement Plan is required when the SB participation goal for I-Bond contracts is not met</a:t>
            </a:r>
            <a:endParaRPr lang="en-US" altLang="en-US" sz="9200" dirty="0">
              <a:latin typeface="Verdana" panose="020B0604030504040204" pitchFamily="34" charset="0"/>
              <a:ea typeface="Verdana" panose="020B0604030504040204" pitchFamily="34" charset="0"/>
              <a:cs typeface="Arial" panose="020B0604020202020204" pitchFamily="34" charset="0"/>
            </a:endParaRPr>
          </a:p>
          <a:p>
            <a:endParaRPr lang="en-US" dirty="0">
              <a:latin typeface="Verdana" panose="020B0604030504040204" pitchFamily="34" charset="0"/>
              <a:ea typeface="Verdana" panose="020B0604030504040204" pitchFamily="34" charset="0"/>
            </a:endParaRPr>
          </a:p>
        </p:txBody>
      </p:sp>
      <p:sp>
        <p:nvSpPr>
          <p:cNvPr id="6" name="Date Placeholder 5">
            <a:extLst>
              <a:ext uri="{FF2B5EF4-FFF2-40B4-BE49-F238E27FC236}">
                <a16:creationId xmlns:a16="http://schemas.microsoft.com/office/drawing/2014/main" id="{D59FF452-7471-4D18-BCDD-65307D531F21}"/>
              </a:ext>
            </a:extLst>
          </p:cNvPr>
          <p:cNvSpPr>
            <a:spLocks noGrp="1"/>
          </p:cNvSpPr>
          <p:nvPr>
            <p:ph type="dt" sz="half" idx="10"/>
          </p:nvPr>
        </p:nvSpPr>
        <p:spPr/>
        <p:txBody>
          <a:bodyPr/>
          <a:lstStyle/>
          <a:p>
            <a:r>
              <a:rPr lang="en-US"/>
              <a:t>May 31, 2023</a:t>
            </a:r>
          </a:p>
        </p:txBody>
      </p:sp>
      <p:sp>
        <p:nvSpPr>
          <p:cNvPr id="7" name="Footer Placeholder 6">
            <a:extLst>
              <a:ext uri="{FF2B5EF4-FFF2-40B4-BE49-F238E27FC236}">
                <a16:creationId xmlns:a16="http://schemas.microsoft.com/office/drawing/2014/main" id="{E7EF0D1B-7983-4E1B-AA15-8C82B81010E9}"/>
              </a:ext>
            </a:extLst>
          </p:cNvPr>
          <p:cNvSpPr>
            <a:spLocks noGrp="1"/>
          </p:cNvSpPr>
          <p:nvPr>
            <p:ph type="ftr" sz="quarter" idx="11"/>
          </p:nvPr>
        </p:nvSpPr>
        <p:spPr/>
        <p:txBody>
          <a:bodyPr/>
          <a:lstStyle/>
          <a:p>
            <a:r>
              <a:rPr lang="en-US"/>
              <a:t>OFFICE OF SMALL BUSINESS AND DVBE SERVICES, DGS </a:t>
            </a:r>
          </a:p>
        </p:txBody>
      </p:sp>
      <p:sp>
        <p:nvSpPr>
          <p:cNvPr id="8" name="Slide Number Placeholder 7">
            <a:extLst>
              <a:ext uri="{FF2B5EF4-FFF2-40B4-BE49-F238E27FC236}">
                <a16:creationId xmlns:a16="http://schemas.microsoft.com/office/drawing/2014/main" id="{07D64AD0-1A87-48E8-8C98-DDC342C125DF}"/>
              </a:ext>
            </a:extLst>
          </p:cNvPr>
          <p:cNvSpPr>
            <a:spLocks noGrp="1"/>
          </p:cNvSpPr>
          <p:nvPr>
            <p:ph type="sldNum" sz="quarter" idx="12"/>
          </p:nvPr>
        </p:nvSpPr>
        <p:spPr/>
        <p:txBody>
          <a:bodyPr/>
          <a:lstStyle/>
          <a:p>
            <a:fld id="{692EB27F-9E66-4442-BA4E-CB46CE531EF9}" type="slidenum">
              <a:rPr lang="en-US" smtClean="0"/>
              <a:t>43</a:t>
            </a:fld>
            <a:endParaRPr lang="en-US"/>
          </a:p>
        </p:txBody>
      </p:sp>
    </p:spTree>
    <p:extLst>
      <p:ext uri="{BB962C8B-B14F-4D97-AF65-F5344CB8AC3E}">
        <p14:creationId xmlns:p14="http://schemas.microsoft.com/office/powerpoint/2010/main" val="24942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D85F9-A9F2-453B-AB29-3BC2F8554DBF}"/>
              </a:ext>
            </a:extLst>
          </p:cNvPr>
          <p:cNvSpPr>
            <a:spLocks noGrp="1"/>
          </p:cNvSpPr>
          <p:nvPr>
            <p:ph type="title"/>
          </p:nvPr>
        </p:nvSpPr>
        <p:spPr>
          <a:xfrm>
            <a:off x="1459468" y="508259"/>
            <a:ext cx="13963888" cy="2572743"/>
          </a:xfrm>
        </p:spPr>
        <p:txBody>
          <a:bodyPr>
            <a:normAutofit/>
          </a:bodyPr>
          <a:lstStyle/>
          <a:p>
            <a:pPr defTabSz="1492094" fontAlgn="base">
              <a:spcAft>
                <a:spcPct val="0"/>
              </a:spcAft>
            </a:pPr>
            <a:r>
              <a:rPr lang="en-US" altLang="en-US" sz="7200" b="1" dirty="0">
                <a:latin typeface="Verdana" panose="020B0604030504040204" pitchFamily="34" charset="0"/>
                <a:ea typeface="Verdana" panose="020B0604030504040204" pitchFamily="34" charset="0"/>
                <a:cs typeface="Arial" panose="020B0604020202020204" pitchFamily="34" charset="0"/>
              </a:rPr>
              <a:t>Form 810A: I-Bond/IIJA Activity Report </a:t>
            </a:r>
            <a:r>
              <a:rPr lang="en-US" altLang="en-US" sz="7200" b="1" dirty="0">
                <a:solidFill>
                  <a:schemeClr val="bg1"/>
                </a:solidFill>
                <a:latin typeface="Verdana" panose="020B0604030504040204" pitchFamily="34" charset="0"/>
                <a:ea typeface="Verdana" panose="020B0604030504040204" pitchFamily="34" charset="0"/>
                <a:cs typeface="Arial" panose="020B0604020202020204" pitchFamily="34" charset="0"/>
              </a:rPr>
              <a:t>– Part 3</a:t>
            </a:r>
            <a:endParaRPr lang="en-US" sz="7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938034A-2E27-407A-B031-64A7C58F65B8}"/>
              </a:ext>
            </a:extLst>
          </p:cNvPr>
          <p:cNvSpPr>
            <a:spLocks noGrp="1"/>
          </p:cNvSpPr>
          <p:nvPr>
            <p:ph idx="1"/>
          </p:nvPr>
        </p:nvSpPr>
        <p:spPr>
          <a:xfrm>
            <a:off x="1459466" y="3273187"/>
            <a:ext cx="14192490" cy="7608332"/>
          </a:xfrm>
        </p:spPr>
        <p:txBody>
          <a:bodyPr>
            <a:normAutofit/>
          </a:bodyPr>
          <a:lstStyle/>
          <a:p>
            <a:pPr marL="0" indent="0" defTabSz="1759546">
              <a:lnSpc>
                <a:spcPct val="150000"/>
              </a:lnSpc>
              <a:buNone/>
            </a:pPr>
            <a:r>
              <a:rPr lang="en-US" altLang="en-US" sz="3600" b="1" dirty="0">
                <a:solidFill>
                  <a:schemeClr val="accent2"/>
                </a:solidFill>
                <a:latin typeface="Verdana" panose="020B0604030504040204" pitchFamily="34" charset="0"/>
                <a:ea typeface="Verdana" panose="020B0604030504040204" pitchFamily="34" charset="0"/>
              </a:rPr>
              <a:t>Infrastructure Investment and Jobs Acts (IIJA) of 2023:</a:t>
            </a:r>
          </a:p>
          <a:p>
            <a:pPr defTabSz="1759546">
              <a:lnSpc>
                <a:spcPct val="150000"/>
              </a:lnSpc>
              <a:spcBef>
                <a:spcPts val="600"/>
              </a:spcBef>
              <a:spcAft>
                <a:spcPts val="600"/>
              </a:spcAft>
              <a:buFont typeface="Wingdings" panose="05000000000000000000" pitchFamily="2" charset="2"/>
              <a:buChar char="Ø"/>
            </a:pPr>
            <a:r>
              <a:rPr lang="en-US" sz="3600" dirty="0">
                <a:latin typeface="Verdana" panose="020B0604030504040204" pitchFamily="34" charset="0"/>
                <a:ea typeface="Verdana" panose="020B0604030504040204" pitchFamily="34" charset="0"/>
              </a:rPr>
              <a:t>The Surface Transportation Reauthorization Act.</a:t>
            </a:r>
          </a:p>
          <a:p>
            <a:pPr defTabSz="1759546">
              <a:lnSpc>
                <a:spcPct val="150000"/>
              </a:lnSpc>
              <a:spcBef>
                <a:spcPts val="600"/>
              </a:spcBef>
              <a:spcAft>
                <a:spcPts val="600"/>
              </a:spcAft>
              <a:buFont typeface="Wingdings" panose="05000000000000000000" pitchFamily="2" charset="2"/>
              <a:buChar char="Ø"/>
            </a:pPr>
            <a:r>
              <a:rPr lang="en-US" sz="3600" dirty="0">
                <a:latin typeface="Verdana" panose="020B0604030504040204" pitchFamily="34" charset="0"/>
                <a:ea typeface="Verdana" panose="020B0604030504040204" pitchFamily="34" charset="0"/>
              </a:rPr>
              <a:t>The Surface Transportation Investment Act.</a:t>
            </a:r>
          </a:p>
          <a:p>
            <a:pPr defTabSz="1759546">
              <a:lnSpc>
                <a:spcPct val="150000"/>
              </a:lnSpc>
              <a:spcBef>
                <a:spcPts val="600"/>
              </a:spcBef>
              <a:spcAft>
                <a:spcPts val="600"/>
              </a:spcAft>
              <a:buFont typeface="Wingdings" panose="05000000000000000000" pitchFamily="2" charset="2"/>
              <a:buChar char="Ø"/>
            </a:pPr>
            <a:r>
              <a:rPr lang="en-US" sz="3600" dirty="0">
                <a:latin typeface="Verdana" panose="020B0604030504040204" pitchFamily="34" charset="0"/>
                <a:ea typeface="Verdana" panose="020B0604030504040204" pitchFamily="34" charset="0"/>
              </a:rPr>
              <a:t>The Drinking Water and Wastewater Infrastructure Act.</a:t>
            </a:r>
          </a:p>
          <a:p>
            <a:pPr defTabSz="1759546">
              <a:lnSpc>
                <a:spcPct val="150000"/>
              </a:lnSpc>
              <a:spcBef>
                <a:spcPts val="600"/>
              </a:spcBef>
              <a:spcAft>
                <a:spcPts val="600"/>
              </a:spcAft>
              <a:buFont typeface="Wingdings" panose="05000000000000000000" pitchFamily="2" charset="2"/>
              <a:buChar char="Ø"/>
            </a:pPr>
            <a:r>
              <a:rPr lang="en-US" sz="3600" dirty="0">
                <a:latin typeface="Verdana" panose="020B0604030504040204" pitchFamily="34" charset="0"/>
                <a:ea typeface="Verdana" panose="020B0604030504040204" pitchFamily="34" charset="0"/>
              </a:rPr>
              <a:t>Broadband.</a:t>
            </a:r>
          </a:p>
          <a:p>
            <a:pPr defTabSz="1759546">
              <a:lnSpc>
                <a:spcPct val="150000"/>
              </a:lnSpc>
              <a:spcBef>
                <a:spcPts val="600"/>
              </a:spcBef>
              <a:spcAft>
                <a:spcPts val="600"/>
              </a:spcAft>
              <a:buFont typeface="Wingdings" panose="05000000000000000000" pitchFamily="2" charset="2"/>
              <a:buChar char="Ø"/>
            </a:pPr>
            <a:r>
              <a:rPr lang="en-US" sz="3600" dirty="0">
                <a:latin typeface="Verdana" panose="020B0604030504040204" pitchFamily="34" charset="0"/>
                <a:ea typeface="Verdana" panose="020B0604030504040204" pitchFamily="34" charset="0"/>
              </a:rPr>
              <a:t>The Build America, Buy America Act. </a:t>
            </a:r>
          </a:p>
          <a:p>
            <a:pPr marL="0" indent="0" defTabSz="1759546">
              <a:lnSpc>
                <a:spcPct val="150000"/>
              </a:lnSpc>
              <a:buNone/>
            </a:pPr>
            <a:endParaRPr lang="en-US" sz="4000" dirty="0">
              <a:latin typeface="Verdana" panose="020B0604030504040204" pitchFamily="34" charset="0"/>
              <a:ea typeface="Verdana" panose="020B0604030504040204" pitchFamily="34" charset="0"/>
            </a:endParaRPr>
          </a:p>
        </p:txBody>
      </p:sp>
      <p:sp>
        <p:nvSpPr>
          <p:cNvPr id="6" name="Date Placeholder 5">
            <a:extLst>
              <a:ext uri="{FF2B5EF4-FFF2-40B4-BE49-F238E27FC236}">
                <a16:creationId xmlns:a16="http://schemas.microsoft.com/office/drawing/2014/main" id="{D59FF452-7471-4D18-BCDD-65307D531F21}"/>
              </a:ext>
            </a:extLst>
          </p:cNvPr>
          <p:cNvSpPr>
            <a:spLocks noGrp="1"/>
          </p:cNvSpPr>
          <p:nvPr>
            <p:ph type="dt" sz="half" idx="10"/>
          </p:nvPr>
        </p:nvSpPr>
        <p:spPr/>
        <p:txBody>
          <a:bodyPr/>
          <a:lstStyle/>
          <a:p>
            <a:r>
              <a:rPr lang="en-US"/>
              <a:t>May 31, 2023</a:t>
            </a:r>
          </a:p>
        </p:txBody>
      </p:sp>
      <p:sp>
        <p:nvSpPr>
          <p:cNvPr id="7" name="Footer Placeholder 6">
            <a:extLst>
              <a:ext uri="{FF2B5EF4-FFF2-40B4-BE49-F238E27FC236}">
                <a16:creationId xmlns:a16="http://schemas.microsoft.com/office/drawing/2014/main" id="{E7EF0D1B-7983-4E1B-AA15-8C82B81010E9}"/>
              </a:ext>
            </a:extLst>
          </p:cNvPr>
          <p:cNvSpPr>
            <a:spLocks noGrp="1"/>
          </p:cNvSpPr>
          <p:nvPr>
            <p:ph type="ftr" sz="quarter" idx="11"/>
          </p:nvPr>
        </p:nvSpPr>
        <p:spPr/>
        <p:txBody>
          <a:bodyPr/>
          <a:lstStyle/>
          <a:p>
            <a:r>
              <a:rPr lang="en-US"/>
              <a:t>OFFICE OF SMALL BUSINESS AND DVBE SERVICES, DGS </a:t>
            </a:r>
          </a:p>
        </p:txBody>
      </p:sp>
      <p:sp>
        <p:nvSpPr>
          <p:cNvPr id="8" name="Slide Number Placeholder 7">
            <a:extLst>
              <a:ext uri="{FF2B5EF4-FFF2-40B4-BE49-F238E27FC236}">
                <a16:creationId xmlns:a16="http://schemas.microsoft.com/office/drawing/2014/main" id="{07D64AD0-1A87-48E8-8C98-DDC342C125DF}"/>
              </a:ext>
            </a:extLst>
          </p:cNvPr>
          <p:cNvSpPr>
            <a:spLocks noGrp="1"/>
          </p:cNvSpPr>
          <p:nvPr>
            <p:ph type="sldNum" sz="quarter" idx="12"/>
          </p:nvPr>
        </p:nvSpPr>
        <p:spPr/>
        <p:txBody>
          <a:bodyPr/>
          <a:lstStyle/>
          <a:p>
            <a:fld id="{692EB27F-9E66-4442-BA4E-CB46CE531EF9}" type="slidenum">
              <a:rPr lang="en-US" smtClean="0"/>
              <a:t>44</a:t>
            </a:fld>
            <a:endParaRPr lang="en-US"/>
          </a:p>
        </p:txBody>
      </p:sp>
    </p:spTree>
    <p:extLst>
      <p:ext uri="{BB962C8B-B14F-4D97-AF65-F5344CB8AC3E}">
        <p14:creationId xmlns:p14="http://schemas.microsoft.com/office/powerpoint/2010/main" val="1974199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D85F9-A9F2-453B-AB29-3BC2F8554DBF}"/>
              </a:ext>
            </a:extLst>
          </p:cNvPr>
          <p:cNvSpPr>
            <a:spLocks noGrp="1"/>
          </p:cNvSpPr>
          <p:nvPr>
            <p:ph type="title"/>
          </p:nvPr>
        </p:nvSpPr>
        <p:spPr/>
        <p:txBody>
          <a:bodyPr>
            <a:normAutofit/>
          </a:bodyPr>
          <a:lstStyle/>
          <a:p>
            <a:pPr defTabSz="1492101" fontAlgn="base">
              <a:spcAft>
                <a:spcPct val="0"/>
              </a:spcAft>
            </a:pPr>
            <a:r>
              <a:rPr lang="en-US" altLang="en-US" sz="7200" b="1"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Form 810A: I-Bond/IIJA Activity Report </a:t>
            </a:r>
            <a:r>
              <a:rPr lang="en-US" sz="8512" b="1" kern="1200" spc="-89" baseline="0" dirty="0">
                <a:solidFill>
                  <a:schemeClr val="bg1"/>
                </a:solidFill>
                <a:effectLst/>
              </a:rPr>
              <a:t>– Part 4</a:t>
            </a:r>
            <a:endParaRPr lang="en-US" sz="7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938034A-2E27-407A-B031-64A7C58F65B8}"/>
              </a:ext>
            </a:extLst>
          </p:cNvPr>
          <p:cNvSpPr>
            <a:spLocks noGrp="1"/>
          </p:cNvSpPr>
          <p:nvPr>
            <p:ph idx="1"/>
          </p:nvPr>
        </p:nvSpPr>
        <p:spPr>
          <a:xfrm>
            <a:off x="1459466" y="3273187"/>
            <a:ext cx="13659089" cy="7913132"/>
          </a:xfrm>
        </p:spPr>
        <p:txBody>
          <a:bodyPr>
            <a:normAutofit fontScale="70000" lnSpcReduction="20000"/>
          </a:bodyPr>
          <a:lstStyle/>
          <a:p>
            <a:pPr>
              <a:defRPr/>
            </a:pPr>
            <a:r>
              <a:rPr lang="en-US" sz="4000" dirty="0">
                <a:latin typeface="Verdana" panose="020B0604030504040204" pitchFamily="34" charset="0"/>
                <a:ea typeface="Verdana" panose="020B0604030504040204" pitchFamily="34" charset="0"/>
                <a:cs typeface="Arial" panose="020B0604020202020204" pitchFamily="34" charset="0"/>
              </a:rPr>
              <a:t>Government Code </a:t>
            </a:r>
            <a:r>
              <a:rPr lang="en-US" sz="4000" dirty="0">
                <a:solidFill>
                  <a:srgbClr val="000000">
                    <a:lumMod val="75000"/>
                    <a:lumOff val="25000"/>
                  </a:srgbClr>
                </a:solidFill>
                <a:latin typeface="Verdana" panose="020B0604030504040204" pitchFamily="34" charset="0"/>
                <a:ea typeface="Verdana" panose="020B0604030504040204" pitchFamily="34" charset="0"/>
                <a:cs typeface="Tahoma" panose="020B0604030504040204" pitchFamily="34" charset="0"/>
              </a:rPr>
              <a:t>§</a:t>
            </a:r>
            <a:r>
              <a:rPr lang="en-US" sz="4000" dirty="0">
                <a:latin typeface="Verdana" panose="020B0604030504040204" pitchFamily="34" charset="0"/>
                <a:ea typeface="Verdana" panose="020B0604030504040204" pitchFamily="34" charset="0"/>
                <a:cs typeface="Arial" panose="020B0604020202020204" pitchFamily="34" charset="0"/>
              </a:rPr>
              <a:t>14838.1 (e)</a:t>
            </a:r>
          </a:p>
          <a:p>
            <a:pPr>
              <a:lnSpc>
                <a:spcPct val="160000"/>
              </a:lnSpc>
              <a:buFont typeface="Wingdings" panose="05000000000000000000" pitchFamily="2" charset="2"/>
              <a:buChar char="Ø"/>
              <a:defRPr/>
            </a:pPr>
            <a:r>
              <a:rPr lang="en-US" sz="4000" dirty="0">
                <a:latin typeface="Verdana" panose="020B0604030504040204" pitchFamily="34" charset="0"/>
                <a:ea typeface="Verdana" panose="020B0604030504040204" pitchFamily="34" charset="0"/>
                <a:cs typeface="Arial" panose="020B0604020202020204" pitchFamily="34" charset="0"/>
              </a:rPr>
              <a:t>New contracts over $500,000 financed in whole or part with the proceeds of the Infrastructure Investment and Jobs Act (IIJA) </a:t>
            </a:r>
          </a:p>
          <a:p>
            <a:pPr marL="162161" lvl="1" indent="-162161" defTabSz="1759553">
              <a:lnSpc>
                <a:spcPct val="160000"/>
              </a:lnSpc>
              <a:spcBef>
                <a:spcPts val="2129"/>
              </a:spcBef>
              <a:spcAft>
                <a:spcPts val="355"/>
              </a:spcAft>
              <a:buSzPct val="100000"/>
              <a:buFont typeface="Wingdings" panose="05000000000000000000" pitchFamily="2" charset="2"/>
              <a:buChar char="Ø"/>
              <a:defRPr/>
            </a:pPr>
            <a:r>
              <a:rPr lang="en-US" sz="4000" dirty="0">
                <a:latin typeface="Verdana" panose="020B0604030504040204" pitchFamily="34" charset="0"/>
                <a:ea typeface="Verdana" panose="020B0604030504040204" pitchFamily="34" charset="0"/>
                <a:cs typeface="Arial" panose="020B0604020202020204" pitchFamily="34" charset="0"/>
              </a:rPr>
              <a:t>25 percent Small Business participation goal</a:t>
            </a:r>
          </a:p>
          <a:p>
            <a:pPr marL="162161" lvl="1" indent="-162161" defTabSz="1759553">
              <a:lnSpc>
                <a:spcPct val="160000"/>
              </a:lnSpc>
              <a:spcBef>
                <a:spcPts val="2129"/>
              </a:spcBef>
              <a:spcAft>
                <a:spcPts val="355"/>
              </a:spcAft>
              <a:buSzPct val="100000"/>
              <a:buFont typeface="Wingdings" panose="05000000000000000000" pitchFamily="2" charset="2"/>
              <a:buChar char="Ø"/>
              <a:defRPr/>
            </a:pPr>
            <a:r>
              <a:rPr lang="en-US" sz="4000" dirty="0">
                <a:latin typeface="Verdana" panose="020B0604030504040204" pitchFamily="34" charset="0"/>
                <a:ea typeface="Verdana" panose="020B0604030504040204" pitchFamily="34" charset="0"/>
                <a:cs typeface="Arial" panose="020B0604020202020204" pitchFamily="34" charset="0"/>
              </a:rPr>
              <a:t>Unless an exemption determination is made</a:t>
            </a:r>
          </a:p>
          <a:p>
            <a:pPr marL="162161" lvl="1" indent="-162161" defTabSz="1759553">
              <a:lnSpc>
                <a:spcPct val="160000"/>
              </a:lnSpc>
              <a:spcBef>
                <a:spcPts val="2129"/>
              </a:spcBef>
              <a:spcAft>
                <a:spcPts val="355"/>
              </a:spcAft>
              <a:buSzPct val="100000"/>
              <a:buFont typeface="Wingdings" panose="05000000000000000000" pitchFamily="2" charset="2"/>
              <a:buChar char="Ø"/>
              <a:defRPr/>
            </a:pPr>
            <a:r>
              <a:rPr lang="en-US" sz="4000" dirty="0">
                <a:latin typeface="Verdana" panose="020B0604030504040204" pitchFamily="34" charset="0"/>
                <a:ea typeface="Verdana" panose="020B0604030504040204" pitchFamily="34" charset="0"/>
                <a:cs typeface="Arial" panose="020B0604020202020204" pitchFamily="34" charset="0"/>
              </a:rPr>
              <a:t>An Improvement Plan is required when the 25 % SB participation goal for IIJA contracts is not met </a:t>
            </a:r>
          </a:p>
          <a:p>
            <a:pPr marL="162161" lvl="1" indent="-162161" defTabSz="1759553">
              <a:lnSpc>
                <a:spcPct val="160000"/>
              </a:lnSpc>
              <a:spcBef>
                <a:spcPts val="2129"/>
              </a:spcBef>
              <a:spcAft>
                <a:spcPts val="355"/>
              </a:spcAft>
              <a:buSzPct val="100000"/>
              <a:buFont typeface="Wingdings" panose="05000000000000000000" pitchFamily="2" charset="2"/>
              <a:buChar char="Ø"/>
              <a:defRPr/>
            </a:pPr>
            <a:r>
              <a:rPr lang="en-US" sz="4000" dirty="0">
                <a:latin typeface="Verdana" panose="020B0604030504040204" pitchFamily="34" charset="0"/>
                <a:ea typeface="Verdana" panose="020B0604030504040204" pitchFamily="34" charset="0"/>
                <a:cs typeface="Arial" panose="020B0604020202020204" pitchFamily="34" charset="0"/>
              </a:rPr>
              <a:t>Updated report will be available 06/01/23</a:t>
            </a:r>
          </a:p>
          <a:p>
            <a:pPr marL="162161" lvl="1" indent="-162161" defTabSz="1759553">
              <a:lnSpc>
                <a:spcPct val="160000"/>
              </a:lnSpc>
              <a:spcBef>
                <a:spcPts val="2129"/>
              </a:spcBef>
              <a:spcAft>
                <a:spcPts val="355"/>
              </a:spcAft>
              <a:buSzPct val="100000"/>
              <a:buFont typeface="Wingdings" panose="05000000000000000000" pitchFamily="2" charset="2"/>
              <a:buChar char="Ø"/>
              <a:defRPr/>
            </a:pPr>
            <a:r>
              <a:rPr lang="en-US" sz="4000" dirty="0">
                <a:latin typeface="Verdana" panose="020B0604030504040204" pitchFamily="34" charset="0"/>
                <a:ea typeface="Verdana" panose="020B0604030504040204" pitchFamily="34" charset="0"/>
                <a:cs typeface="Arial" panose="020B0604020202020204" pitchFamily="34" charset="0"/>
              </a:rPr>
              <a:t>Liaison must publish upcoming such contracts and send OSDS the links.</a:t>
            </a:r>
          </a:p>
          <a:p>
            <a:pPr marL="0" lvl="1" indent="0" defTabSz="1759553">
              <a:lnSpc>
                <a:spcPct val="80000"/>
              </a:lnSpc>
              <a:spcBef>
                <a:spcPts val="2129"/>
              </a:spcBef>
              <a:spcAft>
                <a:spcPts val="355"/>
              </a:spcAft>
              <a:buSzPct val="100000"/>
              <a:buNone/>
              <a:defRPr/>
            </a:pPr>
            <a:endParaRPr lang="en-US" sz="3724" dirty="0">
              <a:latin typeface="Verdana" panose="020B0604030504040204" pitchFamily="34" charset="0"/>
              <a:ea typeface="Verdana" panose="020B060403050404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B5883F50-0B1B-4F22-91B1-84E61E7AB87E}"/>
              </a:ext>
            </a:extLst>
          </p:cNvPr>
          <p:cNvSpPr>
            <a:spLocks noGrp="1"/>
          </p:cNvSpPr>
          <p:nvPr>
            <p:ph type="dt" sz="half" idx="10"/>
          </p:nvPr>
        </p:nvSpPr>
        <p:spPr/>
        <p:txBody>
          <a:bodyPr/>
          <a:lstStyle/>
          <a:p>
            <a:r>
              <a:rPr lang="en-US"/>
              <a:t>May 31, 2023</a:t>
            </a:r>
            <a:endParaRPr lang="en-US" dirty="0"/>
          </a:p>
        </p:txBody>
      </p:sp>
      <p:sp>
        <p:nvSpPr>
          <p:cNvPr id="7" name="Footer Placeholder 6">
            <a:extLst>
              <a:ext uri="{FF2B5EF4-FFF2-40B4-BE49-F238E27FC236}">
                <a16:creationId xmlns:a16="http://schemas.microsoft.com/office/drawing/2014/main" id="{D2882181-C194-4523-B152-AE150C54A3DD}"/>
              </a:ext>
            </a:extLst>
          </p:cNvPr>
          <p:cNvSpPr>
            <a:spLocks noGrp="1"/>
          </p:cNvSpPr>
          <p:nvPr>
            <p:ph type="ftr" sz="quarter" idx="11"/>
          </p:nvPr>
        </p:nvSpPr>
        <p:spPr/>
        <p:txBody>
          <a:bodyPr/>
          <a:lstStyle/>
          <a:p>
            <a:r>
              <a:rPr lang="en-US" dirty="0"/>
              <a:t>OFFICE OF SMALL BUSINESS AND DVBE SERVICES, DGS </a:t>
            </a:r>
          </a:p>
        </p:txBody>
      </p:sp>
      <p:sp>
        <p:nvSpPr>
          <p:cNvPr id="8" name="Slide Number Placeholder 7">
            <a:extLst>
              <a:ext uri="{FF2B5EF4-FFF2-40B4-BE49-F238E27FC236}">
                <a16:creationId xmlns:a16="http://schemas.microsoft.com/office/drawing/2014/main" id="{AAD758B5-F1C9-4983-B166-2F50E03EDBBF}"/>
              </a:ext>
            </a:extLst>
          </p:cNvPr>
          <p:cNvSpPr>
            <a:spLocks noGrp="1"/>
          </p:cNvSpPr>
          <p:nvPr>
            <p:ph type="sldNum" sz="quarter" idx="12"/>
          </p:nvPr>
        </p:nvSpPr>
        <p:spPr/>
        <p:txBody>
          <a:bodyPr/>
          <a:lstStyle/>
          <a:p>
            <a:fld id="{692EB27F-9E66-4442-BA4E-CB46CE531EF9}" type="slidenum">
              <a:rPr lang="en-US" smtClean="0"/>
              <a:t>45</a:t>
            </a:fld>
            <a:endParaRPr lang="en-US" dirty="0"/>
          </a:p>
        </p:txBody>
      </p:sp>
    </p:spTree>
    <p:extLst>
      <p:ext uri="{BB962C8B-B14F-4D97-AF65-F5344CB8AC3E}">
        <p14:creationId xmlns:p14="http://schemas.microsoft.com/office/powerpoint/2010/main" val="747087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D85F9-A9F2-453B-AB29-3BC2F8554DBF}"/>
              </a:ext>
            </a:extLst>
          </p:cNvPr>
          <p:cNvSpPr>
            <a:spLocks noGrp="1"/>
          </p:cNvSpPr>
          <p:nvPr>
            <p:ph type="title"/>
          </p:nvPr>
        </p:nvSpPr>
        <p:spPr/>
        <p:txBody>
          <a:bodyPr>
            <a:normAutofit/>
          </a:bodyPr>
          <a:lstStyle/>
          <a:p>
            <a:pPr defTabSz="1492101" fontAlgn="base">
              <a:spcAft>
                <a:spcPct val="0"/>
              </a:spcAft>
            </a:pPr>
            <a:r>
              <a:rPr lang="en-US" altLang="en-US" sz="7200" b="1"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Form 810A: I-Bond/IIJA Activity Report </a:t>
            </a:r>
            <a:r>
              <a:rPr lang="en-US" altLang="en-US" sz="7200" b="1" dirty="0">
                <a:solidFill>
                  <a:schemeClr val="bg1"/>
                </a:solidFill>
                <a:latin typeface="Verdana" panose="020B0604030504040204" pitchFamily="34" charset="0"/>
                <a:ea typeface="Verdana" panose="020B0604030504040204" pitchFamily="34" charset="0"/>
                <a:cs typeface="Arial" panose="020B0604020202020204" pitchFamily="34" charset="0"/>
              </a:rPr>
              <a:t>– Part 5</a:t>
            </a:r>
            <a:endParaRPr lang="en-US" sz="7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938034A-2E27-407A-B031-64A7C58F65B8}"/>
              </a:ext>
            </a:extLst>
          </p:cNvPr>
          <p:cNvSpPr>
            <a:spLocks noGrp="1"/>
          </p:cNvSpPr>
          <p:nvPr>
            <p:ph idx="1"/>
          </p:nvPr>
        </p:nvSpPr>
        <p:spPr>
          <a:xfrm>
            <a:off x="1459466" y="3273187"/>
            <a:ext cx="13659089" cy="7913132"/>
          </a:xfrm>
        </p:spPr>
        <p:txBody>
          <a:bodyPr>
            <a:normAutofit fontScale="77500" lnSpcReduction="20000"/>
          </a:bodyPr>
          <a:lstStyle/>
          <a:p>
            <a:pPr>
              <a:lnSpc>
                <a:spcPct val="160000"/>
              </a:lnSpc>
              <a:buFont typeface="Wingdings" panose="05000000000000000000" pitchFamily="2" charset="2"/>
              <a:buChar char="Ø"/>
              <a:defRPr/>
            </a:pPr>
            <a:r>
              <a:rPr lang="en-US" sz="4000" dirty="0">
                <a:latin typeface="Verdana" panose="020B0604030504040204" pitchFamily="34" charset="0"/>
                <a:ea typeface="Verdana" panose="020B0604030504040204" pitchFamily="34" charset="0"/>
                <a:cs typeface="Arial" panose="020B0604020202020204" pitchFamily="34" charset="0"/>
              </a:rPr>
              <a:t>Make determinations/exemptions of the IIJA funded contracts that are exempted from the 25% SB participation goal.</a:t>
            </a:r>
          </a:p>
          <a:p>
            <a:pPr>
              <a:lnSpc>
                <a:spcPct val="160000"/>
              </a:lnSpc>
              <a:buFont typeface="Wingdings" panose="05000000000000000000" pitchFamily="2" charset="2"/>
              <a:buChar char="Ø"/>
              <a:defRPr/>
            </a:pPr>
            <a:r>
              <a:rPr lang="en-US" sz="4000" dirty="0">
                <a:latin typeface="Verdana" panose="020B0604030504040204" pitchFamily="34" charset="0"/>
                <a:ea typeface="Verdana" panose="020B0604030504040204" pitchFamily="34" charset="0"/>
                <a:cs typeface="Arial" panose="020B0604020202020204" pitchFamily="34" charset="0"/>
              </a:rPr>
              <a:t>Report each instance in which a IIJA exemption determination is made to DGS, Office of Small Business and Disabled Veteran Business Enterprise Services (OSDS) at OSDSReports@dgs.ca.gov</a:t>
            </a:r>
          </a:p>
          <a:p>
            <a:pPr>
              <a:lnSpc>
                <a:spcPct val="160000"/>
              </a:lnSpc>
              <a:buFont typeface="Wingdings" panose="05000000000000000000" pitchFamily="2" charset="2"/>
              <a:buChar char="Ø"/>
              <a:defRPr/>
            </a:pPr>
            <a:r>
              <a:rPr lang="en-US" sz="4000" dirty="0">
                <a:latin typeface="Verdana" panose="020B0604030504040204" pitchFamily="34" charset="0"/>
                <a:ea typeface="Verdana" panose="020B0604030504040204" pitchFamily="34" charset="0"/>
                <a:cs typeface="Arial" panose="020B0604020202020204" pitchFamily="34" charset="0"/>
              </a:rPr>
              <a:t>Report annually to DGS in the Consolidated Annual Report (CAR) statistics comparing the SB and microbusiness (Micro) participation dollars for contracts funded by IIJA federal dollars to the total contract dollars for contracts funded by federal dollars.</a:t>
            </a:r>
          </a:p>
        </p:txBody>
      </p:sp>
      <p:sp>
        <p:nvSpPr>
          <p:cNvPr id="6" name="Date Placeholder 5">
            <a:extLst>
              <a:ext uri="{FF2B5EF4-FFF2-40B4-BE49-F238E27FC236}">
                <a16:creationId xmlns:a16="http://schemas.microsoft.com/office/drawing/2014/main" id="{B5883F50-0B1B-4F22-91B1-84E61E7AB87E}"/>
              </a:ext>
            </a:extLst>
          </p:cNvPr>
          <p:cNvSpPr>
            <a:spLocks noGrp="1"/>
          </p:cNvSpPr>
          <p:nvPr>
            <p:ph type="dt" sz="half" idx="10"/>
          </p:nvPr>
        </p:nvSpPr>
        <p:spPr/>
        <p:txBody>
          <a:bodyPr/>
          <a:lstStyle/>
          <a:p>
            <a:r>
              <a:rPr lang="en-US"/>
              <a:t>May 31, 2023</a:t>
            </a:r>
            <a:endParaRPr lang="en-US" dirty="0"/>
          </a:p>
        </p:txBody>
      </p:sp>
      <p:sp>
        <p:nvSpPr>
          <p:cNvPr id="7" name="Footer Placeholder 6">
            <a:extLst>
              <a:ext uri="{FF2B5EF4-FFF2-40B4-BE49-F238E27FC236}">
                <a16:creationId xmlns:a16="http://schemas.microsoft.com/office/drawing/2014/main" id="{D2882181-C194-4523-B152-AE150C54A3DD}"/>
              </a:ext>
            </a:extLst>
          </p:cNvPr>
          <p:cNvSpPr>
            <a:spLocks noGrp="1"/>
          </p:cNvSpPr>
          <p:nvPr>
            <p:ph type="ftr" sz="quarter" idx="11"/>
          </p:nvPr>
        </p:nvSpPr>
        <p:spPr/>
        <p:txBody>
          <a:bodyPr/>
          <a:lstStyle/>
          <a:p>
            <a:r>
              <a:rPr lang="en-US" dirty="0"/>
              <a:t>OFFICE OF SMALL BUSINESS AND DVBE SERVICES, DGS </a:t>
            </a:r>
          </a:p>
        </p:txBody>
      </p:sp>
      <p:sp>
        <p:nvSpPr>
          <p:cNvPr id="8" name="Slide Number Placeholder 7">
            <a:extLst>
              <a:ext uri="{FF2B5EF4-FFF2-40B4-BE49-F238E27FC236}">
                <a16:creationId xmlns:a16="http://schemas.microsoft.com/office/drawing/2014/main" id="{AAD758B5-F1C9-4983-B166-2F50E03EDBBF}"/>
              </a:ext>
            </a:extLst>
          </p:cNvPr>
          <p:cNvSpPr>
            <a:spLocks noGrp="1"/>
          </p:cNvSpPr>
          <p:nvPr>
            <p:ph type="sldNum" sz="quarter" idx="12"/>
          </p:nvPr>
        </p:nvSpPr>
        <p:spPr/>
        <p:txBody>
          <a:bodyPr/>
          <a:lstStyle/>
          <a:p>
            <a:fld id="{692EB27F-9E66-4442-BA4E-CB46CE531EF9}" type="slidenum">
              <a:rPr lang="en-US" smtClean="0"/>
              <a:t>46</a:t>
            </a:fld>
            <a:endParaRPr lang="en-US" dirty="0"/>
          </a:p>
        </p:txBody>
      </p:sp>
    </p:spTree>
    <p:extLst>
      <p:ext uri="{BB962C8B-B14F-4D97-AF65-F5344CB8AC3E}">
        <p14:creationId xmlns:p14="http://schemas.microsoft.com/office/powerpoint/2010/main" val="2426041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59468" y="508259"/>
            <a:ext cx="15030688" cy="2572743"/>
          </a:xfrm>
        </p:spPr>
        <p:txBody>
          <a:bodyPr>
            <a:noAutofit/>
          </a:bodyPr>
          <a:lstStyle/>
          <a:p>
            <a:r>
              <a:rPr lang="en-US" altLang="en-US" sz="6600" b="1" dirty="0">
                <a:latin typeface="Verdana" panose="020B0604030504040204" pitchFamily="34" charset="0"/>
                <a:ea typeface="Verdana" panose="020B0604030504040204" pitchFamily="34" charset="0"/>
                <a:cs typeface="Arial" panose="020B0604020202020204" pitchFamily="34" charset="0"/>
              </a:rPr>
              <a:t>CAR for FI$Cal Users Resources</a:t>
            </a:r>
          </a:p>
        </p:txBody>
      </p:sp>
      <p:sp>
        <p:nvSpPr>
          <p:cNvPr id="4" name="Content Placeholder 3">
            <a:extLst>
              <a:ext uri="{FF2B5EF4-FFF2-40B4-BE49-F238E27FC236}">
                <a16:creationId xmlns:a16="http://schemas.microsoft.com/office/drawing/2014/main" id="{B428B9FA-F11C-4E3E-80DB-4922640D78F5}"/>
              </a:ext>
            </a:extLst>
          </p:cNvPr>
          <p:cNvSpPr>
            <a:spLocks noGrp="1"/>
          </p:cNvSpPr>
          <p:nvPr>
            <p:ph idx="1"/>
          </p:nvPr>
        </p:nvSpPr>
        <p:spPr>
          <a:xfrm>
            <a:off x="1459466" y="3273188"/>
            <a:ext cx="14268689" cy="6846332"/>
          </a:xfrm>
        </p:spPr>
        <p:txBody>
          <a:bodyPr>
            <a:normAutofit fontScale="92500"/>
          </a:bodyPr>
          <a:lstStyle/>
          <a:p>
            <a:pPr marL="91440" indent="0" algn="l">
              <a:lnSpc>
                <a:spcPct val="110000"/>
              </a:lnSpc>
              <a:buFont typeface="Wingdings" panose="05000000000000000000" pitchFamily="2" charset="2"/>
              <a:buChar char="Ø"/>
            </a:pPr>
            <a:r>
              <a:rPr lang="en-US" sz="3500" b="0" i="0" u="sng" dirty="0">
                <a:solidFill>
                  <a:schemeClr val="bg2">
                    <a:lumMod val="50000"/>
                  </a:schemeClr>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Consolidated Annual Report Training – Form 810 – Intake Pages</a:t>
            </a:r>
            <a:r>
              <a:rPr lang="en-US" sz="3500" b="0" i="0" dirty="0">
                <a:solidFill>
                  <a:schemeClr val="bg2">
                    <a:lumMod val="50000"/>
                  </a:schemeClr>
                </a:solidFill>
                <a:effectLst/>
                <a:latin typeface="Verdana" panose="020B0604030504040204" pitchFamily="34" charset="0"/>
                <a:ea typeface="Verdana" panose="020B0604030504040204" pitchFamily="34" charset="0"/>
              </a:rPr>
              <a:t> </a:t>
            </a:r>
          </a:p>
          <a:p>
            <a:pPr marL="91440" indent="0" algn="l">
              <a:lnSpc>
                <a:spcPct val="110000"/>
              </a:lnSpc>
              <a:buFont typeface="Wingdings" panose="05000000000000000000" pitchFamily="2" charset="2"/>
              <a:buChar char="Ø"/>
            </a:pPr>
            <a:r>
              <a:rPr lang="en-US" sz="3500" u="sng" dirty="0">
                <a:solidFill>
                  <a:schemeClr val="bg2">
                    <a:lumMod val="50000"/>
                  </a:schemeClr>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Consolidated Annual Report – Frequently Asked Questions</a:t>
            </a:r>
            <a:r>
              <a:rPr lang="en-US" sz="3500" u="sng" dirty="0">
                <a:solidFill>
                  <a:schemeClr val="bg2">
                    <a:lumMod val="50000"/>
                  </a:schemeClr>
                </a:solidFill>
                <a:latin typeface="Verdana" panose="020B0604030504040204" pitchFamily="34" charset="0"/>
                <a:ea typeface="Verdana" panose="020B0604030504040204" pitchFamily="34" charset="0"/>
              </a:rPr>
              <a:t> </a:t>
            </a:r>
            <a:endParaRPr lang="en-US" sz="3500" dirty="0">
              <a:solidFill>
                <a:srgbClr val="000000"/>
              </a:solidFill>
              <a:latin typeface="Verdana" panose="020B0604030504040204" pitchFamily="34" charset="0"/>
              <a:ea typeface="Verdana" panose="020B0604030504040204" pitchFamily="34" charset="0"/>
            </a:endParaRPr>
          </a:p>
          <a:p>
            <a:pPr marL="91440" indent="0" algn="l">
              <a:lnSpc>
                <a:spcPct val="110000"/>
              </a:lnSpc>
              <a:buFont typeface="Wingdings" panose="05000000000000000000" pitchFamily="2" charset="2"/>
              <a:buChar char="Ø"/>
            </a:pPr>
            <a:r>
              <a:rPr lang="en-US" sz="3500" b="0" i="0" u="sng" dirty="0">
                <a:solidFill>
                  <a:schemeClr val="bg2">
                    <a:lumMod val="50000"/>
                  </a:schemeClr>
                </a:solidFill>
                <a:effectLst/>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FI$Cal/SCPRS User's Guide to CAR Reporting</a:t>
            </a:r>
            <a:r>
              <a:rPr lang="en-US" sz="3500" b="0" i="0" dirty="0">
                <a:solidFill>
                  <a:schemeClr val="bg2">
                    <a:lumMod val="50000"/>
                  </a:schemeClr>
                </a:solidFill>
                <a:effectLst/>
                <a:latin typeface="Verdana" panose="020B0604030504040204" pitchFamily="34" charset="0"/>
                <a:ea typeface="Verdana" panose="020B0604030504040204" pitchFamily="34" charset="0"/>
              </a:rPr>
              <a:t> </a:t>
            </a:r>
          </a:p>
          <a:p>
            <a:pPr marL="91440" indent="0" algn="l">
              <a:lnSpc>
                <a:spcPct val="110000"/>
              </a:lnSpc>
              <a:buFont typeface="Wingdings" panose="05000000000000000000" pitchFamily="2" charset="2"/>
              <a:buChar char="Ø"/>
            </a:pPr>
            <a:r>
              <a:rPr lang="en-US" sz="3500" b="0" i="0" u="sng" dirty="0" err="1">
                <a:solidFill>
                  <a:schemeClr val="bg2">
                    <a:lumMod val="50000"/>
                  </a:schemeClr>
                </a:solidFill>
                <a:effectLst/>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CalOES</a:t>
            </a:r>
            <a:r>
              <a:rPr lang="en-US" sz="3500" b="0" i="0" u="sng" dirty="0">
                <a:solidFill>
                  <a:schemeClr val="bg2">
                    <a:lumMod val="50000"/>
                  </a:schemeClr>
                </a:solidFill>
                <a:effectLst/>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 Mission Task &amp; Statewide Incident IDs Training</a:t>
            </a:r>
            <a:r>
              <a:rPr lang="en-US" sz="3500" b="0" i="0" dirty="0">
                <a:solidFill>
                  <a:schemeClr val="bg2">
                    <a:lumMod val="50000"/>
                  </a:schemeClr>
                </a:solidFill>
                <a:effectLst/>
                <a:latin typeface="Verdana" panose="020B0604030504040204" pitchFamily="34" charset="0"/>
                <a:ea typeface="Verdana" panose="020B0604030504040204" pitchFamily="34" charset="0"/>
              </a:rPr>
              <a:t> </a:t>
            </a:r>
          </a:p>
          <a:p>
            <a:pPr marL="91440" indent="0" algn="l">
              <a:lnSpc>
                <a:spcPct val="110000"/>
              </a:lnSpc>
              <a:buFont typeface="Wingdings" panose="05000000000000000000" pitchFamily="2" charset="2"/>
              <a:buChar char="Ø"/>
            </a:pPr>
            <a:r>
              <a:rPr lang="en-US" sz="3500" b="0" i="0" u="sng" dirty="0">
                <a:solidFill>
                  <a:schemeClr val="bg2">
                    <a:lumMod val="50000"/>
                  </a:schemeClr>
                </a:solidFill>
                <a:effectLst/>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Running the CAR Reports (Form 810 Reports) in FI$Cal Job Aid</a:t>
            </a:r>
            <a:r>
              <a:rPr lang="en-US" sz="3500" b="0" i="0" dirty="0">
                <a:solidFill>
                  <a:schemeClr val="bg2">
                    <a:lumMod val="50000"/>
                  </a:schemeClr>
                </a:solidFill>
                <a:effectLst/>
                <a:latin typeface="Verdana" panose="020B0604030504040204" pitchFamily="34" charset="0"/>
                <a:ea typeface="Verdana" panose="020B0604030504040204" pitchFamily="34" charset="0"/>
              </a:rPr>
              <a:t> </a:t>
            </a:r>
          </a:p>
          <a:p>
            <a:pPr marL="91440" indent="0" algn="l">
              <a:lnSpc>
                <a:spcPct val="110000"/>
              </a:lnSpc>
              <a:buFont typeface="Wingdings" panose="05000000000000000000" pitchFamily="2" charset="2"/>
              <a:buChar char="Ø"/>
            </a:pPr>
            <a:r>
              <a:rPr lang="en-US" sz="3500" u="sng" dirty="0">
                <a:solidFill>
                  <a:schemeClr val="bg2">
                    <a:lumMod val="50000"/>
                  </a:schemeClr>
                </a:solidFill>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val="tx"/>
                    </a:ext>
                  </a:extLst>
                </a:hlinkClick>
              </a:rPr>
              <a:t>Running and Using a Department's Data Validation Query Job Aid</a:t>
            </a:r>
            <a:r>
              <a:rPr lang="en-US" sz="3500" u="sng" dirty="0">
                <a:solidFill>
                  <a:schemeClr val="bg2">
                    <a:lumMod val="50000"/>
                  </a:schemeClr>
                </a:solidFill>
                <a:latin typeface="Verdana" panose="020B0604030504040204" pitchFamily="34" charset="0"/>
                <a:ea typeface="Verdana" panose="020B0604030504040204" pitchFamily="34" charset="0"/>
              </a:rPr>
              <a:t> </a:t>
            </a:r>
          </a:p>
          <a:p>
            <a:pPr marL="91440" indent="0" algn="l">
              <a:lnSpc>
                <a:spcPct val="110000"/>
              </a:lnSpc>
              <a:buFont typeface="Wingdings" panose="05000000000000000000" pitchFamily="2" charset="2"/>
              <a:buChar char="Ø"/>
            </a:pPr>
            <a:r>
              <a:rPr lang="en-US" sz="3500" u="sng" dirty="0">
                <a:solidFill>
                  <a:schemeClr val="bg2">
                    <a:lumMod val="50000"/>
                  </a:schemeClr>
                </a:solidFill>
                <a:latin typeface="Verdana" panose="020B0604030504040204" pitchFamily="34" charset="0"/>
                <a:ea typeface="Verdana" panose="020B0604030504040204" pitchFamily="34" charset="0"/>
                <a:hlinkClick r:id="rId9">
                  <a:extLst>
                    <a:ext uri="{A12FA001-AC4F-418D-AE19-62706E023703}">
                      <ahyp:hlinkClr xmlns:ahyp="http://schemas.microsoft.com/office/drawing/2018/hyperlinkcolor" val="tx"/>
                    </a:ext>
                  </a:extLst>
                </a:hlinkClick>
              </a:rPr>
              <a:t>Intake Page Job Aid</a:t>
            </a:r>
            <a:r>
              <a:rPr lang="en-US" sz="3500" u="sng" dirty="0">
                <a:solidFill>
                  <a:schemeClr val="bg2">
                    <a:lumMod val="50000"/>
                  </a:schemeClr>
                </a:solidFill>
                <a:latin typeface="Verdana" panose="020B0604030504040204" pitchFamily="34" charset="0"/>
                <a:ea typeface="Verdana" panose="020B0604030504040204" pitchFamily="34" charset="0"/>
              </a:rPr>
              <a:t> </a:t>
            </a:r>
          </a:p>
          <a:p>
            <a:pPr marL="91440" indent="0">
              <a:lnSpc>
                <a:spcPct val="110000"/>
              </a:lnSpc>
              <a:buFont typeface="Wingdings" panose="05000000000000000000" pitchFamily="2" charset="2"/>
              <a:buChar char="Ø"/>
            </a:pPr>
            <a:r>
              <a:rPr lang="en-US" sz="3500" u="sng" dirty="0">
                <a:solidFill>
                  <a:schemeClr val="bg2">
                    <a:lumMod val="50000"/>
                  </a:schemeClr>
                </a:solidFill>
                <a:latin typeface="Verdana" panose="020B0604030504040204" pitchFamily="34" charset="0"/>
                <a:ea typeface="Verdana" panose="020B0604030504040204" pitchFamily="34" charset="0"/>
                <a:hlinkClick r:id="rId10">
                  <a:extLst>
                    <a:ext uri="{A12FA001-AC4F-418D-AE19-62706E023703}">
                      <ahyp:hlinkClr xmlns:ahyp="http://schemas.microsoft.com/office/drawing/2018/hyperlinkcolor" val="tx"/>
                    </a:ext>
                  </a:extLst>
                </a:hlinkClick>
              </a:rPr>
              <a:t>ERGSO Entry Page Job Aid</a:t>
            </a:r>
            <a:endParaRPr lang="en-US" sz="3500" u="sng" dirty="0">
              <a:solidFill>
                <a:schemeClr val="bg2">
                  <a:lumMod val="50000"/>
                </a:schemeClr>
              </a:solidFill>
              <a:latin typeface="Verdana" panose="020B0604030504040204" pitchFamily="34" charset="0"/>
              <a:ea typeface="Verdana" panose="020B0604030504040204" pitchFamily="34" charset="0"/>
            </a:endParaRPr>
          </a:p>
          <a:p>
            <a:pPr marL="91440" indent="0" algn="l">
              <a:lnSpc>
                <a:spcPct val="110000"/>
              </a:lnSpc>
              <a:buFont typeface="Wingdings" panose="05000000000000000000" pitchFamily="2" charset="2"/>
              <a:buChar char="Ø"/>
            </a:pPr>
            <a:endParaRPr lang="en-US" dirty="0">
              <a:latin typeface="Verdana" panose="020B0604030504040204" pitchFamily="34" charset="0"/>
              <a:ea typeface="Verdana" panose="020B0604030504040204" pitchFamily="34" charset="0"/>
            </a:endParaRPr>
          </a:p>
        </p:txBody>
      </p:sp>
      <p:sp>
        <p:nvSpPr>
          <p:cNvPr id="2" name="Date Placeholder 1">
            <a:extLst>
              <a:ext uri="{FF2B5EF4-FFF2-40B4-BE49-F238E27FC236}">
                <a16:creationId xmlns:a16="http://schemas.microsoft.com/office/drawing/2014/main" id="{A2DA44B1-6C87-4694-956E-32DE0B9093E4}"/>
              </a:ext>
            </a:extLst>
          </p:cNvPr>
          <p:cNvSpPr>
            <a:spLocks noGrp="1"/>
          </p:cNvSpPr>
          <p:nvPr>
            <p:ph type="dt" sz="half" idx="10"/>
          </p:nvPr>
        </p:nvSpPr>
        <p:spPr/>
        <p:txBody>
          <a:bodyPr/>
          <a:lstStyle/>
          <a:p>
            <a:r>
              <a:rPr lang="en-US"/>
              <a:t>May 31, 2023</a:t>
            </a:r>
          </a:p>
        </p:txBody>
      </p:sp>
      <p:sp>
        <p:nvSpPr>
          <p:cNvPr id="5" name="Footer Placeholder 4">
            <a:extLst>
              <a:ext uri="{FF2B5EF4-FFF2-40B4-BE49-F238E27FC236}">
                <a16:creationId xmlns:a16="http://schemas.microsoft.com/office/drawing/2014/main" id="{E5281290-5296-4C80-9097-03C3FFADFDFA}"/>
              </a:ext>
            </a:extLst>
          </p:cNvPr>
          <p:cNvSpPr>
            <a:spLocks noGrp="1"/>
          </p:cNvSpPr>
          <p:nvPr>
            <p:ph type="ftr" sz="quarter" idx="11"/>
          </p:nvPr>
        </p:nvSpPr>
        <p:spPr/>
        <p:txBody>
          <a:bodyPr/>
          <a:lstStyle/>
          <a:p>
            <a:r>
              <a:rPr lang="en-US"/>
              <a:t>OFFICE OF SMALL BUSINESS AND DVBE SERVICES, DGS </a:t>
            </a:r>
          </a:p>
        </p:txBody>
      </p:sp>
      <p:sp>
        <p:nvSpPr>
          <p:cNvPr id="6" name="Slide Number Placeholder 5">
            <a:extLst>
              <a:ext uri="{FF2B5EF4-FFF2-40B4-BE49-F238E27FC236}">
                <a16:creationId xmlns:a16="http://schemas.microsoft.com/office/drawing/2014/main" id="{EB198E9C-8301-461F-9099-F41047AE4A9B}"/>
              </a:ext>
            </a:extLst>
          </p:cNvPr>
          <p:cNvSpPr>
            <a:spLocks noGrp="1"/>
          </p:cNvSpPr>
          <p:nvPr>
            <p:ph type="sldNum" sz="quarter" idx="12"/>
          </p:nvPr>
        </p:nvSpPr>
        <p:spPr/>
        <p:txBody>
          <a:bodyPr/>
          <a:lstStyle/>
          <a:p>
            <a:fld id="{692EB27F-9E66-4442-BA4E-CB46CE531EF9}" type="slidenum">
              <a:rPr lang="en-US" smtClean="0"/>
              <a:t>47</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9D66F-4BE6-493C-BB94-13C49BCDE88D}"/>
              </a:ext>
            </a:extLst>
          </p:cNvPr>
          <p:cNvSpPr>
            <a:spLocks noGrp="1"/>
          </p:cNvSpPr>
          <p:nvPr>
            <p:ph type="title"/>
          </p:nvPr>
        </p:nvSpPr>
        <p:spPr/>
        <p:txBody>
          <a:bodyPr>
            <a:normAutofit/>
          </a:bodyPr>
          <a:lstStyle/>
          <a:p>
            <a:r>
              <a:rPr lang="en-US" sz="8800" b="1" dirty="0">
                <a:latin typeface="Verdana" panose="020B0604030504040204" pitchFamily="34" charset="0"/>
                <a:ea typeface="Verdana" panose="020B0604030504040204" pitchFamily="34" charset="0"/>
              </a:rPr>
              <a:t>Important!</a:t>
            </a:r>
            <a:endParaRPr lang="en-US" sz="8800" dirty="0">
              <a:latin typeface="Verdana" panose="020B0604030504040204" pitchFamily="34" charset="0"/>
              <a:ea typeface="Verdana" panose="020B0604030504040204" pitchFamily="34" charset="0"/>
            </a:endParaRPr>
          </a:p>
        </p:txBody>
      </p:sp>
      <p:sp>
        <p:nvSpPr>
          <p:cNvPr id="5" name="Content Placeholder 4">
            <a:extLst>
              <a:ext uri="{FF2B5EF4-FFF2-40B4-BE49-F238E27FC236}">
                <a16:creationId xmlns:a16="http://schemas.microsoft.com/office/drawing/2014/main" id="{5F8C7389-8ED5-47B6-9BE5-70182F638121}"/>
              </a:ext>
            </a:extLst>
          </p:cNvPr>
          <p:cNvSpPr>
            <a:spLocks noGrp="1"/>
          </p:cNvSpPr>
          <p:nvPr>
            <p:ph idx="1"/>
          </p:nvPr>
        </p:nvSpPr>
        <p:spPr>
          <a:xfrm>
            <a:off x="1250157" y="3273187"/>
            <a:ext cx="14554199" cy="7989332"/>
          </a:xfrm>
        </p:spPr>
        <p:txBody>
          <a:bodyPr>
            <a:noAutofit/>
          </a:bodyPr>
          <a:lstStyle/>
          <a:p>
            <a:pPr marL="0" indent="0">
              <a:lnSpc>
                <a:spcPct val="120000"/>
              </a:lnSpc>
              <a:buNone/>
            </a:pPr>
            <a:r>
              <a:rPr lang="en-US" sz="2800" dirty="0">
                <a:latin typeface="Verdana" panose="020B0604030504040204" pitchFamily="34" charset="0"/>
                <a:ea typeface="Verdana" panose="020B0604030504040204" pitchFamily="34" charset="0"/>
              </a:rPr>
              <a:t>The Departments need to follow the following procedure to submit the report:  </a:t>
            </a:r>
          </a:p>
          <a:p>
            <a:pPr>
              <a:lnSpc>
                <a:spcPct val="12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rPr>
              <a:t> </a:t>
            </a:r>
            <a:r>
              <a:rPr lang="en-US" sz="2800" b="1" dirty="0">
                <a:latin typeface="Verdana" panose="020B0604030504040204" pitchFamily="34" charset="0"/>
                <a:ea typeface="Verdana" panose="020B0604030504040204" pitchFamily="34" charset="0"/>
              </a:rPr>
              <a:t>FI$Cal Departments</a:t>
            </a:r>
            <a:r>
              <a:rPr lang="en-US" sz="2800" dirty="0">
                <a:latin typeface="Verdana" panose="020B0604030504040204" pitchFamily="34" charset="0"/>
                <a:ea typeface="Verdana" panose="020B0604030504040204" pitchFamily="34" charset="0"/>
              </a:rPr>
              <a:t>: The OSDS will pull the report directly from the system after the CAR due date. No need to email the reports to the OSDS.</a:t>
            </a:r>
          </a:p>
          <a:p>
            <a:pPr marL="91440" indent="0">
              <a:lnSpc>
                <a:spcPct val="120000"/>
              </a:lnSpc>
              <a:buNone/>
            </a:pPr>
            <a:r>
              <a:rPr lang="en-US" sz="2800" dirty="0">
                <a:latin typeface="Verdana" panose="020B0604030504040204" pitchFamily="34" charset="0"/>
                <a:ea typeface="Verdana" panose="020B0604030504040204" pitchFamily="34" charset="0"/>
              </a:rPr>
              <a:t> Note: Contact OSDS at least two weeks before the due date for correction incase of error in system report. If for any reason if you need to submit via intake page, please let us know so we can remove your business unit (BU) from the configuration. </a:t>
            </a:r>
          </a:p>
          <a:p>
            <a:pPr marL="518911" lvl="1" indent="0" algn="ctr">
              <a:lnSpc>
                <a:spcPct val="120000"/>
              </a:lnSpc>
              <a:buNone/>
            </a:pPr>
            <a:r>
              <a:rPr lang="en-US" sz="2800" b="1" dirty="0">
                <a:latin typeface="Verdana" panose="020B0604030504040204" pitchFamily="34" charset="0"/>
                <a:ea typeface="Verdana" panose="020B0604030504040204" pitchFamily="34" charset="0"/>
                <a:cs typeface="Arial" panose="020B0604020202020204" pitchFamily="34" charset="0"/>
              </a:rPr>
              <a:t>OSDS and all reporting departments </a:t>
            </a:r>
            <a:r>
              <a:rPr lang="en-US" sz="2800" b="1" u="sng" dirty="0">
                <a:latin typeface="Verdana" panose="020B0604030504040204" pitchFamily="34" charset="0"/>
                <a:ea typeface="Verdana" panose="020B0604030504040204" pitchFamily="34" charset="0"/>
                <a:cs typeface="Arial" panose="020B0604020202020204" pitchFamily="34" charset="0"/>
              </a:rPr>
              <a:t>SAVE all reports ran on the due date or closest to the due date</a:t>
            </a:r>
            <a:r>
              <a:rPr lang="en-US" sz="2800" b="1" dirty="0">
                <a:latin typeface="Verdana" panose="020B0604030504040204" pitchFamily="34" charset="0"/>
                <a:ea typeface="Verdana" panose="020B0604030504040204" pitchFamily="34" charset="0"/>
                <a:cs typeface="Arial" panose="020B0604020202020204" pitchFamily="34" charset="0"/>
              </a:rPr>
              <a:t> for their own records!</a:t>
            </a:r>
          </a:p>
          <a:p>
            <a:pPr marL="0" indent="0" algn="ctr">
              <a:buNone/>
              <a:defRPr/>
            </a:pPr>
            <a:r>
              <a:rPr lang="en-US" sz="2400" i="1" dirty="0">
                <a:solidFill>
                  <a:schemeClr val="tx1"/>
                </a:solidFill>
                <a:latin typeface="Verdana" panose="020B0604030504040204" pitchFamily="34" charset="0"/>
                <a:ea typeface="Verdana" panose="020B0604030504040204" pitchFamily="34" charset="0"/>
                <a:cs typeface="Arial" panose="020B0604020202020204" pitchFamily="34" charset="0"/>
              </a:rPr>
              <a:t>In FI$Cal, all BU reports will display who ran the report, the date/time stamp, and type of report.</a:t>
            </a:r>
            <a:endParaRPr lang="en-US" sz="2400" dirty="0">
              <a:latin typeface="Verdana" panose="020B0604030504040204" pitchFamily="34" charset="0"/>
              <a:ea typeface="Verdana" panose="020B0604030504040204" pitchFamily="34" charset="0"/>
            </a:endParaRPr>
          </a:p>
          <a:p>
            <a:pPr>
              <a:lnSpc>
                <a:spcPct val="12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rPr>
              <a:t> </a:t>
            </a:r>
            <a:r>
              <a:rPr lang="en-US" sz="2800" b="1" dirty="0">
                <a:latin typeface="Verdana" panose="020B0604030504040204" pitchFamily="34" charset="0"/>
                <a:ea typeface="Verdana" panose="020B0604030504040204" pitchFamily="34" charset="0"/>
              </a:rPr>
              <a:t>Non- FI$Cal departments</a:t>
            </a:r>
            <a:r>
              <a:rPr lang="en-US" sz="2800" dirty="0">
                <a:latin typeface="Verdana" panose="020B0604030504040204" pitchFamily="34" charset="0"/>
                <a:ea typeface="Verdana" panose="020B0604030504040204" pitchFamily="34" charset="0"/>
              </a:rPr>
              <a:t>: submit reports via Intake pages. </a:t>
            </a:r>
          </a:p>
        </p:txBody>
      </p:sp>
      <p:sp>
        <p:nvSpPr>
          <p:cNvPr id="6" name="Date Placeholder 5">
            <a:extLst>
              <a:ext uri="{FF2B5EF4-FFF2-40B4-BE49-F238E27FC236}">
                <a16:creationId xmlns:a16="http://schemas.microsoft.com/office/drawing/2014/main" id="{B8FA9B90-15C2-434D-AD85-98E49D3D4FF6}"/>
              </a:ext>
            </a:extLst>
          </p:cNvPr>
          <p:cNvSpPr>
            <a:spLocks noGrp="1"/>
          </p:cNvSpPr>
          <p:nvPr>
            <p:ph type="dt" sz="half" idx="10"/>
          </p:nvPr>
        </p:nvSpPr>
        <p:spPr/>
        <p:txBody>
          <a:bodyPr/>
          <a:lstStyle/>
          <a:p>
            <a:r>
              <a:rPr lang="en-US"/>
              <a:t>May 31, 2023</a:t>
            </a:r>
          </a:p>
        </p:txBody>
      </p:sp>
      <p:sp>
        <p:nvSpPr>
          <p:cNvPr id="7" name="Footer Placeholder 6">
            <a:extLst>
              <a:ext uri="{FF2B5EF4-FFF2-40B4-BE49-F238E27FC236}">
                <a16:creationId xmlns:a16="http://schemas.microsoft.com/office/drawing/2014/main" id="{5FCDAA68-E837-41BB-A7F7-2D8F89839B30}"/>
              </a:ext>
            </a:extLst>
          </p:cNvPr>
          <p:cNvSpPr>
            <a:spLocks noGrp="1"/>
          </p:cNvSpPr>
          <p:nvPr>
            <p:ph type="ftr" sz="quarter" idx="11"/>
          </p:nvPr>
        </p:nvSpPr>
        <p:spPr/>
        <p:txBody>
          <a:bodyPr/>
          <a:lstStyle/>
          <a:p>
            <a:r>
              <a:rPr lang="en-US"/>
              <a:t>OFFICE OF SMALL BUSINESS AND DVBE SERVICES, DGS </a:t>
            </a:r>
          </a:p>
        </p:txBody>
      </p:sp>
      <p:sp>
        <p:nvSpPr>
          <p:cNvPr id="8" name="Slide Number Placeholder 7">
            <a:extLst>
              <a:ext uri="{FF2B5EF4-FFF2-40B4-BE49-F238E27FC236}">
                <a16:creationId xmlns:a16="http://schemas.microsoft.com/office/drawing/2014/main" id="{5C3BBE34-6F9F-42DC-ABEE-197B07F4BE72}"/>
              </a:ext>
            </a:extLst>
          </p:cNvPr>
          <p:cNvSpPr>
            <a:spLocks noGrp="1"/>
          </p:cNvSpPr>
          <p:nvPr>
            <p:ph type="sldNum" sz="quarter" idx="12"/>
          </p:nvPr>
        </p:nvSpPr>
        <p:spPr/>
        <p:txBody>
          <a:bodyPr/>
          <a:lstStyle/>
          <a:p>
            <a:fld id="{692EB27F-9E66-4442-BA4E-CB46CE531EF9}" type="slidenum">
              <a:rPr lang="en-US" smtClean="0"/>
              <a:t>48</a:t>
            </a:fld>
            <a:endParaRPr lang="en-US"/>
          </a:p>
        </p:txBody>
      </p:sp>
    </p:spTree>
    <p:extLst>
      <p:ext uri="{BB962C8B-B14F-4D97-AF65-F5344CB8AC3E}">
        <p14:creationId xmlns:p14="http://schemas.microsoft.com/office/powerpoint/2010/main" val="638629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16F-724E-47DA-9CAE-8F56FF399833}"/>
              </a:ext>
            </a:extLst>
          </p:cNvPr>
          <p:cNvSpPr>
            <a:spLocks noGrp="1"/>
          </p:cNvSpPr>
          <p:nvPr>
            <p:ph type="title"/>
          </p:nvPr>
        </p:nvSpPr>
        <p:spPr/>
        <p:txBody>
          <a:bodyPr>
            <a:normAutofit/>
          </a:bodyPr>
          <a:lstStyle/>
          <a:p>
            <a:r>
              <a:rPr lang="en-US" altLang="en-US" sz="8800" b="1" dirty="0">
                <a:latin typeface="Verdana" panose="020B0604030504040204" pitchFamily="34" charset="0"/>
                <a:ea typeface="Verdana" panose="020B0604030504040204" pitchFamily="34" charset="0"/>
                <a:cs typeface="Arial" panose="020B0604020202020204" pitchFamily="34" charset="0"/>
              </a:rPr>
              <a:t>Cover Letter</a:t>
            </a:r>
            <a:endParaRPr lang="en-US" sz="8800" dirty="0">
              <a:latin typeface="Verdana" panose="020B0604030504040204" pitchFamily="34" charset="0"/>
              <a:ea typeface="Verdana" panose="020B0604030504040204" pitchFamily="34" charset="0"/>
            </a:endParaRPr>
          </a:p>
        </p:txBody>
      </p:sp>
      <p:sp>
        <p:nvSpPr>
          <p:cNvPr id="6" name="Content Placeholder 5">
            <a:extLst>
              <a:ext uri="{FF2B5EF4-FFF2-40B4-BE49-F238E27FC236}">
                <a16:creationId xmlns:a16="http://schemas.microsoft.com/office/drawing/2014/main" id="{0998BC52-9DF7-4F3C-8E33-4653F6A42721}"/>
              </a:ext>
            </a:extLst>
          </p:cNvPr>
          <p:cNvSpPr>
            <a:spLocks noGrp="1"/>
          </p:cNvSpPr>
          <p:nvPr>
            <p:ph idx="1"/>
          </p:nvPr>
        </p:nvSpPr>
        <p:spPr>
          <a:xfrm>
            <a:off x="1459466" y="3273187"/>
            <a:ext cx="14421089" cy="7836932"/>
          </a:xfrm>
        </p:spPr>
        <p:txBody>
          <a:bodyPr>
            <a:noAutofit/>
          </a:bodyPr>
          <a:lstStyle/>
          <a:p>
            <a:pPr marL="661590" indent="-661590" defTabSz="1759546">
              <a:buNone/>
              <a:defRPr/>
            </a:pPr>
            <a:r>
              <a:rPr lang="en-US" sz="2800" dirty="0">
                <a:latin typeface="Verdana" panose="020B0604030504040204" pitchFamily="34" charset="0"/>
                <a:ea typeface="Verdana" panose="020B0604030504040204" pitchFamily="34" charset="0"/>
                <a:cs typeface="Arial" panose="020B0604020202020204" pitchFamily="34" charset="0"/>
              </a:rPr>
              <a:t>FI$Cal departments submit to OSDS only if:</a:t>
            </a:r>
          </a:p>
          <a:p>
            <a:pPr defTabSz="1759546">
              <a:buFont typeface="Wingdings" panose="05000000000000000000" pitchFamily="2" charset="2"/>
              <a:buChar char="Ø"/>
              <a:defRPr/>
            </a:pPr>
            <a:r>
              <a:rPr lang="en-US" sz="2800" dirty="0">
                <a:latin typeface="Verdana" panose="020B0604030504040204" pitchFamily="34" charset="0"/>
                <a:ea typeface="Verdana" panose="020B0604030504040204" pitchFamily="34" charset="0"/>
                <a:cs typeface="Arial" panose="020B0604020202020204" pitchFamily="34" charset="0"/>
              </a:rPr>
              <a:t>  Reporting for multiple BUs.</a:t>
            </a:r>
          </a:p>
          <a:p>
            <a:pPr marL="517525" indent="-517525" defTabSz="1759546">
              <a:buFont typeface="Wingdings" panose="05000000000000000000" pitchFamily="2" charset="2"/>
              <a:buChar char="Ø"/>
              <a:defRPr/>
            </a:pPr>
            <a:r>
              <a:rPr lang="en-US" sz="2800" dirty="0">
                <a:latin typeface="Verdana" panose="020B0604030504040204" pitchFamily="34" charset="0"/>
                <a:ea typeface="Verdana" panose="020B0604030504040204" pitchFamily="34" charset="0"/>
                <a:cs typeface="Arial" panose="020B0604020202020204" pitchFamily="34" charset="0"/>
              </a:rPr>
              <a:t>Submitting an Improvement Plan because your department did not meet one or both goal(s). </a:t>
            </a:r>
          </a:p>
          <a:p>
            <a:pPr defTabSz="1759546">
              <a:buFont typeface="Wingdings" panose="05000000000000000000" pitchFamily="2" charset="2"/>
              <a:buChar char="Ø"/>
              <a:defRPr/>
            </a:pPr>
            <a:r>
              <a:rPr lang="en-US" sz="2800" dirty="0">
                <a:latin typeface="Verdana" panose="020B0604030504040204" pitchFamily="34" charset="0"/>
                <a:ea typeface="Verdana" panose="020B0604030504040204" pitchFamily="34" charset="0"/>
                <a:cs typeface="Arial" panose="020B0604020202020204" pitchFamily="34" charset="0"/>
              </a:rPr>
              <a:t>  You find a discrepancy in the system report and need to make correction.</a:t>
            </a:r>
          </a:p>
          <a:p>
            <a:pPr marL="661590" indent="-661590" defTabSz="1759546">
              <a:buNone/>
              <a:defRPr/>
            </a:pPr>
            <a:r>
              <a:rPr lang="en-US" sz="2800" dirty="0">
                <a:latin typeface="Verdana" panose="020B0604030504040204" pitchFamily="34" charset="0"/>
                <a:ea typeface="Verdana" panose="020B0604030504040204" pitchFamily="34" charset="0"/>
                <a:cs typeface="Arial" panose="020B0604020202020204" pitchFamily="34" charset="0"/>
              </a:rPr>
              <a:t>Include:</a:t>
            </a:r>
          </a:p>
          <a:p>
            <a:pPr marL="0" indent="-518911" defTabSz="1759546" fontAlgn="base">
              <a:lnSpc>
                <a:spcPct val="70000"/>
              </a:lnSpc>
              <a:buFont typeface="Wingdings" panose="05000000000000000000" pitchFamily="2" charset="2"/>
              <a:buChar char="Ø"/>
              <a:defRPr/>
            </a:pPr>
            <a:r>
              <a:rPr lang="en-US" sz="2800" dirty="0">
                <a:latin typeface="Verdana" panose="020B0604030504040204" pitchFamily="34" charset="0"/>
                <a:ea typeface="Verdana" panose="020B0604030504040204" pitchFamily="34" charset="0"/>
                <a:cs typeface="Arial" panose="020B0604020202020204" pitchFamily="34" charset="0"/>
              </a:rPr>
              <a:t> If multiple BUs, specify what BUs are included in the report. </a:t>
            </a:r>
          </a:p>
          <a:p>
            <a:pPr marL="636588" indent="-640080" defTabSz="1759546" fontAlgn="base">
              <a:lnSpc>
                <a:spcPct val="100000"/>
              </a:lnSpc>
              <a:buFont typeface="Wingdings" panose="05000000000000000000" pitchFamily="2" charset="2"/>
              <a:buChar char="Ø"/>
              <a:defRPr/>
            </a:pPr>
            <a:r>
              <a:rPr lang="en-US" sz="2800" dirty="0">
                <a:latin typeface="Verdana" panose="020B0604030504040204" pitchFamily="34" charset="0"/>
                <a:ea typeface="Verdana" panose="020B0604030504040204" pitchFamily="34" charset="0"/>
                <a:cs typeface="Arial" panose="020B0604020202020204" pitchFamily="34" charset="0"/>
              </a:rPr>
              <a:t>An analysis of trends and any anomalies in the SB/MB or DVBE participation. </a:t>
            </a:r>
          </a:p>
          <a:p>
            <a:pPr marL="622300" indent="-517525" defTabSz="1759546" fontAlgn="base">
              <a:lnSpc>
                <a:spcPct val="120000"/>
              </a:lnSpc>
              <a:buFont typeface="Wingdings" panose="05000000000000000000" pitchFamily="2" charset="2"/>
              <a:buChar char="Ø"/>
              <a:defRPr/>
            </a:pPr>
            <a:r>
              <a:rPr lang="en-US" sz="2800" dirty="0">
                <a:latin typeface="Verdana" panose="020B0604030504040204" pitchFamily="34" charset="0"/>
                <a:ea typeface="Verdana" panose="020B0604030504040204" pitchFamily="34" charset="0"/>
                <a:cs typeface="Arial" panose="020B0604020202020204" pitchFamily="34" charset="0"/>
              </a:rPr>
              <a:t>Review of progress on all prior year Improvement Plan items enacted and their effect on current participation goals.</a:t>
            </a:r>
          </a:p>
          <a:p>
            <a:pPr marL="622300" indent="-517525" defTabSz="1759546" fontAlgn="base">
              <a:lnSpc>
                <a:spcPct val="120000"/>
              </a:lnSpc>
              <a:buFont typeface="Wingdings" panose="05000000000000000000" pitchFamily="2" charset="2"/>
              <a:buChar char="Ø"/>
              <a:defRPr/>
            </a:pPr>
            <a:r>
              <a:rPr lang="en-US" sz="2800" dirty="0">
                <a:latin typeface="Verdana" panose="020B0604030504040204" pitchFamily="34" charset="0"/>
                <a:ea typeface="Verdana" panose="020B0604030504040204" pitchFamily="34" charset="0"/>
                <a:cs typeface="Arial" panose="020B0604020202020204" pitchFamily="34" charset="0"/>
              </a:rPr>
              <a:t>Send to </a:t>
            </a:r>
            <a:r>
              <a:rPr lang="en-US" sz="2800" dirty="0">
                <a:solidFill>
                  <a:schemeClr val="tx1"/>
                </a:solidFill>
                <a:latin typeface="Verdana" panose="020B0604030504040204" pitchFamily="34" charset="0"/>
                <a:ea typeface="Verdana" panose="020B0604030504040204" pitchFamily="34" charset="0"/>
                <a:cs typeface="Arial" panose="020B0604020202020204" pitchFamily="34" charset="0"/>
                <a:hlinkClick r:id="rId3"/>
              </a:rPr>
              <a:t>OSDSReports@DGS.ca.gov</a:t>
            </a:r>
            <a:r>
              <a:rPr 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 </a:t>
            </a:r>
          </a:p>
          <a:p>
            <a:endParaRPr lang="en-US" sz="2800" dirty="0">
              <a:latin typeface="Verdana" panose="020B0604030504040204" pitchFamily="34" charset="0"/>
              <a:ea typeface="Verdana" panose="020B0604030504040204" pitchFamily="34" charset="0"/>
            </a:endParaRPr>
          </a:p>
        </p:txBody>
      </p:sp>
      <p:sp>
        <p:nvSpPr>
          <p:cNvPr id="3" name="Date Placeholder 2">
            <a:extLst>
              <a:ext uri="{FF2B5EF4-FFF2-40B4-BE49-F238E27FC236}">
                <a16:creationId xmlns:a16="http://schemas.microsoft.com/office/drawing/2014/main" id="{A9D32C3D-40CD-4DE5-B9AE-92789E3E8FF5}"/>
              </a:ext>
            </a:extLst>
          </p:cNvPr>
          <p:cNvSpPr>
            <a:spLocks noGrp="1"/>
          </p:cNvSpPr>
          <p:nvPr>
            <p:ph type="dt" sz="half" idx="10"/>
          </p:nvPr>
        </p:nvSpPr>
        <p:spPr/>
        <p:txBody>
          <a:bodyPr/>
          <a:lstStyle/>
          <a:p>
            <a:r>
              <a:rPr lang="en-US"/>
              <a:t>May 31, 2023</a:t>
            </a:r>
          </a:p>
        </p:txBody>
      </p:sp>
      <p:sp>
        <p:nvSpPr>
          <p:cNvPr id="7" name="Footer Placeholder 6">
            <a:extLst>
              <a:ext uri="{FF2B5EF4-FFF2-40B4-BE49-F238E27FC236}">
                <a16:creationId xmlns:a16="http://schemas.microsoft.com/office/drawing/2014/main" id="{BDBFC246-829C-4BE2-8B33-A89E7D1A3CD4}"/>
              </a:ext>
            </a:extLst>
          </p:cNvPr>
          <p:cNvSpPr>
            <a:spLocks noGrp="1"/>
          </p:cNvSpPr>
          <p:nvPr>
            <p:ph type="ftr" sz="quarter" idx="11"/>
          </p:nvPr>
        </p:nvSpPr>
        <p:spPr/>
        <p:txBody>
          <a:bodyPr/>
          <a:lstStyle/>
          <a:p>
            <a:r>
              <a:rPr lang="en-US"/>
              <a:t>OFFICE OF SMALL BUSINESS AND DVBE SERVICES, DGS </a:t>
            </a:r>
          </a:p>
        </p:txBody>
      </p:sp>
      <p:sp>
        <p:nvSpPr>
          <p:cNvPr id="8" name="Slide Number Placeholder 7">
            <a:extLst>
              <a:ext uri="{FF2B5EF4-FFF2-40B4-BE49-F238E27FC236}">
                <a16:creationId xmlns:a16="http://schemas.microsoft.com/office/drawing/2014/main" id="{58A7FE08-0D23-4DBB-8920-947194F459A5}"/>
              </a:ext>
            </a:extLst>
          </p:cNvPr>
          <p:cNvSpPr>
            <a:spLocks noGrp="1"/>
          </p:cNvSpPr>
          <p:nvPr>
            <p:ph type="sldNum" sz="quarter" idx="12"/>
          </p:nvPr>
        </p:nvSpPr>
        <p:spPr/>
        <p:txBody>
          <a:bodyPr/>
          <a:lstStyle/>
          <a:p>
            <a:fld id="{692EB27F-9E66-4442-BA4E-CB46CE531EF9}" type="slidenum">
              <a:rPr lang="en-US" smtClean="0"/>
              <a:t>49</a:t>
            </a:fld>
            <a:endParaRPr lang="en-US"/>
          </a:p>
        </p:txBody>
      </p:sp>
    </p:spTree>
    <p:extLst>
      <p:ext uri="{BB962C8B-B14F-4D97-AF65-F5344CB8AC3E}">
        <p14:creationId xmlns:p14="http://schemas.microsoft.com/office/powerpoint/2010/main" val="388731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title"/>
          </p:nvPr>
        </p:nvSpPr>
        <p:spPr>
          <a:xfrm>
            <a:off x="666511" y="2136158"/>
            <a:ext cx="14756845" cy="9448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28926" tIns="14463" rIns="28926" bIns="14463" rtlCol="0" anchor="b">
            <a:spAutoFit/>
          </a:bodyPr>
          <a:lstStyle/>
          <a:p>
            <a:pPr defTabSz="266207" fontAlgn="base">
              <a:spcAft>
                <a:spcPct val="0"/>
              </a:spcAft>
            </a:pPr>
            <a:r>
              <a:rPr lang="en-US" altLang="en-US" sz="7000" b="1" dirty="0">
                <a:latin typeface="Verdana" panose="020B0604030504040204" pitchFamily="34" charset="0"/>
                <a:ea typeface="Verdana" panose="020B0604030504040204" pitchFamily="34" charset="0"/>
                <a:cs typeface="Arial" panose="020B0604020202020204" pitchFamily="34" charset="0"/>
              </a:rPr>
              <a:t>SB &amp; DVBE Program Authority</a:t>
            </a:r>
          </a:p>
        </p:txBody>
      </p:sp>
      <p:sp>
        <p:nvSpPr>
          <p:cNvPr id="3" name="Rectangle 2"/>
          <p:cNvSpPr/>
          <p:nvPr/>
        </p:nvSpPr>
        <p:spPr>
          <a:xfrm>
            <a:off x="1554955" y="3261785"/>
            <a:ext cx="11125201" cy="769441"/>
          </a:xfrm>
          <a:prstGeom prst="rect">
            <a:avLst/>
          </a:prstGeom>
        </p:spPr>
        <p:txBody>
          <a:bodyPr wrap="square">
            <a:spAutoFit/>
          </a:bodyPr>
          <a:lstStyle/>
          <a:p>
            <a:pPr marL="0" lvl="1" algn="ctr" defTabSz="313924">
              <a:defRPr/>
            </a:pPr>
            <a:r>
              <a:rPr lang="en-US" sz="4400" b="1" u="sng" dirty="0">
                <a:solidFill>
                  <a:schemeClr val="accent1"/>
                </a:solidFill>
                <a:latin typeface="Verdana" panose="020B0604030504040204" pitchFamily="34" charset="0"/>
                <a:ea typeface="Verdana" panose="020B0604030504040204" pitchFamily="34" charset="0"/>
              </a:rPr>
              <a:t>REPORTING IS MANDATORY</a:t>
            </a:r>
          </a:p>
        </p:txBody>
      </p:sp>
      <p:sp>
        <p:nvSpPr>
          <p:cNvPr id="2" name="Content Placeholder 1">
            <a:extLst>
              <a:ext uri="{FF2B5EF4-FFF2-40B4-BE49-F238E27FC236}">
                <a16:creationId xmlns:a16="http://schemas.microsoft.com/office/drawing/2014/main" id="{ABD3668E-A770-48F9-A83A-605711FE38FF}"/>
              </a:ext>
            </a:extLst>
          </p:cNvPr>
          <p:cNvSpPr>
            <a:spLocks noGrp="1"/>
          </p:cNvSpPr>
          <p:nvPr>
            <p:ph idx="1"/>
          </p:nvPr>
        </p:nvSpPr>
        <p:spPr>
          <a:xfrm>
            <a:off x="1459466" y="3273187"/>
            <a:ext cx="14268690" cy="7608332"/>
          </a:xfrm>
        </p:spPr>
        <p:txBody>
          <a:bodyPr>
            <a:normAutofit fontScale="92500" lnSpcReduction="10000"/>
          </a:bodyPr>
          <a:lstStyle/>
          <a:p>
            <a:pPr marL="156711" lvl="1" indent="-156711" eaLnBrk="1" hangingPunct="1">
              <a:buNone/>
            </a:pPr>
            <a:endParaRPr lang="en-US" altLang="en-US" sz="4400" b="1" dirty="0">
              <a:latin typeface="Verdana" panose="020B0604030504040204" pitchFamily="34" charset="0"/>
              <a:ea typeface="Verdana" panose="020B0604030504040204" pitchFamily="34" charset="0"/>
              <a:cs typeface="Tahoma" panose="020B0604030504040204" pitchFamily="34" charset="0"/>
            </a:endParaRPr>
          </a:p>
          <a:p>
            <a:pPr marL="156711" lvl="1" indent="-156711" eaLnBrk="1" hangingPunct="1">
              <a:buNone/>
            </a:pPr>
            <a:endParaRPr lang="en-US" altLang="en-US" sz="4400" b="1" dirty="0">
              <a:latin typeface="Verdana" panose="020B0604030504040204" pitchFamily="34" charset="0"/>
              <a:ea typeface="Verdana" panose="020B0604030504040204" pitchFamily="34" charset="0"/>
              <a:cs typeface="Tahoma" panose="020B0604030504040204" pitchFamily="34" charset="0"/>
            </a:endParaRPr>
          </a:p>
          <a:p>
            <a:pPr marL="156711" lvl="1" indent="-156711" eaLnBrk="1" hangingPunct="1">
              <a:buNone/>
            </a:pPr>
            <a:r>
              <a:rPr lang="en-US" altLang="en-US" sz="4500" b="1" dirty="0">
                <a:latin typeface="Verdana" panose="020B0604030504040204" pitchFamily="34" charset="0"/>
                <a:ea typeface="Verdana" panose="020B0604030504040204" pitchFamily="34" charset="0"/>
                <a:cs typeface="Tahoma" panose="020B0604030504040204" pitchFamily="34" charset="0"/>
              </a:rPr>
              <a:t>SB and DVBE Program Statutes:</a:t>
            </a:r>
            <a:endParaRPr lang="en-US" sz="4500" dirty="0">
              <a:latin typeface="Verdana" panose="020B0604030504040204" pitchFamily="34" charset="0"/>
              <a:ea typeface="Verdana" panose="020B0604030504040204" pitchFamily="34" charset="0"/>
              <a:cs typeface="Tahoma" panose="020B0604030504040204" pitchFamily="34" charset="0"/>
            </a:endParaRPr>
          </a:p>
          <a:p>
            <a:pPr marL="254655" lvl="1" indent="-109999" eaLnBrk="1" hangingPunct="1">
              <a:buClr>
                <a:schemeClr val="accent1"/>
              </a:buClr>
              <a:buFont typeface="Wingdings" panose="05000000000000000000" pitchFamily="2" charset="2"/>
              <a:buChar char="Ø"/>
            </a:pPr>
            <a:r>
              <a:rPr lang="en-US" sz="4500" dirty="0">
                <a:latin typeface="Verdana" panose="020B0604030504040204" pitchFamily="34" charset="0"/>
                <a:ea typeface="Verdana" panose="020B0604030504040204" pitchFamily="34" charset="0"/>
                <a:cs typeface="Tahoma" panose="020B0604030504040204" pitchFamily="34" charset="0"/>
              </a:rPr>
              <a:t>SB - Government Code (GC) §14835 </a:t>
            </a:r>
          </a:p>
          <a:p>
            <a:pPr marL="254655" lvl="1" indent="-109999" eaLnBrk="1" hangingPunct="1">
              <a:buClr>
                <a:schemeClr val="accent1"/>
              </a:buClr>
              <a:buFont typeface="Wingdings" panose="05000000000000000000" pitchFamily="2" charset="2"/>
              <a:buChar char="Ø"/>
            </a:pPr>
            <a:r>
              <a:rPr lang="en-US" sz="4500" dirty="0">
                <a:latin typeface="Verdana" panose="020B0604030504040204" pitchFamily="34" charset="0"/>
                <a:ea typeface="Verdana" panose="020B0604030504040204" pitchFamily="34" charset="0"/>
                <a:cs typeface="Tahoma" panose="020B0604030504040204" pitchFamily="34" charset="0"/>
              </a:rPr>
              <a:t>DVBE - Military and Veterans Code (MVC) §999</a:t>
            </a:r>
          </a:p>
          <a:p>
            <a:pPr marL="144656" lvl="1" indent="-144656" defTabSz="289313" eaLnBrk="1" hangingPunct="1">
              <a:spcBef>
                <a:spcPct val="0"/>
              </a:spcBef>
              <a:buNone/>
            </a:pPr>
            <a:endParaRPr lang="en-US" altLang="en-US" sz="4500" b="1" dirty="0">
              <a:latin typeface="Verdana" panose="020B0604030504040204" pitchFamily="34" charset="0"/>
              <a:ea typeface="Verdana" panose="020B0604030504040204" pitchFamily="34" charset="0"/>
              <a:cs typeface="Tahoma" panose="020B0604030504040204" pitchFamily="34" charset="0"/>
            </a:endParaRPr>
          </a:p>
          <a:p>
            <a:pPr marL="144656" lvl="1" indent="-144656" defTabSz="289313" eaLnBrk="1" hangingPunct="1">
              <a:spcBef>
                <a:spcPct val="0"/>
              </a:spcBef>
              <a:buNone/>
            </a:pPr>
            <a:r>
              <a:rPr lang="en-US" altLang="en-US" sz="4500" b="1" dirty="0">
                <a:latin typeface="Verdana" panose="020B0604030504040204" pitchFamily="34" charset="0"/>
                <a:ea typeface="Verdana" panose="020B0604030504040204" pitchFamily="34" charset="0"/>
                <a:cs typeface="Tahoma" panose="020B0604030504040204" pitchFamily="34" charset="0"/>
              </a:rPr>
              <a:t>Consolidated Annual Report (CAR) Statutes:</a:t>
            </a:r>
          </a:p>
          <a:p>
            <a:pPr marL="254655" lvl="1" indent="-109999" eaLnBrk="1" hangingPunct="1">
              <a:buClr>
                <a:schemeClr val="accent1"/>
              </a:buClr>
              <a:buFont typeface="Wingdings" panose="05000000000000000000" pitchFamily="2" charset="2"/>
              <a:buChar char="Ø"/>
            </a:pPr>
            <a:r>
              <a:rPr lang="en-US" sz="4500" dirty="0">
                <a:latin typeface="Verdana" panose="020B0604030504040204" pitchFamily="34" charset="0"/>
                <a:ea typeface="Verdana" panose="020B0604030504040204" pitchFamily="34" charset="0"/>
                <a:cs typeface="Tahoma" panose="020B0604030504040204" pitchFamily="34" charset="0"/>
              </a:rPr>
              <a:t>Public Contract Code (PCC)  §10111 - all reports</a:t>
            </a:r>
          </a:p>
          <a:p>
            <a:pPr marL="577850" lvl="1" indent="-433388" eaLnBrk="1" hangingPunct="1">
              <a:buClr>
                <a:schemeClr val="accent1"/>
              </a:buClr>
              <a:buFont typeface="Wingdings" panose="05000000000000000000" pitchFamily="2" charset="2"/>
              <a:buChar char="Ø"/>
            </a:pPr>
            <a:r>
              <a:rPr lang="en-US" sz="4500" dirty="0">
                <a:latin typeface="Verdana" panose="020B0604030504040204" pitchFamily="34" charset="0"/>
                <a:ea typeface="Verdana" panose="020B0604030504040204" pitchFamily="34" charset="0"/>
                <a:cs typeface="Tahoma" panose="020B0604030504040204" pitchFamily="34" charset="0"/>
              </a:rPr>
              <a:t>Government Code (GC) §14838.1- I-</a:t>
            </a:r>
            <a:r>
              <a:rPr lang="en-US" altLang="en-US" sz="4500" dirty="0">
                <a:latin typeface="Verdana" panose="020B0604030504040204" pitchFamily="34" charset="0"/>
                <a:ea typeface="Verdana" panose="020B0604030504040204" pitchFamily="34" charset="0"/>
                <a:cs typeface="Tahoma" panose="020B0604030504040204" pitchFamily="34" charset="0"/>
              </a:rPr>
              <a:t>Bond and,</a:t>
            </a:r>
          </a:p>
          <a:p>
            <a:pPr marL="144462" lvl="1" indent="0" eaLnBrk="1" hangingPunct="1">
              <a:buClr>
                <a:schemeClr val="accent1"/>
              </a:buClr>
              <a:buNone/>
            </a:pPr>
            <a:r>
              <a:rPr lang="en-US" altLang="en-US" sz="4500" dirty="0">
                <a:solidFill>
                  <a:srgbClr val="FF0000"/>
                </a:solidFill>
                <a:latin typeface="Verdana" panose="020B0604030504040204" pitchFamily="34" charset="0"/>
                <a:ea typeface="Verdana" panose="020B0604030504040204" pitchFamily="34" charset="0"/>
                <a:cs typeface="Tahoma" panose="020B0604030504040204" pitchFamily="34" charset="0"/>
              </a:rPr>
              <a:t>New! </a:t>
            </a:r>
            <a:r>
              <a:rPr lang="en-US" altLang="en-US" sz="4500" dirty="0">
                <a:latin typeface="Verdana" panose="020B0604030504040204" pitchFamily="34" charset="0"/>
                <a:ea typeface="Verdana" panose="020B0604030504040204" pitchFamily="34" charset="0"/>
                <a:cs typeface="Tahoma" panose="020B0604030504040204" pitchFamily="34" charset="0"/>
              </a:rPr>
              <a:t>Infrastructure Investment and Jobs Act (IIJA) report 810A</a:t>
            </a:r>
          </a:p>
          <a:p>
            <a:endParaRPr lang="en-US" sz="4400" dirty="0"/>
          </a:p>
        </p:txBody>
      </p:sp>
      <p:sp>
        <p:nvSpPr>
          <p:cNvPr id="5" name="Date Placeholder 4">
            <a:extLst>
              <a:ext uri="{FF2B5EF4-FFF2-40B4-BE49-F238E27FC236}">
                <a16:creationId xmlns:a16="http://schemas.microsoft.com/office/drawing/2014/main" id="{D9B16A77-ADE3-4AD3-87BF-52777259772D}"/>
              </a:ext>
            </a:extLst>
          </p:cNvPr>
          <p:cNvSpPr>
            <a:spLocks noGrp="1"/>
          </p:cNvSpPr>
          <p:nvPr>
            <p:ph type="dt" sz="half" idx="10"/>
          </p:nvPr>
        </p:nvSpPr>
        <p:spPr/>
        <p:txBody>
          <a:bodyPr/>
          <a:lstStyle/>
          <a:p>
            <a:r>
              <a:rPr lang="en-US"/>
              <a:t>May 31, 2023</a:t>
            </a:r>
          </a:p>
        </p:txBody>
      </p:sp>
      <p:sp>
        <p:nvSpPr>
          <p:cNvPr id="6" name="Footer Placeholder 5">
            <a:extLst>
              <a:ext uri="{FF2B5EF4-FFF2-40B4-BE49-F238E27FC236}">
                <a16:creationId xmlns:a16="http://schemas.microsoft.com/office/drawing/2014/main" id="{1AE94983-679B-4608-A442-4F011E20ACD1}"/>
              </a:ext>
            </a:extLst>
          </p:cNvPr>
          <p:cNvSpPr>
            <a:spLocks noGrp="1"/>
          </p:cNvSpPr>
          <p:nvPr>
            <p:ph type="ftr" sz="quarter" idx="11"/>
          </p:nvPr>
        </p:nvSpPr>
        <p:spPr/>
        <p:txBody>
          <a:bodyPr/>
          <a:lstStyle/>
          <a:p>
            <a:r>
              <a:rPr lang="en-US"/>
              <a:t>OFFICE OF SMALL BUSINESS AND DVBE SERVICES, DGS </a:t>
            </a:r>
          </a:p>
        </p:txBody>
      </p:sp>
      <p:sp>
        <p:nvSpPr>
          <p:cNvPr id="7" name="Slide Number Placeholder 6">
            <a:extLst>
              <a:ext uri="{FF2B5EF4-FFF2-40B4-BE49-F238E27FC236}">
                <a16:creationId xmlns:a16="http://schemas.microsoft.com/office/drawing/2014/main" id="{41663FF0-82B6-4C2E-B287-474580DB8D22}"/>
              </a:ext>
            </a:extLst>
          </p:cNvPr>
          <p:cNvSpPr>
            <a:spLocks noGrp="1"/>
          </p:cNvSpPr>
          <p:nvPr>
            <p:ph type="sldNum" sz="quarter" idx="12"/>
          </p:nvPr>
        </p:nvSpPr>
        <p:spPr/>
        <p:txBody>
          <a:bodyPr/>
          <a:lstStyle/>
          <a:p>
            <a:fld id="{692EB27F-9E66-4442-BA4E-CB46CE531EF9}" type="slidenum">
              <a:rPr lang="en-US" smtClean="0"/>
              <a:t>5</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DBA8-FB8F-4E67-934E-B9D8B831E5C9}"/>
              </a:ext>
            </a:extLst>
          </p:cNvPr>
          <p:cNvSpPr>
            <a:spLocks noGrp="1"/>
          </p:cNvSpPr>
          <p:nvPr>
            <p:ph type="title"/>
          </p:nvPr>
        </p:nvSpPr>
        <p:spPr/>
        <p:txBody>
          <a:bodyPr>
            <a:normAutofit/>
          </a:bodyPr>
          <a:lstStyle/>
          <a:p>
            <a:r>
              <a:rPr lang="en-US" sz="8800" b="1" dirty="0">
                <a:latin typeface="Verdana" panose="020B0604030504040204" pitchFamily="34" charset="0"/>
                <a:ea typeface="Verdana" panose="020B0604030504040204" pitchFamily="34" charset="0"/>
              </a:rPr>
              <a:t>Improvement Plans</a:t>
            </a:r>
          </a:p>
        </p:txBody>
      </p:sp>
      <p:sp>
        <p:nvSpPr>
          <p:cNvPr id="3" name="Content Placeholder 2">
            <a:extLst>
              <a:ext uri="{FF2B5EF4-FFF2-40B4-BE49-F238E27FC236}">
                <a16:creationId xmlns:a16="http://schemas.microsoft.com/office/drawing/2014/main" id="{EB6FAF30-37FA-4904-9EA0-42FCA0A0D8C3}"/>
              </a:ext>
            </a:extLst>
          </p:cNvPr>
          <p:cNvSpPr>
            <a:spLocks noGrp="1"/>
          </p:cNvSpPr>
          <p:nvPr>
            <p:ph idx="1"/>
          </p:nvPr>
        </p:nvSpPr>
        <p:spPr/>
        <p:txBody>
          <a:bodyPr>
            <a:normAutofit/>
          </a:bodyPr>
          <a:lstStyle/>
          <a:p>
            <a:r>
              <a:rPr lang="en-US" sz="4000" b="1" dirty="0">
                <a:latin typeface="Verdana" panose="020B0604030504040204" pitchFamily="34" charset="0"/>
                <a:ea typeface="Verdana" panose="020B0604030504040204" pitchFamily="34" charset="0"/>
              </a:rPr>
              <a:t>Araceli Mohseni</a:t>
            </a:r>
          </a:p>
          <a:p>
            <a:r>
              <a:rPr lang="en-US" sz="4000" dirty="0">
                <a:latin typeface="Verdana" panose="020B0604030504040204" pitchFamily="34" charset="0"/>
                <a:ea typeface="Verdana" panose="020B0604030504040204" pitchFamily="34" charset="0"/>
              </a:rPr>
              <a:t>SB &amp; DVBE Advocacy Support Manager</a:t>
            </a:r>
          </a:p>
          <a:p>
            <a:r>
              <a:rPr lang="en-US" sz="4000" dirty="0">
                <a:latin typeface="Verdana" panose="020B0604030504040204" pitchFamily="34" charset="0"/>
                <a:ea typeface="Verdana" panose="020B0604030504040204" pitchFamily="34" charset="0"/>
              </a:rPr>
              <a:t>Office of Small Business and DVBE Services</a:t>
            </a:r>
          </a:p>
          <a:p>
            <a:r>
              <a:rPr lang="en-US" sz="4000" dirty="0">
                <a:latin typeface="Verdana" panose="020B0604030504040204" pitchFamily="34" charset="0"/>
                <a:ea typeface="Verdana" panose="020B0604030504040204" pitchFamily="34" charset="0"/>
              </a:rPr>
              <a:t>DGS Procurement Division</a:t>
            </a:r>
          </a:p>
          <a:p>
            <a:r>
              <a:rPr lang="en-US" sz="4000" dirty="0">
                <a:latin typeface="Verdana" panose="020B0604030504040204" pitchFamily="34" charset="0"/>
                <a:ea typeface="Verdana" panose="020B0604030504040204" pitchFamily="34" charset="0"/>
                <a:hlinkClick r:id="rId3"/>
              </a:rPr>
              <a:t>Araceli.Mohseni@dgs.ca.gov</a:t>
            </a:r>
            <a:r>
              <a:rPr lang="en-US" sz="4000" dirty="0">
                <a:latin typeface="Verdana" panose="020B0604030504040204" pitchFamily="34" charset="0"/>
                <a:ea typeface="Verdana" panose="020B0604030504040204" pitchFamily="34" charset="0"/>
              </a:rPr>
              <a:t> </a:t>
            </a:r>
          </a:p>
          <a:p>
            <a:r>
              <a:rPr lang="en-US" sz="4000" dirty="0">
                <a:latin typeface="Verdana" panose="020B0604030504040204" pitchFamily="34" charset="0"/>
                <a:ea typeface="Verdana" panose="020B0604030504040204" pitchFamily="34" charset="0"/>
              </a:rPr>
              <a:t>(279) 946-7908</a:t>
            </a:r>
          </a:p>
        </p:txBody>
      </p:sp>
      <p:sp>
        <p:nvSpPr>
          <p:cNvPr id="4" name="Date Placeholder 3">
            <a:extLst>
              <a:ext uri="{FF2B5EF4-FFF2-40B4-BE49-F238E27FC236}">
                <a16:creationId xmlns:a16="http://schemas.microsoft.com/office/drawing/2014/main" id="{596F49A9-55A0-4C14-AFE2-E4525EAD5A5F}"/>
              </a:ext>
            </a:extLst>
          </p:cNvPr>
          <p:cNvSpPr>
            <a:spLocks noGrp="1"/>
          </p:cNvSpPr>
          <p:nvPr>
            <p:ph type="dt" sz="half" idx="10"/>
          </p:nvPr>
        </p:nvSpPr>
        <p:spPr/>
        <p:txBody>
          <a:bodyPr>
            <a:normAutofit/>
          </a:bodyPr>
          <a:lstStyle/>
          <a:p>
            <a:pPr>
              <a:spcAft>
                <a:spcPts val="600"/>
              </a:spcAft>
            </a:pPr>
            <a:r>
              <a:rPr lang="en-US"/>
              <a:t>May 31, 2023</a:t>
            </a:r>
          </a:p>
        </p:txBody>
      </p:sp>
      <p:sp>
        <p:nvSpPr>
          <p:cNvPr id="5" name="Footer Placeholder 4">
            <a:extLst>
              <a:ext uri="{FF2B5EF4-FFF2-40B4-BE49-F238E27FC236}">
                <a16:creationId xmlns:a16="http://schemas.microsoft.com/office/drawing/2014/main" id="{CF344F38-43E6-4317-9F8C-1031663DB4C6}"/>
              </a:ext>
            </a:extLst>
          </p:cNvPr>
          <p:cNvSpPr>
            <a:spLocks noGrp="1"/>
          </p:cNvSpPr>
          <p:nvPr>
            <p:ph type="ftr" sz="quarter" idx="11"/>
          </p:nvPr>
        </p:nvSpPr>
        <p:spPr/>
        <p:txBody>
          <a:bodyPr>
            <a:normAutofit/>
          </a:bodyPr>
          <a:lstStyle/>
          <a:p>
            <a:pPr>
              <a:spcAft>
                <a:spcPts val="600"/>
              </a:spcAft>
            </a:pPr>
            <a:r>
              <a:rPr lang="en-US"/>
              <a:t>OFFICE OF SMALL BUSINESS AND DVBE SERVICES, DGS </a:t>
            </a:r>
          </a:p>
        </p:txBody>
      </p:sp>
      <p:sp>
        <p:nvSpPr>
          <p:cNvPr id="6" name="Slide Number Placeholder 5">
            <a:extLst>
              <a:ext uri="{FF2B5EF4-FFF2-40B4-BE49-F238E27FC236}">
                <a16:creationId xmlns:a16="http://schemas.microsoft.com/office/drawing/2014/main" id="{D808B190-B617-4EDB-8D29-4E07DA3096EB}"/>
              </a:ext>
            </a:extLst>
          </p:cNvPr>
          <p:cNvSpPr>
            <a:spLocks noGrp="1"/>
          </p:cNvSpPr>
          <p:nvPr>
            <p:ph type="sldNum" sz="quarter" idx="12"/>
          </p:nvPr>
        </p:nvSpPr>
        <p:spPr/>
        <p:txBody>
          <a:bodyPr>
            <a:normAutofit/>
          </a:bodyPr>
          <a:lstStyle/>
          <a:p>
            <a:pPr>
              <a:spcAft>
                <a:spcPts val="600"/>
              </a:spcAft>
            </a:pPr>
            <a:fld id="{692EB27F-9E66-4442-BA4E-CB46CE531EF9}" type="slidenum">
              <a:rPr lang="en-US" smtClean="0"/>
              <a:pPr>
                <a:spcAft>
                  <a:spcPts val="600"/>
                </a:spcAft>
              </a:pPr>
              <a:t>50</a:t>
            </a:fld>
            <a:endParaRPr lang="en-US"/>
          </a:p>
        </p:txBody>
      </p:sp>
      <p:sp>
        <p:nvSpPr>
          <p:cNvPr id="7" name="Title 9">
            <a:extLst>
              <a:ext uri="{FF2B5EF4-FFF2-40B4-BE49-F238E27FC236}">
                <a16:creationId xmlns:a16="http://schemas.microsoft.com/office/drawing/2014/main" id="{5BF1CB31-56B5-4F39-8A0E-9888473D05A1}"/>
              </a:ext>
              <a:ext uri="{C183D7F6-B498-43B3-948B-1728B52AA6E4}">
                <adec:decorative xmlns:adec="http://schemas.microsoft.com/office/drawing/2017/decorative" val="1"/>
              </a:ext>
            </a:extLst>
          </p:cNvPr>
          <p:cNvSpPr txBox="1">
            <a:spLocks/>
          </p:cNvSpPr>
          <p:nvPr/>
        </p:nvSpPr>
        <p:spPr>
          <a:xfrm>
            <a:off x="6993284" y="4256586"/>
            <a:ext cx="7500045" cy="1088008"/>
          </a:xfrm>
          <a:prstGeom prst="rect">
            <a:avLst/>
          </a:prstGeom>
        </p:spPr>
        <p:txBody>
          <a:bodyPr vert="horz" lIns="91440" tIns="45720" rIns="91440" bIns="45720" rtlCol="0" anchor="b">
            <a:normAutofit fontScale="92500" lnSpcReduction="10000"/>
          </a:bodyPr>
          <a:lstStyle>
            <a:lvl1pPr algn="l" defTabSz="1621597" rtl="0" eaLnBrk="1" latinLnBrk="0" hangingPunct="1">
              <a:lnSpc>
                <a:spcPct val="85000"/>
              </a:lnSpc>
              <a:spcBef>
                <a:spcPct val="0"/>
              </a:spcBef>
              <a:buNone/>
              <a:defRPr sz="8512" kern="1200" spc="-89" baseline="0">
                <a:solidFill>
                  <a:schemeClr val="tx1">
                    <a:lumMod val="75000"/>
                    <a:lumOff val="25000"/>
                  </a:schemeClr>
                </a:solidFill>
                <a:latin typeface="+mj-lt"/>
                <a:ea typeface="+mj-ea"/>
                <a:cs typeface="+mj-cs"/>
              </a:defRPr>
            </a:lvl1pPr>
          </a:lstStyle>
          <a:p>
            <a:endParaRPr lang="en-US" dirty="0"/>
          </a:p>
        </p:txBody>
      </p:sp>
      <p:sp>
        <p:nvSpPr>
          <p:cNvPr id="9" name="Text Placeholder 11">
            <a:extLst>
              <a:ext uri="{FF2B5EF4-FFF2-40B4-BE49-F238E27FC236}">
                <a16:creationId xmlns:a16="http://schemas.microsoft.com/office/drawing/2014/main" id="{E6729677-ABED-43A2-9901-40C20C9CEC52}"/>
              </a:ext>
              <a:ext uri="{C183D7F6-B498-43B3-948B-1728B52AA6E4}">
                <adec:decorative xmlns:adec="http://schemas.microsoft.com/office/drawing/2017/decorative" val="1"/>
              </a:ext>
            </a:extLst>
          </p:cNvPr>
          <p:cNvSpPr txBox="1">
            <a:spLocks/>
          </p:cNvSpPr>
          <p:nvPr/>
        </p:nvSpPr>
        <p:spPr>
          <a:xfrm>
            <a:off x="2316956" y="8395841"/>
            <a:ext cx="6805923" cy="1648492"/>
          </a:xfrm>
          <a:prstGeom prst="rect">
            <a:avLst/>
          </a:prstGeom>
        </p:spPr>
        <p:txBody>
          <a:bodyPr vert="horz" lIns="91440" tIns="45720" rIns="91440" bIns="45720" rtlCol="0" anchor="b">
            <a:noAutofit/>
          </a:bodyPr>
          <a:lstStyle>
            <a:defPPr>
              <a:defRPr lang="en-US"/>
            </a:defPPr>
            <a:lvl1pPr marL="0" algn="ctr" defTabSz="457200" rtl="0" eaLnBrk="1" latinLnBrk="0" hangingPunct="1">
              <a:defRPr sz="20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3724" b="1" dirty="0">
              <a:solidFill>
                <a:srgbClr val="E3EA00"/>
              </a:solidFill>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3827757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B910-C753-4D0A-B521-B9A4EEE1061F}"/>
              </a:ext>
            </a:extLst>
          </p:cNvPr>
          <p:cNvSpPr>
            <a:spLocks noGrp="1"/>
          </p:cNvSpPr>
          <p:nvPr>
            <p:ph type="title"/>
          </p:nvPr>
        </p:nvSpPr>
        <p:spPr>
          <a:xfrm>
            <a:off x="1250156" y="508259"/>
            <a:ext cx="13587770" cy="2572743"/>
          </a:xfrm>
        </p:spPr>
        <p:txBody>
          <a:bodyPr>
            <a:normAutofit/>
          </a:bodyPr>
          <a:lstStyle/>
          <a:p>
            <a:r>
              <a:rPr lang="en-US" sz="8800" b="1" dirty="0">
                <a:latin typeface="Verdana" panose="020B0604030504040204" pitchFamily="34" charset="0"/>
                <a:ea typeface="Verdana" panose="020B0604030504040204" pitchFamily="34" charset="0"/>
              </a:rPr>
              <a:t>Improvement Plans </a:t>
            </a:r>
            <a:r>
              <a:rPr lang="en-US" sz="8800" b="1" dirty="0">
                <a:solidFill>
                  <a:schemeClr val="bg1"/>
                </a:solidFill>
                <a:latin typeface="Verdana" panose="020B0604030504040204" pitchFamily="34" charset="0"/>
                <a:ea typeface="Verdana" panose="020B0604030504040204" pitchFamily="34" charset="0"/>
              </a:rPr>
              <a:t>2</a:t>
            </a:r>
          </a:p>
        </p:txBody>
      </p:sp>
      <p:graphicFrame>
        <p:nvGraphicFramePr>
          <p:cNvPr id="19" name="Content Placeholder 2" descr="Screenshot displaying the 4 key portions of agency improvement plans">
            <a:extLst>
              <a:ext uri="{FF2B5EF4-FFF2-40B4-BE49-F238E27FC236}">
                <a16:creationId xmlns:a16="http://schemas.microsoft.com/office/drawing/2014/main" id="{8F40908A-58DF-786C-D786-2BA97BB001E8}"/>
              </a:ext>
            </a:extLst>
          </p:cNvPr>
          <p:cNvGraphicFramePr>
            <a:graphicFrameLocks noGrp="1"/>
          </p:cNvGraphicFramePr>
          <p:nvPr>
            <p:ph idx="1"/>
            <p:extLst>
              <p:ext uri="{D42A27DB-BD31-4B8C-83A1-F6EECF244321}">
                <p14:modId xmlns:p14="http://schemas.microsoft.com/office/powerpoint/2010/main" val="3379233941"/>
              </p:ext>
            </p:extLst>
          </p:nvPr>
        </p:nvGraphicFramePr>
        <p:xfrm>
          <a:off x="1458913" y="3273425"/>
          <a:ext cx="13379450" cy="713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A5354697-0C6A-4D8E-9DFE-E7E322629A9E}"/>
              </a:ext>
            </a:extLst>
          </p:cNvPr>
          <p:cNvSpPr>
            <a:spLocks noGrp="1"/>
          </p:cNvSpPr>
          <p:nvPr>
            <p:ph type="dt" sz="half" idx="10"/>
          </p:nvPr>
        </p:nvSpPr>
        <p:spPr/>
        <p:txBody>
          <a:bodyPr>
            <a:normAutofit/>
          </a:bodyPr>
          <a:lstStyle/>
          <a:p>
            <a:pPr>
              <a:spcAft>
                <a:spcPts val="600"/>
              </a:spcAft>
            </a:pPr>
            <a:r>
              <a:rPr lang="en-US"/>
              <a:t>May 31, 2023</a:t>
            </a:r>
          </a:p>
        </p:txBody>
      </p:sp>
      <p:sp>
        <p:nvSpPr>
          <p:cNvPr id="5" name="Footer Placeholder 4">
            <a:extLst>
              <a:ext uri="{FF2B5EF4-FFF2-40B4-BE49-F238E27FC236}">
                <a16:creationId xmlns:a16="http://schemas.microsoft.com/office/drawing/2014/main" id="{5953E300-7A76-4036-A41E-9349B85599E7}"/>
              </a:ext>
            </a:extLst>
          </p:cNvPr>
          <p:cNvSpPr>
            <a:spLocks noGrp="1"/>
          </p:cNvSpPr>
          <p:nvPr>
            <p:ph type="ftr" sz="quarter" idx="11"/>
          </p:nvPr>
        </p:nvSpPr>
        <p:spPr/>
        <p:txBody>
          <a:bodyPr>
            <a:normAutofit/>
          </a:bodyPr>
          <a:lstStyle/>
          <a:p>
            <a:pPr>
              <a:spcAft>
                <a:spcPts val="600"/>
              </a:spcAft>
            </a:pPr>
            <a:r>
              <a:rPr lang="en-US"/>
              <a:t>OFFICE OF SMALL BUSINESS AND DVBE SERVICES, DGS </a:t>
            </a:r>
          </a:p>
        </p:txBody>
      </p:sp>
      <p:sp>
        <p:nvSpPr>
          <p:cNvPr id="6" name="Slide Number Placeholder 5">
            <a:extLst>
              <a:ext uri="{FF2B5EF4-FFF2-40B4-BE49-F238E27FC236}">
                <a16:creationId xmlns:a16="http://schemas.microsoft.com/office/drawing/2014/main" id="{134A8141-3864-460C-96B6-FFC8086703F5}"/>
              </a:ext>
            </a:extLst>
          </p:cNvPr>
          <p:cNvSpPr>
            <a:spLocks noGrp="1"/>
          </p:cNvSpPr>
          <p:nvPr>
            <p:ph type="sldNum" sz="quarter" idx="12"/>
          </p:nvPr>
        </p:nvSpPr>
        <p:spPr/>
        <p:txBody>
          <a:bodyPr>
            <a:normAutofit/>
          </a:bodyPr>
          <a:lstStyle/>
          <a:p>
            <a:pPr>
              <a:spcAft>
                <a:spcPts val="600"/>
              </a:spcAft>
            </a:pPr>
            <a:fld id="{692EB27F-9E66-4442-BA4E-CB46CE531EF9}" type="slidenum">
              <a:rPr lang="en-US" smtClean="0"/>
              <a:pPr>
                <a:spcAft>
                  <a:spcPts val="600"/>
                </a:spcAft>
              </a:pPr>
              <a:t>51</a:t>
            </a:fld>
            <a:endParaRPr lang="en-US"/>
          </a:p>
        </p:txBody>
      </p:sp>
    </p:spTree>
    <p:extLst>
      <p:ext uri="{BB962C8B-B14F-4D97-AF65-F5344CB8AC3E}">
        <p14:creationId xmlns:p14="http://schemas.microsoft.com/office/powerpoint/2010/main" val="2633117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054B-11E5-4150-9786-7ECD2846F332}"/>
              </a:ext>
            </a:extLst>
          </p:cNvPr>
          <p:cNvSpPr>
            <a:spLocks noGrp="1"/>
          </p:cNvSpPr>
          <p:nvPr>
            <p:ph type="title"/>
          </p:nvPr>
        </p:nvSpPr>
        <p:spPr>
          <a:xfrm>
            <a:off x="1459468" y="508255"/>
            <a:ext cx="13582888" cy="2572743"/>
          </a:xfrm>
        </p:spPr>
        <p:txBody>
          <a:bodyPr>
            <a:normAutofit/>
          </a:bodyPr>
          <a:lstStyle/>
          <a:p>
            <a:r>
              <a:rPr lang="en-US" sz="8800" b="1" dirty="0">
                <a:latin typeface="Verdana" panose="020B0604030504040204" pitchFamily="34" charset="0"/>
                <a:ea typeface="Verdana" panose="020B0604030504040204" pitchFamily="34" charset="0"/>
              </a:rPr>
              <a:t>Improvement Plans </a:t>
            </a:r>
            <a:r>
              <a:rPr lang="en-US" sz="8800" b="1" dirty="0">
                <a:solidFill>
                  <a:schemeClr val="bg1"/>
                </a:solidFill>
                <a:latin typeface="Verdana" panose="020B0604030504040204" pitchFamily="34" charset="0"/>
                <a:ea typeface="Verdana" panose="020B0604030504040204" pitchFamily="34" charset="0"/>
              </a:rPr>
              <a:t>3</a:t>
            </a:r>
          </a:p>
        </p:txBody>
      </p:sp>
      <p:sp>
        <p:nvSpPr>
          <p:cNvPr id="4" name="Date Placeholder 3">
            <a:extLst>
              <a:ext uri="{FF2B5EF4-FFF2-40B4-BE49-F238E27FC236}">
                <a16:creationId xmlns:a16="http://schemas.microsoft.com/office/drawing/2014/main" id="{65793DA0-0A59-4454-B219-F3EBD13E4DFB}"/>
              </a:ext>
            </a:extLst>
          </p:cNvPr>
          <p:cNvSpPr>
            <a:spLocks noGrp="1"/>
          </p:cNvSpPr>
          <p:nvPr>
            <p:ph type="dt" sz="half" idx="10"/>
          </p:nvPr>
        </p:nvSpPr>
        <p:spPr>
          <a:xfrm>
            <a:off x="1459468" y="11455651"/>
            <a:ext cx="3288313" cy="647505"/>
          </a:xfrm>
        </p:spPr>
        <p:txBody>
          <a:bodyPr>
            <a:normAutofit/>
          </a:bodyPr>
          <a:lstStyle/>
          <a:p>
            <a:pPr>
              <a:spcAft>
                <a:spcPts val="600"/>
              </a:spcAft>
            </a:pPr>
            <a:r>
              <a:rPr lang="en-US"/>
              <a:t>May 31, 2023</a:t>
            </a:r>
          </a:p>
        </p:txBody>
      </p:sp>
      <p:sp>
        <p:nvSpPr>
          <p:cNvPr id="5" name="Footer Placeholder 4">
            <a:extLst>
              <a:ext uri="{FF2B5EF4-FFF2-40B4-BE49-F238E27FC236}">
                <a16:creationId xmlns:a16="http://schemas.microsoft.com/office/drawing/2014/main" id="{5BCEDF41-45EE-40AD-B4FC-C28561A95A9A}"/>
              </a:ext>
            </a:extLst>
          </p:cNvPr>
          <p:cNvSpPr>
            <a:spLocks noGrp="1"/>
          </p:cNvSpPr>
          <p:nvPr>
            <p:ph type="ftr" sz="quarter" idx="11"/>
          </p:nvPr>
        </p:nvSpPr>
        <p:spPr>
          <a:xfrm>
            <a:off x="4902914" y="11455651"/>
            <a:ext cx="6414706" cy="647505"/>
          </a:xfrm>
        </p:spPr>
        <p:txBody>
          <a:bodyPr>
            <a:normAutofit/>
          </a:bodyPr>
          <a:lstStyle/>
          <a:p>
            <a:pPr>
              <a:spcAft>
                <a:spcPts val="600"/>
              </a:spcAft>
            </a:pPr>
            <a:r>
              <a:rPr lang="en-US"/>
              <a:t>OFFICE OF SMALL BUSINESS AND DVBE SERVICES, DGS </a:t>
            </a:r>
          </a:p>
        </p:txBody>
      </p:sp>
      <p:sp>
        <p:nvSpPr>
          <p:cNvPr id="6" name="Slide Number Placeholder 5">
            <a:extLst>
              <a:ext uri="{FF2B5EF4-FFF2-40B4-BE49-F238E27FC236}">
                <a16:creationId xmlns:a16="http://schemas.microsoft.com/office/drawing/2014/main" id="{9188D98F-2E23-40E8-8029-CACA384298BB}"/>
              </a:ext>
            </a:extLst>
          </p:cNvPr>
          <p:cNvSpPr>
            <a:spLocks noGrp="1"/>
          </p:cNvSpPr>
          <p:nvPr>
            <p:ph type="sldNum" sz="quarter" idx="12"/>
          </p:nvPr>
        </p:nvSpPr>
        <p:spPr>
          <a:xfrm>
            <a:off x="13168382" y="11455651"/>
            <a:ext cx="1745096" cy="647505"/>
          </a:xfrm>
        </p:spPr>
        <p:txBody>
          <a:bodyPr>
            <a:normAutofit/>
          </a:bodyPr>
          <a:lstStyle/>
          <a:p>
            <a:pPr>
              <a:spcAft>
                <a:spcPts val="600"/>
              </a:spcAft>
            </a:pPr>
            <a:fld id="{692EB27F-9E66-4442-BA4E-CB46CE531EF9}" type="slidenum">
              <a:rPr lang="en-US" smtClean="0"/>
              <a:pPr>
                <a:spcAft>
                  <a:spcPts val="600"/>
                </a:spcAft>
              </a:pPr>
              <a:t>52</a:t>
            </a:fld>
            <a:endParaRPr lang="en-US"/>
          </a:p>
        </p:txBody>
      </p:sp>
      <p:graphicFrame>
        <p:nvGraphicFramePr>
          <p:cNvPr id="8" name="Content Placeholder 2" descr="Screenshot displaying the various ways to communicate improvement plans">
            <a:extLst>
              <a:ext uri="{FF2B5EF4-FFF2-40B4-BE49-F238E27FC236}">
                <a16:creationId xmlns:a16="http://schemas.microsoft.com/office/drawing/2014/main" id="{2CF64D54-7EB2-3E1B-F854-B786408D2265}"/>
              </a:ext>
            </a:extLst>
          </p:cNvPr>
          <p:cNvGraphicFramePr>
            <a:graphicFrameLocks noGrp="1"/>
          </p:cNvGraphicFramePr>
          <p:nvPr>
            <p:ph idx="1"/>
            <p:extLst>
              <p:ext uri="{D42A27DB-BD31-4B8C-83A1-F6EECF244321}">
                <p14:modId xmlns:p14="http://schemas.microsoft.com/office/powerpoint/2010/main" val="131885617"/>
              </p:ext>
            </p:extLst>
          </p:nvPr>
        </p:nvGraphicFramePr>
        <p:xfrm>
          <a:off x="1459046" y="3721463"/>
          <a:ext cx="13378458" cy="6714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991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Autofit/>
          </a:bodyPr>
          <a:lstStyle/>
          <a:p>
            <a:pPr>
              <a:defRPr/>
            </a:pPr>
            <a:r>
              <a:rPr lang="en-US" sz="7200" b="1" dirty="0">
                <a:latin typeface="Verdana" panose="020B0604030504040204" pitchFamily="34" charset="0"/>
                <a:ea typeface="Verdana" panose="020B0604030504040204" pitchFamily="34" charset="0"/>
                <a:cs typeface="Arial" panose="020B0604020202020204" pitchFamily="34" charset="0"/>
              </a:rPr>
              <a:t>Important CAR Reporting Deadlines</a:t>
            </a:r>
          </a:p>
        </p:txBody>
      </p:sp>
      <p:sp>
        <p:nvSpPr>
          <p:cNvPr id="3" name="Content Placeholder 2"/>
          <p:cNvSpPr>
            <a:spLocks noGrp="1"/>
          </p:cNvSpPr>
          <p:nvPr>
            <p:ph idx="1"/>
          </p:nvPr>
        </p:nvSpPr>
        <p:spPr>
          <a:xfrm>
            <a:off x="1459466" y="3273187"/>
            <a:ext cx="13887689" cy="7134945"/>
          </a:xfrm>
          <a:solidFill>
            <a:schemeClr val="bg1"/>
          </a:solidFill>
          <a:ln>
            <a:solidFill>
              <a:schemeClr val="bg1"/>
            </a:solidFill>
          </a:ln>
        </p:spPr>
        <p:txBody>
          <a:bodyPr>
            <a:noAutofit/>
          </a:bodyPr>
          <a:lstStyle/>
          <a:p>
            <a:pPr marL="0" indent="0">
              <a:buNone/>
              <a:defRPr/>
            </a:pPr>
            <a:r>
              <a:rPr lang="en-US" sz="2800" dirty="0">
                <a:latin typeface="Verdana" panose="020B0604030504040204" pitchFamily="34" charset="0"/>
                <a:ea typeface="Verdana" panose="020B0604030504040204" pitchFamily="34" charset="0"/>
                <a:cs typeface="Arial" panose="020B0604020202020204" pitchFamily="34" charset="0"/>
              </a:rPr>
              <a:t>In 2023,	OSDS conducted 4 training sessions for FI$Cal/SCPRS departments</a:t>
            </a:r>
          </a:p>
          <a:p>
            <a:pPr marL="0" indent="0">
              <a:buNone/>
              <a:defRPr/>
            </a:pPr>
            <a:r>
              <a:rPr lang="en-US" sz="2800" dirty="0">
                <a:latin typeface="Verdana" panose="020B0604030504040204" pitchFamily="34" charset="0"/>
                <a:ea typeface="Verdana" panose="020B0604030504040204" pitchFamily="34" charset="0"/>
                <a:cs typeface="Arial" panose="020B0604020202020204" pitchFamily="34" charset="0"/>
              </a:rPr>
              <a:t>May 30	        OSDS conducts CAR training for FI$Cal departments</a:t>
            </a:r>
          </a:p>
          <a:p>
            <a:pPr marL="0" indent="0">
              <a:buNone/>
              <a:defRPr/>
            </a:pPr>
            <a:r>
              <a:rPr lang="en-US" sz="2800" dirty="0">
                <a:latin typeface="Verdana" panose="020B0604030504040204" pitchFamily="34" charset="0"/>
                <a:ea typeface="Verdana" panose="020B0604030504040204" pitchFamily="34" charset="0"/>
                <a:cs typeface="Arial" panose="020B0604020202020204" pitchFamily="34" charset="0"/>
              </a:rPr>
              <a:t>May 31          OSDS conducts  CAR training for FI$Cal departments</a:t>
            </a:r>
          </a:p>
          <a:p>
            <a:pPr marL="0" indent="0">
              <a:buNone/>
              <a:defRPr/>
            </a:pPr>
            <a:r>
              <a:rPr lang="en-US" sz="2800" dirty="0">
                <a:latin typeface="Verdana" panose="020B0604030504040204" pitchFamily="34" charset="0"/>
                <a:ea typeface="Verdana" panose="020B0604030504040204" pitchFamily="34" charset="0"/>
                <a:cs typeface="Arial" panose="020B0604020202020204" pitchFamily="34" charset="0"/>
              </a:rPr>
              <a:t>June 5           OSDS conducts  CAR training for Non-FI$Cal departments</a:t>
            </a:r>
          </a:p>
          <a:p>
            <a:pPr marL="0" indent="0">
              <a:buNone/>
              <a:defRPr/>
            </a:pPr>
            <a:r>
              <a:rPr lang="en-US" sz="2800" dirty="0">
                <a:latin typeface="Verdana" panose="020B0604030504040204" pitchFamily="34" charset="0"/>
                <a:ea typeface="Verdana" panose="020B0604030504040204" pitchFamily="34" charset="0"/>
                <a:cs typeface="Arial" panose="020B0604020202020204" pitchFamily="34" charset="0"/>
              </a:rPr>
              <a:t>June 7           OSDS conducts  CAR training for Non-FI$Cal departments</a:t>
            </a:r>
          </a:p>
          <a:p>
            <a:pPr marL="0" indent="0">
              <a:buNone/>
              <a:defRPr/>
            </a:pPr>
            <a:r>
              <a:rPr lang="en-US" sz="2800" dirty="0">
                <a:latin typeface="Verdana" panose="020B0604030504040204" pitchFamily="34" charset="0"/>
                <a:ea typeface="Verdana" panose="020B0604030504040204" pitchFamily="34" charset="0"/>
                <a:cs typeface="Arial" panose="020B0604020202020204" pitchFamily="34" charset="0"/>
              </a:rPr>
              <a:t>June 1 - 30    OSDS sends reminders about upcoming reporting</a:t>
            </a:r>
          </a:p>
          <a:p>
            <a:pPr marL="0" indent="0">
              <a:buNone/>
              <a:defRPr/>
            </a:pPr>
            <a:r>
              <a:rPr lang="en-US" sz="2800" dirty="0">
                <a:latin typeface="Verdana" panose="020B0604030504040204" pitchFamily="34" charset="0"/>
                <a:ea typeface="Verdana" panose="020B0604030504040204" pitchFamily="34" charset="0"/>
                <a:cs typeface="Arial" panose="020B0604020202020204" pitchFamily="34" charset="0"/>
              </a:rPr>
              <a:t>July 1 - 31     BUs run their draft reports, verify against queries/own records</a:t>
            </a:r>
          </a:p>
          <a:p>
            <a:pPr marL="0" indent="0">
              <a:buNone/>
              <a:defRPr/>
            </a:pPr>
            <a:r>
              <a:rPr lang="en-US" sz="2800" dirty="0">
                <a:latin typeface="Verdana" panose="020B0604030504040204" pitchFamily="34" charset="0"/>
                <a:ea typeface="Verdana" panose="020B0604030504040204" pitchFamily="34" charset="0"/>
                <a:cs typeface="Arial" panose="020B0604020202020204" pitchFamily="34" charset="0"/>
              </a:rPr>
              <a:t>July 31	       Last day to request extension from OSDS </a:t>
            </a:r>
          </a:p>
          <a:p>
            <a:pPr marL="0" indent="0">
              <a:buNone/>
              <a:defRPr/>
            </a:pPr>
            <a:r>
              <a:rPr lang="en-US" sz="2800" dirty="0">
                <a:latin typeface="Verdana" panose="020B0604030504040204" pitchFamily="34" charset="0"/>
                <a:ea typeface="Verdana" panose="020B0604030504040204" pitchFamily="34" charset="0"/>
                <a:cs typeface="Arial" panose="020B0604020202020204" pitchFamily="34" charset="0"/>
              </a:rPr>
              <a:t>October 1     due date</a:t>
            </a:r>
          </a:p>
          <a:p>
            <a:pPr marL="0" indent="0">
              <a:buNone/>
              <a:defRPr/>
            </a:pPr>
            <a:r>
              <a:rPr lang="en-US" sz="2800" b="1" dirty="0">
                <a:solidFill>
                  <a:schemeClr val="tx1"/>
                </a:solidFill>
                <a:latin typeface="Verdana" panose="020B0604030504040204" pitchFamily="34" charset="0"/>
                <a:ea typeface="Verdana" panose="020B0604030504040204" pitchFamily="34" charset="0"/>
                <a:cs typeface="Arial" panose="020B0604020202020204" pitchFamily="34" charset="0"/>
              </a:rPr>
              <a:t>Note</a:t>
            </a:r>
            <a:r>
              <a:rPr lang="en-US" sz="2800" dirty="0">
                <a:solidFill>
                  <a:schemeClr val="tx1"/>
                </a:solidFill>
                <a:latin typeface="Verdana" panose="020B0604030504040204" pitchFamily="34" charset="0"/>
                <a:ea typeface="Verdana" panose="020B0604030504040204" pitchFamily="34" charset="0"/>
                <a:cs typeface="Arial" panose="020B0604020202020204" pitchFamily="34" charset="0"/>
              </a:rPr>
              <a:t> - Due to the statewide data compilation complexities, extensions beyond October 15  cannot be approved.</a:t>
            </a:r>
          </a:p>
          <a:p>
            <a:pPr marL="0" indent="0">
              <a:buNone/>
              <a:defRPr/>
            </a:pPr>
            <a:endParaRPr lang="en-US" sz="2800" dirty="0">
              <a:latin typeface="Verdana" panose="020B0604030504040204" pitchFamily="34" charset="0"/>
              <a:ea typeface="Verdana" panose="020B060403050404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5DD6E946-C157-42F5-BC18-D3EE0D19DAE1}"/>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9CEE9D16-92EF-4BE8-945A-B0AB62BD6239}"/>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71D63C58-44C5-4C65-8393-1023CE88F925}"/>
              </a:ext>
            </a:extLst>
          </p:cNvPr>
          <p:cNvSpPr>
            <a:spLocks noGrp="1"/>
          </p:cNvSpPr>
          <p:nvPr>
            <p:ph type="sldNum" sz="quarter" idx="12"/>
          </p:nvPr>
        </p:nvSpPr>
        <p:spPr/>
        <p:txBody>
          <a:bodyPr/>
          <a:lstStyle/>
          <a:p>
            <a:fld id="{692EB27F-9E66-4442-BA4E-CB46CE531EF9}" type="slidenum">
              <a:rPr lang="en-US" smtClean="0"/>
              <a:t>53</a:t>
            </a:fld>
            <a:endParaRPr lang="en-US"/>
          </a:p>
        </p:txBody>
      </p:sp>
    </p:spTree>
    <p:extLst>
      <p:ext uri="{BB962C8B-B14F-4D97-AF65-F5344CB8AC3E}">
        <p14:creationId xmlns:p14="http://schemas.microsoft.com/office/powerpoint/2010/main" val="3077429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Autofit/>
          </a:bodyPr>
          <a:lstStyle/>
          <a:p>
            <a:pPr>
              <a:defRPr/>
            </a:pPr>
            <a:r>
              <a:rPr lang="en-US" sz="6600" b="1" dirty="0">
                <a:latin typeface="Verdana" panose="020B0604030504040204" pitchFamily="34" charset="0"/>
                <a:ea typeface="Verdana" panose="020B0604030504040204" pitchFamily="34" charset="0"/>
                <a:cs typeface="Arial" panose="020B0604020202020204" pitchFamily="34" charset="0"/>
              </a:rPr>
              <a:t>Important CAR Reporting Deadlines (Cont.)</a:t>
            </a:r>
          </a:p>
        </p:txBody>
      </p:sp>
      <p:sp>
        <p:nvSpPr>
          <p:cNvPr id="3" name="Content Placeholder 2" descr="Screenshot showing the important CAR reporting deadlines"/>
          <p:cNvSpPr>
            <a:spLocks noGrp="1"/>
          </p:cNvSpPr>
          <p:nvPr>
            <p:ph idx="1"/>
          </p:nvPr>
        </p:nvSpPr>
        <p:spPr>
          <a:solidFill>
            <a:schemeClr val="bg1"/>
          </a:solidFill>
          <a:ln>
            <a:solidFill>
              <a:schemeClr val="bg1"/>
            </a:solidFill>
          </a:ln>
        </p:spPr>
        <p:txBody>
          <a:bodyPr>
            <a:normAutofit/>
          </a:bodyPr>
          <a:lstStyle/>
          <a:p>
            <a:pPr>
              <a:defRPr/>
            </a:pPr>
            <a:endParaRPr lang="en-US" sz="4256" dirty="0"/>
          </a:p>
          <a:p>
            <a:pPr>
              <a:defRPr/>
            </a:pPr>
            <a:r>
              <a:rPr lang="en-US" sz="4256" b="1" dirty="0">
                <a:solidFill>
                  <a:schemeClr val="accent2"/>
                </a:solidFill>
                <a:latin typeface="Arial" panose="020B0604020202020204" pitchFamily="34" charset="0"/>
                <a:cs typeface="Arial" panose="020B0604020202020204" pitchFamily="34" charset="0"/>
              </a:rPr>
              <a:t>	</a:t>
            </a:r>
          </a:p>
        </p:txBody>
      </p:sp>
      <p:graphicFrame>
        <p:nvGraphicFramePr>
          <p:cNvPr id="2" name="Table 3">
            <a:extLst>
              <a:ext uri="{FF2B5EF4-FFF2-40B4-BE49-F238E27FC236}">
                <a16:creationId xmlns:a16="http://schemas.microsoft.com/office/drawing/2014/main" id="{5ADD7ABB-9585-4BDE-B8B8-C5185F7F2A8F}"/>
              </a:ext>
            </a:extLst>
          </p:cNvPr>
          <p:cNvGraphicFramePr>
            <a:graphicFrameLocks noGrp="1"/>
          </p:cNvGraphicFramePr>
          <p:nvPr>
            <p:extLst>
              <p:ext uri="{D42A27DB-BD31-4B8C-83A1-F6EECF244321}">
                <p14:modId xmlns:p14="http://schemas.microsoft.com/office/powerpoint/2010/main" val="3276402620"/>
              </p:ext>
            </p:extLst>
          </p:nvPr>
        </p:nvGraphicFramePr>
        <p:xfrm>
          <a:off x="1289672" y="3005348"/>
          <a:ext cx="14514684" cy="8612464"/>
        </p:xfrm>
        <a:graphic>
          <a:graphicData uri="http://schemas.openxmlformats.org/drawingml/2006/table">
            <a:tbl>
              <a:tblPr firstRow="1" bandRow="1">
                <a:tableStyleId>{2D5ABB26-0587-4C30-8999-92F81FD0307C}</a:tableStyleId>
              </a:tblPr>
              <a:tblGrid>
                <a:gridCol w="4075284">
                  <a:extLst>
                    <a:ext uri="{9D8B030D-6E8A-4147-A177-3AD203B41FA5}">
                      <a16:colId xmlns:a16="http://schemas.microsoft.com/office/drawing/2014/main" val="4235445260"/>
                    </a:ext>
                  </a:extLst>
                </a:gridCol>
                <a:gridCol w="10439400">
                  <a:extLst>
                    <a:ext uri="{9D8B030D-6E8A-4147-A177-3AD203B41FA5}">
                      <a16:colId xmlns:a16="http://schemas.microsoft.com/office/drawing/2014/main" val="2065539677"/>
                    </a:ext>
                  </a:extLst>
                </a:gridCol>
              </a:tblGrid>
              <a:tr h="617573">
                <a:tc>
                  <a:txBody>
                    <a:bodyPr/>
                    <a:lstStyle/>
                    <a:p>
                      <a:endParaRPr lang="en-US" sz="3200">
                        <a:latin typeface="Verdana" panose="020B0604030504040204" pitchFamily="34" charset="0"/>
                        <a:ea typeface="Verdana" panose="020B0604030504040204" pitchFamily="34" charset="0"/>
                      </a:endParaRPr>
                    </a:p>
                  </a:txBody>
                  <a:tcPr marL="162158" marR="162158" marT="81079" marB="81079"/>
                </a:tc>
                <a:tc>
                  <a:txBody>
                    <a:bodyPr/>
                    <a:lstStyle/>
                    <a:p>
                      <a:endParaRPr lang="en-US" sz="3200">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2516688996"/>
                  </a:ext>
                </a:extLst>
              </a:tr>
              <a:tr h="525977">
                <a:tc>
                  <a:txBody>
                    <a:bodyPr/>
                    <a:lstStyle/>
                    <a:p>
                      <a:pPr algn="l"/>
                      <a:r>
                        <a:rPr lang="en-US" sz="2800" b="1" dirty="0">
                          <a:solidFill>
                            <a:schemeClr val="accent2"/>
                          </a:solidFill>
                          <a:latin typeface="Verdana" panose="020B0604030504040204" pitchFamily="34" charset="0"/>
                          <a:ea typeface="Verdana" panose="020B0604030504040204" pitchFamily="34" charset="0"/>
                          <a:cs typeface="Arial" panose="020B0604020202020204" pitchFamily="34" charset="0"/>
                        </a:rPr>
                        <a:t>October 1</a:t>
                      </a:r>
                      <a:endParaRPr lang="en-US" sz="2800" dirty="0">
                        <a:latin typeface="Verdana" panose="020B0604030504040204" pitchFamily="34" charset="0"/>
                        <a:ea typeface="Verdana" panose="020B0604030504040204" pitchFamily="34" charset="0"/>
                      </a:endParaRPr>
                    </a:p>
                  </a:txBody>
                  <a:tcPr marL="162158" marR="162158" marT="81079" marB="81079"/>
                </a:tc>
                <a:tc>
                  <a:txBody>
                    <a:bodyPr/>
                    <a:lstStyle/>
                    <a:p>
                      <a:pPr algn="l"/>
                      <a:r>
                        <a:rPr lang="en-US" sz="2800" b="1" dirty="0">
                          <a:solidFill>
                            <a:schemeClr val="accent2"/>
                          </a:solidFill>
                          <a:latin typeface="Verdana" panose="020B0604030504040204" pitchFamily="34" charset="0"/>
                          <a:ea typeface="Verdana" panose="020B0604030504040204" pitchFamily="34" charset="0"/>
                          <a:cs typeface="Arial" panose="020B0604020202020204" pitchFamily="34" charset="0"/>
                        </a:rPr>
                        <a:t>CAR Report + Improvement Plans DUE DATE</a:t>
                      </a:r>
                      <a:endParaRPr lang="en-US" sz="2800" dirty="0">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3319286769"/>
                  </a:ext>
                </a:extLst>
              </a:tr>
              <a:tr h="1379519">
                <a:tc>
                  <a:txBody>
                    <a:bodyPr/>
                    <a:lstStyle/>
                    <a:p>
                      <a:pPr algn="l"/>
                      <a:endParaRPr lang="en-US" sz="2800"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a:p>
                      <a:pPr algn="l"/>
                      <a:r>
                        <a:rPr lang="en-US" sz="2800"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October 2</a:t>
                      </a:r>
                    </a:p>
                  </a:txBody>
                  <a:tcPr marL="162158" marR="162158" marT="81079" marB="81079">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OSDS runs and saves all reports, except extensions</a:t>
                      </a:r>
                    </a:p>
                    <a:p>
                      <a:pPr algn="l"/>
                      <a:endParaRPr lang="en-US" sz="2800" dirty="0">
                        <a:solidFill>
                          <a:schemeClr val="tx1">
                            <a:lumMod val="75000"/>
                            <a:lumOff val="25000"/>
                          </a:schemeClr>
                        </a:solidFill>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912827652"/>
                  </a:ext>
                </a:extLst>
              </a:tr>
              <a:tr h="1196906">
                <a:tc>
                  <a:txBody>
                    <a:bodyPr/>
                    <a:lstStyle/>
                    <a:p>
                      <a:pPr algn="l"/>
                      <a:r>
                        <a:rPr lang="en-US" sz="2800"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October 1 or 2 </a:t>
                      </a:r>
                      <a:endParaRPr lang="en-US" sz="2800" dirty="0">
                        <a:solidFill>
                          <a:schemeClr val="tx1">
                            <a:lumMod val="75000"/>
                            <a:lumOff val="25000"/>
                          </a:schemeClr>
                        </a:solidFill>
                        <a:latin typeface="Verdana" panose="020B0604030504040204" pitchFamily="34" charset="0"/>
                        <a:ea typeface="Verdana" panose="020B0604030504040204" pitchFamily="34" charset="0"/>
                      </a:endParaRPr>
                    </a:p>
                  </a:txBody>
                  <a:tcPr marL="162158" marR="162158" marT="81079" marB="81079">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BUs run their own final reports and </a:t>
                      </a:r>
                      <a:r>
                        <a:rPr lang="en-US" sz="2800"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SAVE FOR       THEIR RECORDS</a:t>
                      </a:r>
                      <a:endParaRPr lang="en-US" sz="2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a:p>
                      <a:pPr algn="l"/>
                      <a:endParaRPr lang="en-US" sz="2800" dirty="0">
                        <a:solidFill>
                          <a:schemeClr val="tx1">
                            <a:lumMod val="75000"/>
                            <a:lumOff val="25000"/>
                          </a:schemeClr>
                        </a:solidFill>
                        <a:latin typeface="Verdana" panose="020B0604030504040204" pitchFamily="34" charset="0"/>
                        <a:ea typeface="Verdana" panose="020B0604030504040204" pitchFamily="34" charset="0"/>
                      </a:endParaRPr>
                    </a:p>
                  </a:txBody>
                  <a:tcPr marL="162158" marR="162158" marT="81079" marB="81079">
                    <a:lnL w="12700" cap="flat" cmpd="sng" algn="ctr">
                      <a:noFill/>
                      <a:prstDash val="solid"/>
                      <a:round/>
                      <a:headEnd type="none" w="med" len="med"/>
                      <a:tailEnd type="none" w="med" len="med"/>
                    </a:lnL>
                  </a:tcPr>
                </a:tc>
                <a:extLst>
                  <a:ext uri="{0D108BD9-81ED-4DB2-BD59-A6C34878D82A}">
                    <a16:rowId xmlns:a16="http://schemas.microsoft.com/office/drawing/2014/main" val="2299175533"/>
                  </a:ext>
                </a:extLst>
              </a:tr>
              <a:tr h="920702">
                <a:tc>
                  <a:txBody>
                    <a:bodyPr/>
                    <a:lstStyle/>
                    <a:p>
                      <a:pPr algn="l"/>
                      <a:r>
                        <a:rPr lang="en-US" sz="2800"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Post extension </a:t>
                      </a:r>
                      <a:endParaRPr lang="en-US" sz="2800" dirty="0">
                        <a:solidFill>
                          <a:schemeClr val="tx1">
                            <a:lumMod val="75000"/>
                            <a:lumOff val="25000"/>
                          </a:schemeClr>
                        </a:solidFill>
                        <a:latin typeface="Verdana" panose="020B0604030504040204" pitchFamily="34" charset="0"/>
                        <a:ea typeface="Verdana" panose="020B0604030504040204" pitchFamily="34" charset="0"/>
                      </a:endParaRPr>
                    </a:p>
                  </a:txBody>
                  <a:tcPr marL="162158" marR="162158" marT="81079" marB="81079">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BUs to run their own report </a:t>
                      </a:r>
                    </a:p>
                    <a:p>
                      <a:pPr algn="l"/>
                      <a:endParaRPr lang="en-US" sz="2800" dirty="0">
                        <a:solidFill>
                          <a:schemeClr val="tx1">
                            <a:lumMod val="75000"/>
                            <a:lumOff val="25000"/>
                          </a:schemeClr>
                        </a:solidFill>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14864543"/>
                  </a:ext>
                </a:extLst>
              </a:tr>
              <a:tr h="920702">
                <a:tc>
                  <a:txBody>
                    <a:bodyPr/>
                    <a:lstStyle/>
                    <a:p>
                      <a:pPr algn="l"/>
                      <a:r>
                        <a:rPr lang="en-US" sz="2800"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October 15</a:t>
                      </a:r>
                      <a:r>
                        <a:rPr lang="en-US" sz="2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	 </a:t>
                      </a:r>
                      <a:endParaRPr lang="en-US" sz="2800" dirty="0">
                        <a:solidFill>
                          <a:schemeClr val="tx1">
                            <a:lumMod val="75000"/>
                            <a:lumOff val="25000"/>
                          </a:schemeClr>
                        </a:solidFill>
                        <a:latin typeface="Verdana" panose="020B0604030504040204" pitchFamily="34" charset="0"/>
                        <a:ea typeface="Verdana" panose="020B0604030504040204" pitchFamily="34" charset="0"/>
                      </a:endParaRPr>
                    </a:p>
                  </a:txBody>
                  <a:tcPr marL="162158" marR="162158" marT="81079" marB="810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No revisions or extension past this date</a:t>
                      </a:r>
                    </a:p>
                    <a:p>
                      <a:pPr algn="l"/>
                      <a:endParaRPr lang="en-US" sz="2800" dirty="0">
                        <a:solidFill>
                          <a:schemeClr val="tx1">
                            <a:lumMod val="75000"/>
                            <a:lumOff val="25000"/>
                          </a:schemeClr>
                        </a:solidFill>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3582210091"/>
                  </a:ext>
                </a:extLst>
              </a:tr>
              <a:tr h="920702">
                <a:tc>
                  <a:txBody>
                    <a:bodyPr/>
                    <a:lstStyle/>
                    <a:p>
                      <a:pPr algn="l"/>
                      <a:r>
                        <a:rPr lang="en-US" sz="2800" dirty="0">
                          <a:solidFill>
                            <a:schemeClr val="tx1">
                              <a:lumMod val="75000"/>
                              <a:lumOff val="25000"/>
                            </a:schemeClr>
                          </a:solidFill>
                          <a:latin typeface="Verdana" panose="020B0604030504040204" pitchFamily="34" charset="0"/>
                          <a:ea typeface="Verdana" panose="020B0604030504040204" pitchFamily="34" charset="0"/>
                        </a:rPr>
                        <a:t>January – February</a:t>
                      </a:r>
                    </a:p>
                  </a:txBody>
                  <a:tcPr marL="162158" marR="162158" marT="81079" marB="81079"/>
                </a:tc>
                <a:tc>
                  <a:txBody>
                    <a:bodyPr/>
                    <a:lstStyle/>
                    <a:p>
                      <a:pPr algn="l"/>
                      <a:r>
                        <a:rPr lang="en-US" sz="2800" dirty="0">
                          <a:solidFill>
                            <a:schemeClr val="tx1">
                              <a:lumMod val="75000"/>
                              <a:lumOff val="25000"/>
                            </a:schemeClr>
                          </a:solidFill>
                          <a:latin typeface="Verdana" panose="020B0604030504040204" pitchFamily="34" charset="0"/>
                          <a:ea typeface="Verdana" panose="020B0604030504040204" pitchFamily="34" charset="0"/>
                        </a:rPr>
                        <a:t>DGS sends Purchasing Authority deficiency letters to departments not reporting/not submitting improvement plans</a:t>
                      </a:r>
                    </a:p>
                  </a:txBody>
                  <a:tcPr marL="162158" marR="162158" marT="81079" marB="81079"/>
                </a:tc>
                <a:extLst>
                  <a:ext uri="{0D108BD9-81ED-4DB2-BD59-A6C34878D82A}">
                    <a16:rowId xmlns:a16="http://schemas.microsoft.com/office/drawing/2014/main" val="680951758"/>
                  </a:ext>
                </a:extLst>
              </a:tr>
              <a:tr h="920702">
                <a:tc>
                  <a:txBody>
                    <a:bodyPr/>
                    <a:lstStyle/>
                    <a:p>
                      <a:pPr algn="l"/>
                      <a:r>
                        <a:rPr lang="en-US" sz="2800" b="1" dirty="0">
                          <a:solidFill>
                            <a:schemeClr val="accent2"/>
                          </a:solidFill>
                          <a:latin typeface="Verdana" panose="020B0604030504040204" pitchFamily="34" charset="0"/>
                          <a:ea typeface="Verdana" panose="020B0604030504040204" pitchFamily="34" charset="0"/>
                          <a:cs typeface="Arial" panose="020B0604020202020204" pitchFamily="34" charset="0"/>
                        </a:rPr>
                        <a:t>January -March  </a:t>
                      </a:r>
                      <a:endParaRPr lang="en-US" sz="2800" dirty="0">
                        <a:latin typeface="Verdana" panose="020B0604030504040204" pitchFamily="34" charset="0"/>
                        <a:ea typeface="Verdana" panose="020B0604030504040204" pitchFamily="34" charset="0"/>
                      </a:endParaRPr>
                    </a:p>
                  </a:txBody>
                  <a:tcPr marL="162158" marR="162158" marT="81079" marB="810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solidFill>
                          <a:latin typeface="Verdana" panose="020B0604030504040204" pitchFamily="34" charset="0"/>
                          <a:ea typeface="Verdana" panose="020B0604030504040204" pitchFamily="34" charset="0"/>
                          <a:cs typeface="Arial" panose="020B0604020202020204" pitchFamily="34" charset="0"/>
                        </a:rPr>
                        <a:t>OSDS publishes the report </a:t>
                      </a:r>
                    </a:p>
                    <a:p>
                      <a:pPr algn="l"/>
                      <a:endParaRPr lang="en-US" sz="2800" dirty="0">
                        <a:latin typeface="Verdana" panose="020B0604030504040204" pitchFamily="34" charset="0"/>
                        <a:ea typeface="Verdana" panose="020B0604030504040204" pitchFamily="34" charset="0"/>
                      </a:endParaRPr>
                    </a:p>
                  </a:txBody>
                  <a:tcPr marL="162158" marR="162158" marT="81079" marB="81079"/>
                </a:tc>
                <a:extLst>
                  <a:ext uri="{0D108BD9-81ED-4DB2-BD59-A6C34878D82A}">
                    <a16:rowId xmlns:a16="http://schemas.microsoft.com/office/drawing/2014/main" val="4165012052"/>
                  </a:ext>
                </a:extLst>
              </a:tr>
            </a:tbl>
          </a:graphicData>
        </a:graphic>
      </p:graphicFrame>
      <p:sp>
        <p:nvSpPr>
          <p:cNvPr id="4" name="Date Placeholder 3">
            <a:extLst>
              <a:ext uri="{FF2B5EF4-FFF2-40B4-BE49-F238E27FC236}">
                <a16:creationId xmlns:a16="http://schemas.microsoft.com/office/drawing/2014/main" id="{4B6E904A-3494-4636-9C89-D6D9399F0B56}"/>
              </a:ext>
            </a:extLst>
          </p:cNvPr>
          <p:cNvSpPr>
            <a:spLocks noGrp="1"/>
          </p:cNvSpPr>
          <p:nvPr>
            <p:ph type="dt" sz="half" idx="10"/>
          </p:nvPr>
        </p:nvSpPr>
        <p:spPr/>
        <p:txBody>
          <a:bodyPr/>
          <a:lstStyle/>
          <a:p>
            <a:r>
              <a:rPr lang="en-US"/>
              <a:t>May 31, 2023</a:t>
            </a:r>
          </a:p>
        </p:txBody>
      </p:sp>
      <p:sp>
        <p:nvSpPr>
          <p:cNvPr id="5" name="Footer Placeholder 4">
            <a:extLst>
              <a:ext uri="{FF2B5EF4-FFF2-40B4-BE49-F238E27FC236}">
                <a16:creationId xmlns:a16="http://schemas.microsoft.com/office/drawing/2014/main" id="{EF1D156D-02D2-408F-8E38-A4B2C0D56BC9}"/>
              </a:ext>
            </a:extLst>
          </p:cNvPr>
          <p:cNvSpPr>
            <a:spLocks noGrp="1"/>
          </p:cNvSpPr>
          <p:nvPr>
            <p:ph type="ftr" sz="quarter" idx="11"/>
          </p:nvPr>
        </p:nvSpPr>
        <p:spPr/>
        <p:txBody>
          <a:bodyPr/>
          <a:lstStyle/>
          <a:p>
            <a:r>
              <a:rPr lang="en-US"/>
              <a:t>OFFICE OF SMALL BUSINESS AND DVBE SERVICES, DGS </a:t>
            </a:r>
          </a:p>
        </p:txBody>
      </p:sp>
      <p:sp>
        <p:nvSpPr>
          <p:cNvPr id="7" name="Slide Number Placeholder 6">
            <a:extLst>
              <a:ext uri="{FF2B5EF4-FFF2-40B4-BE49-F238E27FC236}">
                <a16:creationId xmlns:a16="http://schemas.microsoft.com/office/drawing/2014/main" id="{A5915F6A-B1C9-4853-BCC7-00E98F143BF0}"/>
              </a:ext>
            </a:extLst>
          </p:cNvPr>
          <p:cNvSpPr>
            <a:spLocks noGrp="1"/>
          </p:cNvSpPr>
          <p:nvPr>
            <p:ph type="sldNum" sz="quarter" idx="12"/>
          </p:nvPr>
        </p:nvSpPr>
        <p:spPr/>
        <p:txBody>
          <a:bodyPr/>
          <a:lstStyle/>
          <a:p>
            <a:fld id="{692EB27F-9E66-4442-BA4E-CB46CE531EF9}" type="slidenum">
              <a:rPr lang="en-US" smtClean="0"/>
              <a:t>54</a:t>
            </a:fld>
            <a:endParaRPr lang="en-US"/>
          </a:p>
        </p:txBody>
      </p:sp>
    </p:spTree>
    <p:extLst>
      <p:ext uri="{BB962C8B-B14F-4D97-AF65-F5344CB8AC3E}">
        <p14:creationId xmlns:p14="http://schemas.microsoft.com/office/powerpoint/2010/main" val="14952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b="1" dirty="0">
                <a:latin typeface="Verdana" panose="020B0604030504040204" pitchFamily="34" charset="0"/>
                <a:ea typeface="Verdana" panose="020B0604030504040204" pitchFamily="34" charset="0"/>
                <a:cs typeface="Arial" panose="020B0604020202020204" pitchFamily="34" charset="0"/>
              </a:rPr>
              <a:t>Last Minute Tips</a:t>
            </a:r>
          </a:p>
        </p:txBody>
      </p:sp>
      <p:sp useBgFill="1">
        <p:nvSpPr>
          <p:cNvPr id="3" name="Content Placeholder 2"/>
          <p:cNvSpPr>
            <a:spLocks noGrp="1"/>
          </p:cNvSpPr>
          <p:nvPr>
            <p:ph idx="1"/>
          </p:nvPr>
        </p:nvSpPr>
        <p:spPr>
          <a:xfrm>
            <a:off x="1459469" y="3173666"/>
            <a:ext cx="13963888" cy="7936453"/>
          </a:xfrm>
        </p:spPr>
        <p:txBody>
          <a:bodyPr>
            <a:noAutofit/>
          </a:bodyPr>
          <a:lstStyle/>
          <a:p>
            <a:pPr marL="0" lvl="1" indent="0" defTabSz="1759546" fontAlgn="base">
              <a:lnSpc>
                <a:spcPct val="70000"/>
              </a:lnSpc>
              <a:spcBef>
                <a:spcPts val="2128"/>
              </a:spcBef>
              <a:spcAft>
                <a:spcPts val="355"/>
              </a:spcAft>
              <a:buSzPct val="100000"/>
              <a:buNone/>
              <a:defRPr/>
            </a:pPr>
            <a:endParaRPr lang="en-US" sz="34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162160" lvl="1" indent="-162160" defTabSz="1759546" fontAlgn="base">
              <a:lnSpc>
                <a:spcPct val="100000"/>
              </a:lnSpc>
              <a:spcBef>
                <a:spcPts val="2128"/>
              </a:spcBef>
              <a:spcAft>
                <a:spcPts val="355"/>
              </a:spcAft>
              <a:buSzPct val="100000"/>
              <a:buFont typeface="Wingdings" panose="05000000000000000000" pitchFamily="2" charset="2"/>
              <a:buChar char="Ø"/>
              <a:defRPr/>
            </a:pPr>
            <a:r>
              <a:rPr lang="en-US" sz="340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t>Keep in touch with OSDS at </a:t>
            </a: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hlinkClick r:id="rId3"/>
              </a:rPr>
              <a:t>OSDSReports@dgs.ca.gov</a:t>
            </a:r>
            <a:endPar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503935" lvl="1" indent="-503935" defTabSz="1759546" fontAlgn="base">
              <a:lnSpc>
                <a:spcPct val="100000"/>
              </a:lnSpc>
              <a:spcBef>
                <a:spcPts val="2128"/>
              </a:spcBef>
              <a:spcAft>
                <a:spcPts val="355"/>
              </a:spcAft>
              <a:buSzPct val="100000"/>
              <a:buFont typeface="Wingdings" panose="05000000000000000000" pitchFamily="2" charset="2"/>
              <a:buChar char="Ø"/>
              <a:defRPr/>
            </a:pP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t>Run your report and verify data on a sample basis monthly, or at least quarterly</a:t>
            </a:r>
          </a:p>
          <a:p>
            <a:pPr marL="162160" lvl="1" indent="-162160" defTabSz="1759546" fontAlgn="base">
              <a:lnSpc>
                <a:spcPct val="100000"/>
              </a:lnSpc>
              <a:spcBef>
                <a:spcPts val="2128"/>
              </a:spcBef>
              <a:spcAft>
                <a:spcPts val="355"/>
              </a:spcAft>
              <a:buSzPct val="100000"/>
              <a:buFont typeface="Wingdings" panose="05000000000000000000" pitchFamily="2" charset="2"/>
              <a:buChar char="Ø"/>
              <a:defRPr/>
            </a:pP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t> Reconcile the reports with your transactions</a:t>
            </a:r>
          </a:p>
          <a:p>
            <a:pPr marL="503935" lvl="1" indent="-503935" defTabSz="1759546" fontAlgn="base">
              <a:lnSpc>
                <a:spcPct val="100000"/>
              </a:lnSpc>
              <a:spcBef>
                <a:spcPts val="2128"/>
              </a:spcBef>
              <a:spcAft>
                <a:spcPts val="355"/>
              </a:spcAft>
              <a:buSzPct val="100000"/>
              <a:buFont typeface="Wingdings" panose="05000000000000000000" pitchFamily="2" charset="2"/>
              <a:buChar char="Ø"/>
              <a:defRPr/>
            </a:pP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t>Develop/strengthen secondary review and approval process</a:t>
            </a:r>
          </a:p>
          <a:p>
            <a:pPr marL="503935" lvl="1" indent="-503935" defTabSz="1759546" fontAlgn="base">
              <a:lnSpc>
                <a:spcPct val="100000"/>
              </a:lnSpc>
              <a:spcBef>
                <a:spcPts val="2128"/>
              </a:spcBef>
              <a:spcAft>
                <a:spcPts val="355"/>
              </a:spcAft>
              <a:buSzPct val="100000"/>
              <a:buFont typeface="Wingdings" panose="05000000000000000000" pitchFamily="2" charset="2"/>
              <a:buChar char="Ø"/>
              <a:defRPr/>
            </a:pP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t>Go back and correct during the fiscal year to the extent possible</a:t>
            </a:r>
          </a:p>
          <a:p>
            <a:pPr marL="503935" lvl="1" indent="-503935" defTabSz="1759546" fontAlgn="base">
              <a:lnSpc>
                <a:spcPct val="100000"/>
              </a:lnSpc>
              <a:spcBef>
                <a:spcPts val="2128"/>
              </a:spcBef>
              <a:spcAft>
                <a:spcPts val="355"/>
              </a:spcAft>
              <a:buSzPct val="100000"/>
              <a:buFont typeface="Wingdings" panose="05000000000000000000" pitchFamily="2" charset="2"/>
              <a:buChar char="Ø"/>
              <a:defRPr/>
            </a:pP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t>Specify the fiscal year on all Change Orders or amendments </a:t>
            </a:r>
          </a:p>
          <a:p>
            <a:pPr marL="162160" lvl="1" indent="-162160" defTabSz="1759546" fontAlgn="base">
              <a:lnSpc>
                <a:spcPct val="100000"/>
              </a:lnSpc>
              <a:spcBef>
                <a:spcPts val="2128"/>
              </a:spcBef>
              <a:spcAft>
                <a:spcPts val="355"/>
              </a:spcAft>
              <a:buSzPct val="100000"/>
              <a:buFont typeface="Wingdings" panose="05000000000000000000" pitchFamily="2" charset="2"/>
              <a:buChar char="Ø"/>
              <a:defRPr/>
            </a:pP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t> Report defects to </a:t>
            </a: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hlinkClick r:id="rId4"/>
              </a:rPr>
              <a:t>OSDSReports@dgs.ca.gov</a:t>
            </a: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t> and cc FSC</a:t>
            </a:r>
          </a:p>
          <a:p>
            <a:pPr marL="162160" lvl="1" indent="-162160" defTabSz="1759546" fontAlgn="base">
              <a:lnSpc>
                <a:spcPct val="100000"/>
              </a:lnSpc>
              <a:spcBef>
                <a:spcPts val="2128"/>
              </a:spcBef>
              <a:spcAft>
                <a:spcPts val="355"/>
              </a:spcAft>
              <a:buSzPct val="100000"/>
              <a:buFont typeface="Wingdings" panose="05000000000000000000" pitchFamily="2" charset="2"/>
              <a:buChar char="Ø"/>
              <a:defRPr/>
            </a:pP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t> Submit an Improvement Plan if not meeting one/both goals</a:t>
            </a:r>
          </a:p>
        </p:txBody>
      </p:sp>
      <p:sp>
        <p:nvSpPr>
          <p:cNvPr id="4" name="Date Placeholder 3">
            <a:extLst>
              <a:ext uri="{FF2B5EF4-FFF2-40B4-BE49-F238E27FC236}">
                <a16:creationId xmlns:a16="http://schemas.microsoft.com/office/drawing/2014/main" id="{A2E61F85-D1D3-4E44-9982-7A1BABF5C6F5}"/>
              </a:ext>
            </a:extLst>
          </p:cNvPr>
          <p:cNvSpPr>
            <a:spLocks noGrp="1"/>
          </p:cNvSpPr>
          <p:nvPr>
            <p:ph type="dt" sz="half" idx="10"/>
          </p:nvPr>
        </p:nvSpPr>
        <p:spPr/>
        <p:txBody>
          <a:bodyPr/>
          <a:lstStyle/>
          <a:p>
            <a:r>
              <a:rPr lang="en-US"/>
              <a:t>May 31, 2023</a:t>
            </a:r>
          </a:p>
        </p:txBody>
      </p:sp>
      <p:sp>
        <p:nvSpPr>
          <p:cNvPr id="5" name="Footer Placeholder 4">
            <a:extLst>
              <a:ext uri="{FF2B5EF4-FFF2-40B4-BE49-F238E27FC236}">
                <a16:creationId xmlns:a16="http://schemas.microsoft.com/office/drawing/2014/main" id="{8B3C085D-A769-4F9C-87BD-48AF58BD99B5}"/>
              </a:ext>
            </a:extLst>
          </p:cNvPr>
          <p:cNvSpPr>
            <a:spLocks noGrp="1"/>
          </p:cNvSpPr>
          <p:nvPr>
            <p:ph type="ftr" sz="quarter" idx="11"/>
          </p:nvPr>
        </p:nvSpPr>
        <p:spPr/>
        <p:txBody>
          <a:bodyPr/>
          <a:lstStyle/>
          <a:p>
            <a:r>
              <a:rPr lang="en-US"/>
              <a:t>OFFICE OF SMALL BUSINESS AND DVBE SERVICES, DGS </a:t>
            </a:r>
          </a:p>
        </p:txBody>
      </p:sp>
      <p:sp>
        <p:nvSpPr>
          <p:cNvPr id="7" name="Slide Number Placeholder 6">
            <a:extLst>
              <a:ext uri="{FF2B5EF4-FFF2-40B4-BE49-F238E27FC236}">
                <a16:creationId xmlns:a16="http://schemas.microsoft.com/office/drawing/2014/main" id="{0F6D83C9-9D58-4D6E-A1E4-61E20D54C4DC}"/>
              </a:ext>
            </a:extLst>
          </p:cNvPr>
          <p:cNvSpPr>
            <a:spLocks noGrp="1"/>
          </p:cNvSpPr>
          <p:nvPr>
            <p:ph type="sldNum" sz="quarter" idx="12"/>
          </p:nvPr>
        </p:nvSpPr>
        <p:spPr/>
        <p:txBody>
          <a:bodyPr/>
          <a:lstStyle/>
          <a:p>
            <a:fld id="{692EB27F-9E66-4442-BA4E-CB46CE531EF9}" type="slidenum">
              <a:rPr lang="en-US" smtClean="0"/>
              <a:t>55</a:t>
            </a:fld>
            <a:endParaRPr lang="en-US"/>
          </a:p>
        </p:txBody>
      </p:sp>
    </p:spTree>
    <p:extLst>
      <p:ext uri="{BB962C8B-B14F-4D97-AF65-F5344CB8AC3E}">
        <p14:creationId xmlns:p14="http://schemas.microsoft.com/office/powerpoint/2010/main" val="3432034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11"/>
          <p:cNvSpPr>
            <a:spLocks noGrp="1" noChangeArrowheads="1"/>
          </p:cNvSpPr>
          <p:nvPr>
            <p:ph type="title"/>
          </p:nvPr>
        </p:nvSpPr>
        <p:spPr/>
        <p:txBody>
          <a:bodyPr vert="horz" lIns="149347" tIns="74672" rIns="149347" bIns="74672" rtlCol="0" anchor="b">
            <a:noAutofit/>
          </a:bodyPr>
          <a:lstStyle/>
          <a:p>
            <a:r>
              <a:rPr lang="en-US" altLang="en-US" sz="8800" b="1" dirty="0">
                <a:latin typeface="Verdana" panose="020B0604030504040204" pitchFamily="34" charset="0"/>
                <a:ea typeface="Verdana" panose="020B0604030504040204" pitchFamily="34" charset="0"/>
                <a:cs typeface="Arial" panose="020B0604020202020204" pitchFamily="34" charset="0"/>
              </a:rPr>
              <a:t>Contact OSDS</a:t>
            </a:r>
          </a:p>
        </p:txBody>
      </p:sp>
      <p:sp useBgFill="1">
        <p:nvSpPr>
          <p:cNvPr id="64515" name="Rectangle 3"/>
          <p:cNvSpPr>
            <a:spLocks noGrp="1" noChangeArrowheads="1"/>
          </p:cNvSpPr>
          <p:nvPr>
            <p:ph idx="1"/>
          </p:nvPr>
        </p:nvSpPr>
        <p:spPr>
          <a:xfrm>
            <a:off x="1378387" y="3222525"/>
            <a:ext cx="14080923" cy="7989332"/>
          </a:xfrm>
        </p:spPr>
        <p:txBody>
          <a:bodyPr vert="horz" lIns="162135" tIns="81068" rIns="162135" bIns="81068" rtlCol="0">
            <a:normAutofit/>
          </a:bodyPr>
          <a:lstStyle/>
          <a:p>
            <a:pPr marL="0" indent="0" algn="ctr" defTabSz="1759553">
              <a:lnSpc>
                <a:spcPct val="80000"/>
              </a:lnSpc>
              <a:buNone/>
              <a:defRPr/>
            </a:pPr>
            <a:endParaRPr lang="en-US" sz="3200" b="1" dirty="0">
              <a:solidFill>
                <a:srgbClr val="333399"/>
              </a:solidFill>
              <a:latin typeface="Verdana" panose="020B0604030504040204" pitchFamily="34" charset="0"/>
              <a:ea typeface="Verdana" panose="020B0604030504040204" pitchFamily="34" charset="0"/>
              <a:cs typeface="Arial" panose="020B0604020202020204" pitchFamily="34" charset="0"/>
              <a:hlinkClick r:id="rId3"/>
            </a:endParaRPr>
          </a:p>
          <a:p>
            <a:pPr marL="0" indent="0" algn="ctr" defTabSz="1759553">
              <a:lnSpc>
                <a:spcPct val="80000"/>
              </a:lnSpc>
              <a:buNone/>
              <a:defRPr/>
            </a:pPr>
            <a:r>
              <a:rPr lang="en-US" sz="3200" b="1" dirty="0">
                <a:solidFill>
                  <a:srgbClr val="333399"/>
                </a:solidFill>
                <a:latin typeface="Verdana" panose="020B0604030504040204" pitchFamily="34" charset="0"/>
                <a:ea typeface="Verdana" panose="020B0604030504040204" pitchFamily="34" charset="0"/>
                <a:cs typeface="Arial" panose="020B0604020202020204" pitchFamily="34" charset="0"/>
                <a:hlinkClick r:id="rId3"/>
              </a:rPr>
              <a:t>OSDSReports@dgs.ca.gov</a:t>
            </a:r>
            <a:r>
              <a:rPr lang="en-US" sz="3200" b="1" dirty="0">
                <a:solidFill>
                  <a:srgbClr val="333399"/>
                </a:solidFill>
                <a:latin typeface="Verdana" panose="020B0604030504040204" pitchFamily="34" charset="0"/>
                <a:ea typeface="Verdana" panose="020B0604030504040204" pitchFamily="34" charset="0"/>
                <a:cs typeface="Arial" panose="020B0604020202020204" pitchFamily="34" charset="0"/>
              </a:rPr>
              <a:t> </a:t>
            </a:r>
          </a:p>
          <a:p>
            <a:pPr marL="0" indent="0" algn="ctr" defTabSz="1759553">
              <a:lnSpc>
                <a:spcPct val="80000"/>
              </a:lnSpc>
              <a:buNone/>
              <a:defRPr/>
            </a:pPr>
            <a:r>
              <a:rPr lang="en-US" sz="3200" b="1" dirty="0">
                <a:latin typeface="Verdana" panose="020B0604030504040204" pitchFamily="34" charset="0"/>
                <a:ea typeface="Verdana" panose="020B0604030504040204" pitchFamily="34" charset="0"/>
                <a:cs typeface="Arial" panose="020B0604020202020204" pitchFamily="34" charset="0"/>
              </a:rPr>
              <a:t>(916) 375-4940</a:t>
            </a:r>
          </a:p>
          <a:p>
            <a:pPr marL="0" indent="0" algn="ctr" defTabSz="1759553">
              <a:lnSpc>
                <a:spcPct val="80000"/>
              </a:lnSpc>
              <a:buNone/>
              <a:defRPr/>
            </a:pPr>
            <a:r>
              <a:rPr lang="en-US" sz="3200" b="1" dirty="0">
                <a:latin typeface="Verdana" panose="020B0604030504040204" pitchFamily="34" charset="0"/>
                <a:ea typeface="Verdana" panose="020B0604030504040204" pitchFamily="34" charset="0"/>
                <a:cs typeface="Arial" panose="020B0604020202020204" pitchFamily="34" charset="0"/>
              </a:rPr>
              <a:t>Mamta Srivastava, OSDS Research Specialist 	</a:t>
            </a:r>
          </a:p>
          <a:p>
            <a:pPr marL="0" indent="0" algn="ctr" defTabSz="1759553">
              <a:lnSpc>
                <a:spcPct val="80000"/>
              </a:lnSpc>
              <a:buNone/>
              <a:defRPr/>
            </a:pPr>
            <a:r>
              <a:rPr lang="en-US" sz="3200" b="1" u="sng" dirty="0">
                <a:solidFill>
                  <a:srgbClr val="333399"/>
                </a:solidFill>
                <a:latin typeface="Verdana" panose="020B0604030504040204" pitchFamily="34" charset="0"/>
                <a:ea typeface="Verdana" panose="020B0604030504040204" pitchFamily="34" charset="0"/>
                <a:cs typeface="Arial" panose="020B0604020202020204" pitchFamily="34" charset="0"/>
                <a:hlinkClick r:id="rId4"/>
              </a:rPr>
              <a:t>Mamta.srivastava@dgs.ca.gov</a:t>
            </a:r>
            <a:r>
              <a:rPr lang="en-US" sz="3200" b="1" u="sng" dirty="0">
                <a:solidFill>
                  <a:srgbClr val="333399"/>
                </a:solidFill>
                <a:latin typeface="Verdana" panose="020B0604030504040204" pitchFamily="34" charset="0"/>
                <a:ea typeface="Verdana" panose="020B0604030504040204" pitchFamily="34" charset="0"/>
                <a:cs typeface="Arial" panose="020B0604020202020204" pitchFamily="34" charset="0"/>
              </a:rPr>
              <a:t>  </a:t>
            </a:r>
          </a:p>
          <a:p>
            <a:pPr marL="0" indent="0" algn="ctr" defTabSz="1759553">
              <a:lnSpc>
                <a:spcPct val="80000"/>
              </a:lnSpc>
              <a:buNone/>
              <a:defRPr/>
            </a:pPr>
            <a:r>
              <a:rPr lang="en-US" sz="3200" b="1" dirty="0">
                <a:latin typeface="Verdana" panose="020B0604030504040204" pitchFamily="34" charset="0"/>
                <a:ea typeface="Verdana" panose="020B0604030504040204" pitchFamily="34" charset="0"/>
                <a:cs typeface="Arial" pitchFamily="34" charset="0"/>
              </a:rPr>
              <a:t>(279) 946-8202</a:t>
            </a:r>
          </a:p>
          <a:p>
            <a:pPr marL="0" indent="0" defTabSz="1759553">
              <a:lnSpc>
                <a:spcPct val="80000"/>
              </a:lnSpc>
              <a:buNone/>
              <a:defRPr/>
            </a:pPr>
            <a:endParaRPr lang="en-US" sz="3200" b="1" dirty="0">
              <a:latin typeface="Verdana" panose="020B0604030504040204" pitchFamily="34" charset="0"/>
              <a:ea typeface="Verdana" panose="020B0604030504040204" pitchFamily="34" charset="0"/>
              <a:cs typeface="Arial" pitchFamily="34" charset="0"/>
            </a:endParaRPr>
          </a:p>
          <a:p>
            <a:pPr marL="661594" indent="-661594" defTabSz="1759553">
              <a:lnSpc>
                <a:spcPct val="80000"/>
              </a:lnSpc>
              <a:buNone/>
              <a:defRPr/>
            </a:pPr>
            <a:endParaRPr lang="en-US" sz="3200" b="1" dirty="0">
              <a:latin typeface="Verdana" panose="020B0604030504040204" pitchFamily="34" charset="0"/>
              <a:ea typeface="Verdana" panose="020B0604030504040204" pitchFamily="34" charset="0"/>
            </a:endParaRPr>
          </a:p>
          <a:p>
            <a:pPr marL="661594" indent="-661594" defTabSz="1759553">
              <a:lnSpc>
                <a:spcPct val="80000"/>
              </a:lnSpc>
              <a:buNone/>
              <a:defRPr/>
            </a:pPr>
            <a:endParaRPr lang="en-US" sz="3200" b="1" dirty="0">
              <a:latin typeface="Verdana" panose="020B0604030504040204" pitchFamily="34" charset="0"/>
              <a:ea typeface="Verdana" panose="020B0604030504040204" pitchFamily="34" charset="0"/>
            </a:endParaRPr>
          </a:p>
          <a:p>
            <a:pPr marL="661594" indent="-661594" defTabSz="1759553">
              <a:lnSpc>
                <a:spcPct val="80000"/>
              </a:lnSpc>
              <a:buNone/>
              <a:defRPr/>
            </a:pPr>
            <a:endParaRPr lang="en-US" sz="3200" b="1" dirty="0">
              <a:latin typeface="Verdana" panose="020B0604030504040204" pitchFamily="34" charset="0"/>
              <a:ea typeface="Verdana" panose="020B0604030504040204" pitchFamily="34" charset="0"/>
            </a:endParaRPr>
          </a:p>
          <a:p>
            <a:pPr marL="661594" indent="-661594" defTabSz="1759553">
              <a:lnSpc>
                <a:spcPct val="80000"/>
              </a:lnSpc>
              <a:buNone/>
              <a:defRPr/>
            </a:pPr>
            <a:endParaRPr lang="en-US" sz="3200" b="1" dirty="0">
              <a:latin typeface="Verdana" panose="020B0604030504040204" pitchFamily="34" charset="0"/>
              <a:ea typeface="Verdana" panose="020B0604030504040204" pitchFamily="34" charset="0"/>
            </a:endParaRPr>
          </a:p>
        </p:txBody>
      </p:sp>
      <p:sp>
        <p:nvSpPr>
          <p:cNvPr id="2" name="TextBox 1"/>
          <p:cNvSpPr txBox="1"/>
          <p:nvPr/>
        </p:nvSpPr>
        <p:spPr>
          <a:xfrm>
            <a:off x="1378387" y="3222525"/>
            <a:ext cx="6035040" cy="646331"/>
          </a:xfrm>
          <a:prstGeom prst="rect">
            <a:avLst/>
          </a:prstGeom>
          <a:solidFill>
            <a:schemeClr val="accent1">
              <a:lumMod val="60000"/>
              <a:lumOff val="40000"/>
            </a:schemeClr>
          </a:solidFill>
        </p:spPr>
        <p:txBody>
          <a:bodyPr wrap="square" rtlCol="0">
            <a:spAutoFit/>
          </a:bodyPr>
          <a:lstStyle/>
          <a:p>
            <a:r>
              <a:rPr lang="en-US" sz="3600" b="1" dirty="0">
                <a:latin typeface="Verdana" panose="020B0604030504040204" pitchFamily="34" charset="0"/>
                <a:ea typeface="Verdana" panose="020B0604030504040204" pitchFamily="34" charset="0"/>
              </a:rPr>
              <a:t>CAR Report Questions</a:t>
            </a:r>
            <a:r>
              <a:rPr lang="en-US" sz="2800" b="1" dirty="0"/>
              <a:t>:</a:t>
            </a:r>
          </a:p>
        </p:txBody>
      </p:sp>
      <p:sp>
        <p:nvSpPr>
          <p:cNvPr id="3" name="TextBox 2"/>
          <p:cNvSpPr txBox="1"/>
          <p:nvPr/>
        </p:nvSpPr>
        <p:spPr>
          <a:xfrm>
            <a:off x="1376213" y="7566534"/>
            <a:ext cx="7772400" cy="646331"/>
          </a:xfrm>
          <a:prstGeom prst="rect">
            <a:avLst/>
          </a:prstGeom>
          <a:solidFill>
            <a:schemeClr val="accent1">
              <a:lumMod val="60000"/>
              <a:lumOff val="40000"/>
            </a:schemeClr>
          </a:solidFill>
        </p:spPr>
        <p:txBody>
          <a:bodyPr wrap="none" rtlCol="0">
            <a:spAutoFit/>
          </a:bodyPr>
          <a:lstStyle/>
          <a:p>
            <a:r>
              <a:rPr lang="en-US" sz="3600" b="1" dirty="0">
                <a:latin typeface="Verdana" panose="020B0604030504040204" pitchFamily="34" charset="0"/>
                <a:ea typeface="Verdana" panose="020B0604030504040204" pitchFamily="34" charset="0"/>
              </a:rPr>
              <a:t>Improvement Plan Questions:</a:t>
            </a:r>
          </a:p>
        </p:txBody>
      </p:sp>
      <p:sp>
        <p:nvSpPr>
          <p:cNvPr id="4" name="Rectangle 3"/>
          <p:cNvSpPr/>
          <p:nvPr/>
        </p:nvSpPr>
        <p:spPr>
          <a:xfrm>
            <a:off x="2316956" y="8459763"/>
            <a:ext cx="12801600" cy="2062103"/>
          </a:xfrm>
          <a:prstGeom prst="rect">
            <a:avLst/>
          </a:prstGeom>
        </p:spPr>
        <p:txBody>
          <a:bodyPr wrap="square">
            <a:spAutoFit/>
          </a:bodyPr>
          <a:lstStyle/>
          <a:p>
            <a:pPr algn="ctr" defTabSz="1759553">
              <a:lnSpc>
                <a:spcPct val="80000"/>
              </a:lnSpc>
              <a:defRPr/>
            </a:pPr>
            <a:r>
              <a:rPr lang="en-US" sz="3200"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Araceli </a:t>
            </a:r>
            <a:r>
              <a:rPr lang="en-US" sz="3200" b="1" dirty="0" err="1">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Mohseni</a:t>
            </a:r>
            <a:r>
              <a:rPr lang="en-US" sz="3200"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 Advocacy Support Manager</a:t>
            </a:r>
          </a:p>
          <a:p>
            <a:pPr algn="ctr" defTabSz="1759553">
              <a:lnSpc>
                <a:spcPct val="80000"/>
              </a:lnSpc>
              <a:defRPr/>
            </a:pPr>
            <a:r>
              <a:rPr lang="en-US" sz="3200" b="1" dirty="0">
                <a:latin typeface="Verdana" panose="020B0604030504040204" pitchFamily="34" charset="0"/>
                <a:ea typeface="Verdana" panose="020B0604030504040204" pitchFamily="34" charset="0"/>
                <a:cs typeface="Arial" panose="020B0604020202020204" pitchFamily="34" charset="0"/>
              </a:rPr>
              <a:t>	</a:t>
            </a:r>
          </a:p>
          <a:p>
            <a:pPr algn="ctr" defTabSz="1759553">
              <a:lnSpc>
                <a:spcPct val="80000"/>
              </a:lnSpc>
              <a:defRPr/>
            </a:pPr>
            <a:r>
              <a:rPr lang="en-US" sz="3200" b="1" u="sng" dirty="0">
                <a:solidFill>
                  <a:srgbClr val="333399"/>
                </a:solidFill>
                <a:latin typeface="Verdana" panose="020B0604030504040204" pitchFamily="34" charset="0"/>
                <a:ea typeface="Verdana" panose="020B0604030504040204" pitchFamily="34" charset="0"/>
                <a:cs typeface="Arial" panose="020B0604020202020204" pitchFamily="34" charset="0"/>
                <a:hlinkClick r:id="rId5"/>
              </a:rPr>
              <a:t>araceli.mohseni@dgs.ca.gov</a:t>
            </a:r>
            <a:endParaRPr lang="en-US" sz="3200" b="1" u="sng" dirty="0">
              <a:solidFill>
                <a:srgbClr val="333399"/>
              </a:solidFill>
              <a:latin typeface="Verdana" panose="020B0604030504040204" pitchFamily="34" charset="0"/>
              <a:ea typeface="Verdana" panose="020B0604030504040204" pitchFamily="34" charset="0"/>
              <a:cs typeface="Arial" panose="020B0604020202020204" pitchFamily="34" charset="0"/>
            </a:endParaRPr>
          </a:p>
          <a:p>
            <a:pPr algn="ctr" defTabSz="1759553">
              <a:lnSpc>
                <a:spcPct val="80000"/>
              </a:lnSpc>
              <a:defRPr/>
            </a:pPr>
            <a:endParaRPr lang="en-US" sz="3200" b="1" u="sng" dirty="0">
              <a:solidFill>
                <a:srgbClr val="333399"/>
              </a:solidFill>
              <a:latin typeface="Verdana" panose="020B0604030504040204" pitchFamily="34" charset="0"/>
              <a:ea typeface="Verdana" panose="020B0604030504040204" pitchFamily="34" charset="0"/>
              <a:cs typeface="Arial" panose="020B0604020202020204" pitchFamily="34" charset="0"/>
            </a:endParaRPr>
          </a:p>
          <a:p>
            <a:pPr algn="ctr" defTabSz="1759553">
              <a:lnSpc>
                <a:spcPct val="80000"/>
              </a:lnSpc>
              <a:defRPr/>
            </a:pPr>
            <a:r>
              <a:rPr lang="en-US" sz="3200" b="1"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(279) 946-7908</a:t>
            </a:r>
          </a:p>
        </p:txBody>
      </p:sp>
      <p:sp>
        <p:nvSpPr>
          <p:cNvPr id="5" name="Date Placeholder 4">
            <a:extLst>
              <a:ext uri="{FF2B5EF4-FFF2-40B4-BE49-F238E27FC236}">
                <a16:creationId xmlns:a16="http://schemas.microsoft.com/office/drawing/2014/main" id="{9292B263-8A04-4BFE-86DD-8556FF90042D}"/>
              </a:ext>
            </a:extLst>
          </p:cNvPr>
          <p:cNvSpPr>
            <a:spLocks noGrp="1"/>
          </p:cNvSpPr>
          <p:nvPr>
            <p:ph type="dt" sz="half" idx="10"/>
          </p:nvPr>
        </p:nvSpPr>
        <p:spPr/>
        <p:txBody>
          <a:bodyPr/>
          <a:lstStyle/>
          <a:p>
            <a:r>
              <a:rPr lang="en-US"/>
              <a:t>May 31, 2023</a:t>
            </a:r>
            <a:endParaRPr lang="en-US" dirty="0"/>
          </a:p>
        </p:txBody>
      </p:sp>
      <p:sp>
        <p:nvSpPr>
          <p:cNvPr id="7" name="Footer Placeholder 6">
            <a:extLst>
              <a:ext uri="{FF2B5EF4-FFF2-40B4-BE49-F238E27FC236}">
                <a16:creationId xmlns:a16="http://schemas.microsoft.com/office/drawing/2014/main" id="{79A800FA-3A59-4D82-805C-043D44DE3396}"/>
              </a:ext>
            </a:extLst>
          </p:cNvPr>
          <p:cNvSpPr>
            <a:spLocks noGrp="1"/>
          </p:cNvSpPr>
          <p:nvPr>
            <p:ph type="ftr" sz="quarter" idx="11"/>
          </p:nvPr>
        </p:nvSpPr>
        <p:spPr/>
        <p:txBody>
          <a:bodyPr/>
          <a:lstStyle/>
          <a:p>
            <a:r>
              <a:rPr lang="en-US" dirty="0"/>
              <a:t>OFFICE OF SMALL BUSINESS AND DVBE SERVICES, DGS </a:t>
            </a:r>
          </a:p>
        </p:txBody>
      </p:sp>
      <p:sp>
        <p:nvSpPr>
          <p:cNvPr id="8" name="Slide Number Placeholder 7">
            <a:extLst>
              <a:ext uri="{FF2B5EF4-FFF2-40B4-BE49-F238E27FC236}">
                <a16:creationId xmlns:a16="http://schemas.microsoft.com/office/drawing/2014/main" id="{2B660BF3-5256-431E-AA11-ADBC8EE04DBD}"/>
              </a:ext>
            </a:extLst>
          </p:cNvPr>
          <p:cNvSpPr>
            <a:spLocks noGrp="1"/>
          </p:cNvSpPr>
          <p:nvPr>
            <p:ph type="sldNum" sz="quarter" idx="12"/>
          </p:nvPr>
        </p:nvSpPr>
        <p:spPr/>
        <p:txBody>
          <a:bodyPr/>
          <a:lstStyle/>
          <a:p>
            <a:fld id="{692EB27F-9E66-4442-BA4E-CB46CE531EF9}" type="slidenum">
              <a:rPr lang="en-US" smtClean="0"/>
              <a:t>56</a:t>
            </a:fld>
            <a:endParaRPr lang="en-US" dirty="0"/>
          </a:p>
        </p:txBody>
      </p:sp>
    </p:spTree>
    <p:extLst>
      <p:ext uri="{BB962C8B-B14F-4D97-AF65-F5344CB8AC3E}">
        <p14:creationId xmlns:p14="http://schemas.microsoft.com/office/powerpoint/2010/main" val="1676205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BA187A-39AE-DAA8-BDAF-F36E6161B51C}"/>
              </a:ext>
            </a:extLst>
          </p:cNvPr>
          <p:cNvSpPr>
            <a:spLocks noGrp="1"/>
          </p:cNvSpPr>
          <p:nvPr>
            <p:ph type="title" idx="4294967295"/>
          </p:nvPr>
        </p:nvSpPr>
        <p:spPr/>
        <p:txBody>
          <a:bodyPr/>
          <a:lstStyle/>
          <a:p>
            <a:r>
              <a:rPr lang="en-US" dirty="0">
                <a:solidFill>
                  <a:schemeClr val="bg1"/>
                </a:solidFill>
              </a:rPr>
              <a:t>Step-by-Step</a:t>
            </a:r>
            <a:r>
              <a:rPr lang="en-US" baseline="0" dirty="0">
                <a:solidFill>
                  <a:schemeClr val="bg1"/>
                </a:solidFill>
              </a:rPr>
              <a:t>/Job Aid</a:t>
            </a:r>
            <a:endParaRPr lang="en-US" dirty="0">
              <a:solidFill>
                <a:schemeClr val="bg1"/>
              </a:solidFill>
            </a:endParaRPr>
          </a:p>
        </p:txBody>
      </p:sp>
      <p:sp useBgFill="1">
        <p:nvSpPr>
          <p:cNvPr id="4" name="Rectangle 3"/>
          <p:cNvSpPr/>
          <p:nvPr/>
        </p:nvSpPr>
        <p:spPr>
          <a:xfrm>
            <a:off x="1486710" y="540526"/>
            <a:ext cx="14241445" cy="7550379"/>
          </a:xfrm>
          <a:prstGeom prst="rect">
            <a:avLst/>
          </a:prstGeom>
        </p:spPr>
        <p:txBody>
          <a:bodyPr wrap="square" lIns="162158" tIns="81079" rIns="162158" bIns="81079">
            <a:spAutoFit/>
          </a:bodyPr>
          <a:lstStyle/>
          <a:p>
            <a:pPr algn="ctr"/>
            <a:endParaRPr lang="en-US" sz="6000" b="1" dirty="0">
              <a:ln w="9525">
                <a:solidFill>
                  <a:schemeClr val="bg1"/>
                </a:solidFill>
                <a:prstDash val="solid"/>
              </a:ln>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endParaRPr>
          </a:p>
          <a:p>
            <a:pPr algn="ctr"/>
            <a:r>
              <a:rPr lang="en-US" sz="6000" b="1" dirty="0">
                <a:ln w="9525">
                  <a:solidFill>
                    <a:schemeClr val="bg1"/>
                  </a:solidFill>
                  <a:prstDash val="solid"/>
                </a:ln>
                <a:solidFill>
                  <a:schemeClr val="tx1">
                    <a:lumMod val="75000"/>
                    <a:lumOff val="25000"/>
                  </a:schemeClr>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rPr>
              <a:t>Next… </a:t>
            </a:r>
            <a:endParaRPr lang="en-US" sz="6000" b="1" dirty="0">
              <a:ln w="9525">
                <a:noFill/>
                <a:prstDash val="solid"/>
              </a:ln>
              <a:solidFill>
                <a:schemeClr val="tx1">
                  <a:lumMod val="75000"/>
                  <a:lumOff val="25000"/>
                </a:schemeClr>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endParaRPr>
          </a:p>
          <a:p>
            <a:pPr algn="ctr"/>
            <a:r>
              <a:rPr lang="en-US" sz="6000" b="1" dirty="0">
                <a:ln w="9525">
                  <a:noFill/>
                  <a:prstDash val="solid"/>
                </a:ln>
                <a:solidFill>
                  <a:schemeClr val="tx1">
                    <a:lumMod val="75000"/>
                    <a:lumOff val="25000"/>
                  </a:schemeClr>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rPr>
              <a:t>“How to run your reports”</a:t>
            </a:r>
          </a:p>
          <a:p>
            <a:pPr algn="ctr"/>
            <a:r>
              <a:rPr lang="en-US" sz="6000" b="1" dirty="0">
                <a:ln w="9525">
                  <a:noFill/>
                  <a:prstDash val="solid"/>
                </a:ln>
                <a:solidFill>
                  <a:schemeClr val="tx1">
                    <a:lumMod val="75000"/>
                    <a:lumOff val="25000"/>
                  </a:schemeClr>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rPr>
              <a:t>(All Form 810s) + DVQ</a:t>
            </a:r>
          </a:p>
          <a:p>
            <a:pPr algn="ctr"/>
            <a:r>
              <a:rPr lang="en-US" sz="6000" b="1" dirty="0">
                <a:ln w="9525">
                  <a:noFill/>
                  <a:prstDash val="solid"/>
                </a:ln>
                <a:solidFill>
                  <a:schemeClr val="tx1">
                    <a:lumMod val="75000"/>
                    <a:lumOff val="25000"/>
                  </a:schemeClr>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rPr>
              <a:t>“How to validate the 810 report”</a:t>
            </a:r>
          </a:p>
          <a:p>
            <a:pPr algn="ctr"/>
            <a:endParaRPr lang="en-US" sz="6000" b="1" dirty="0">
              <a:ln w="9525">
                <a:noFill/>
                <a:prstDash val="solid"/>
              </a:ln>
              <a:solidFill>
                <a:schemeClr val="tx1">
                  <a:lumMod val="75000"/>
                  <a:lumOff val="25000"/>
                </a:schemeClr>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endParaRPr>
          </a:p>
          <a:p>
            <a:pPr algn="ctr"/>
            <a:r>
              <a:rPr lang="en-US" sz="6000" dirty="0">
                <a:ln w="9525">
                  <a:noFill/>
                  <a:prstDash val="solid"/>
                </a:ln>
                <a:solidFill>
                  <a:schemeClr val="tx1">
                    <a:lumMod val="75000"/>
                    <a:lumOff val="25000"/>
                  </a:schemeClr>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rPr>
              <a:t>Step-by-Step / Job Aid</a:t>
            </a:r>
            <a:endParaRPr lang="en-US" sz="6000" b="1" dirty="0">
              <a:ln w="9525">
                <a:solidFill>
                  <a:schemeClr val="bg1"/>
                </a:solidFill>
                <a:prstDash val="solid"/>
              </a:ln>
              <a:solidFill>
                <a:schemeClr val="tx1">
                  <a:lumMod val="75000"/>
                  <a:lumOff val="25000"/>
                </a:schemeClr>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endParaRPr>
          </a:p>
        </p:txBody>
      </p:sp>
      <p:sp>
        <p:nvSpPr>
          <p:cNvPr id="2" name="Date Placeholder 1">
            <a:extLst>
              <a:ext uri="{FF2B5EF4-FFF2-40B4-BE49-F238E27FC236}">
                <a16:creationId xmlns:a16="http://schemas.microsoft.com/office/drawing/2014/main" id="{91F3FBC3-7B0F-4672-81B8-F5CE21CF5810}"/>
              </a:ext>
            </a:extLst>
          </p:cNvPr>
          <p:cNvSpPr>
            <a:spLocks noGrp="1"/>
          </p:cNvSpPr>
          <p:nvPr>
            <p:ph type="dt" sz="half" idx="10"/>
          </p:nvPr>
        </p:nvSpPr>
        <p:spPr/>
        <p:txBody>
          <a:bodyPr/>
          <a:lstStyle/>
          <a:p>
            <a:r>
              <a:rPr lang="en-US"/>
              <a:t>May 31, 2023</a:t>
            </a:r>
          </a:p>
        </p:txBody>
      </p:sp>
      <p:sp>
        <p:nvSpPr>
          <p:cNvPr id="3" name="Footer Placeholder 2">
            <a:extLst>
              <a:ext uri="{FF2B5EF4-FFF2-40B4-BE49-F238E27FC236}">
                <a16:creationId xmlns:a16="http://schemas.microsoft.com/office/drawing/2014/main" id="{E8C06B01-06D6-4FEE-B2B3-194888883F83}"/>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02DB07CB-89BF-49F6-BD14-4C844FEF8E0C}"/>
              </a:ext>
            </a:extLst>
          </p:cNvPr>
          <p:cNvSpPr>
            <a:spLocks noGrp="1"/>
          </p:cNvSpPr>
          <p:nvPr>
            <p:ph type="sldNum" sz="quarter" idx="12"/>
          </p:nvPr>
        </p:nvSpPr>
        <p:spPr/>
        <p:txBody>
          <a:bodyPr/>
          <a:lstStyle/>
          <a:p>
            <a:fld id="{692EB27F-9E66-4442-BA4E-CB46CE531EF9}" type="slidenum">
              <a:rPr lang="en-US" smtClean="0"/>
              <a:t>57</a:t>
            </a:fld>
            <a:endParaRPr lang="en-US"/>
          </a:p>
        </p:txBody>
      </p:sp>
    </p:spTree>
    <p:extLst>
      <p:ext uri="{BB962C8B-B14F-4D97-AF65-F5344CB8AC3E}">
        <p14:creationId xmlns:p14="http://schemas.microsoft.com/office/powerpoint/2010/main" val="3944657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2374C-9107-4BE2-0A79-05A681759A13}"/>
              </a:ext>
            </a:extLst>
          </p:cNvPr>
          <p:cNvSpPr>
            <a:spLocks noGrp="1"/>
          </p:cNvSpPr>
          <p:nvPr>
            <p:ph type="title" idx="4294967295"/>
          </p:nvPr>
        </p:nvSpPr>
        <p:spPr/>
        <p:txBody>
          <a:bodyPr/>
          <a:lstStyle/>
          <a:p>
            <a:r>
              <a:rPr lang="en-US" dirty="0">
                <a:solidFill>
                  <a:schemeClr val="bg1"/>
                </a:solidFill>
              </a:rPr>
              <a:t>Questions</a:t>
            </a:r>
          </a:p>
        </p:txBody>
      </p:sp>
      <p:sp>
        <p:nvSpPr>
          <p:cNvPr id="9" name="TextBox 8">
            <a:extLst>
              <a:ext uri="{FF2B5EF4-FFF2-40B4-BE49-F238E27FC236}">
                <a16:creationId xmlns:a16="http://schemas.microsoft.com/office/drawing/2014/main" id="{303A817B-BAF1-476C-983C-8233B3243623}"/>
              </a:ext>
            </a:extLst>
          </p:cNvPr>
          <p:cNvSpPr txBox="1"/>
          <p:nvPr/>
        </p:nvSpPr>
        <p:spPr>
          <a:xfrm>
            <a:off x="811054" y="3918816"/>
            <a:ext cx="13107758" cy="3785652"/>
          </a:xfrm>
          <a:prstGeom prst="rect">
            <a:avLst/>
          </a:prstGeom>
          <a:noFill/>
        </p:spPr>
        <p:txBody>
          <a:bodyPr wrap="square" rtlCol="0">
            <a:spAutoFit/>
          </a:bodyPr>
          <a:lstStyle/>
          <a:p>
            <a:pPr algn="ctr"/>
            <a:r>
              <a:rPr lang="en-US" sz="8000" b="1" dirty="0">
                <a:ln w="9525">
                  <a:solidFill>
                    <a:schemeClr val="bg1"/>
                  </a:solidFill>
                  <a:prstDash val="solid"/>
                </a:ln>
                <a:solidFill>
                  <a:schemeClr val="tx1">
                    <a:lumMod val="75000"/>
                    <a:lumOff val="25000"/>
                  </a:schemeClr>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rPr>
              <a:t>Questions?</a:t>
            </a:r>
          </a:p>
          <a:p>
            <a:pPr algn="ctr"/>
            <a:endParaRPr lang="en-US" sz="8000" b="1" dirty="0">
              <a:ln w="9525">
                <a:solidFill>
                  <a:schemeClr val="bg1"/>
                </a:solidFill>
                <a:prstDash val="solid"/>
              </a:ln>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endParaRPr>
          </a:p>
          <a:p>
            <a:pPr algn="ctr"/>
            <a:r>
              <a:rPr lang="en-US" sz="8000" b="1"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rPr>
              <a:t>THANK YOU!</a:t>
            </a:r>
          </a:p>
        </p:txBody>
      </p:sp>
      <p:sp>
        <p:nvSpPr>
          <p:cNvPr id="2" name="Date Placeholder 1">
            <a:extLst>
              <a:ext uri="{FF2B5EF4-FFF2-40B4-BE49-F238E27FC236}">
                <a16:creationId xmlns:a16="http://schemas.microsoft.com/office/drawing/2014/main" id="{4FF392D8-02E3-4B0E-BACF-235EC748A222}"/>
              </a:ext>
            </a:extLst>
          </p:cNvPr>
          <p:cNvSpPr>
            <a:spLocks noGrp="1"/>
          </p:cNvSpPr>
          <p:nvPr>
            <p:ph type="dt" sz="half" idx="10"/>
          </p:nvPr>
        </p:nvSpPr>
        <p:spPr/>
        <p:txBody>
          <a:bodyPr/>
          <a:lstStyle/>
          <a:p>
            <a:r>
              <a:rPr lang="en-US"/>
              <a:t>May 31, 2023</a:t>
            </a:r>
          </a:p>
        </p:txBody>
      </p:sp>
      <p:sp>
        <p:nvSpPr>
          <p:cNvPr id="3" name="Footer Placeholder 2">
            <a:extLst>
              <a:ext uri="{FF2B5EF4-FFF2-40B4-BE49-F238E27FC236}">
                <a16:creationId xmlns:a16="http://schemas.microsoft.com/office/drawing/2014/main" id="{E51B7E80-E702-4792-9FA9-6D5CFAC1B6FA}"/>
              </a:ext>
            </a:extLst>
          </p:cNvPr>
          <p:cNvSpPr>
            <a:spLocks noGrp="1"/>
          </p:cNvSpPr>
          <p:nvPr>
            <p:ph type="ftr" sz="quarter" idx="11"/>
          </p:nvPr>
        </p:nvSpPr>
        <p:spPr/>
        <p:txBody>
          <a:bodyPr/>
          <a:lstStyle/>
          <a:p>
            <a:r>
              <a:rPr lang="en-US"/>
              <a:t>OFFICE OF SMALL BUSINESS AND DVBE SERVICES, DGS </a:t>
            </a:r>
          </a:p>
        </p:txBody>
      </p:sp>
      <p:sp>
        <p:nvSpPr>
          <p:cNvPr id="6" name="Slide Number Placeholder 5">
            <a:extLst>
              <a:ext uri="{FF2B5EF4-FFF2-40B4-BE49-F238E27FC236}">
                <a16:creationId xmlns:a16="http://schemas.microsoft.com/office/drawing/2014/main" id="{DC3B6F73-233E-4B87-AF23-E003D4D20996}"/>
              </a:ext>
            </a:extLst>
          </p:cNvPr>
          <p:cNvSpPr>
            <a:spLocks noGrp="1"/>
          </p:cNvSpPr>
          <p:nvPr>
            <p:ph type="sldNum" sz="quarter" idx="12"/>
          </p:nvPr>
        </p:nvSpPr>
        <p:spPr/>
        <p:txBody>
          <a:bodyPr/>
          <a:lstStyle/>
          <a:p>
            <a:fld id="{692EB27F-9E66-4442-BA4E-CB46CE531EF9}" type="slidenum">
              <a:rPr lang="en-US" smtClean="0"/>
              <a:t>58</a:t>
            </a:fld>
            <a:endParaRPr lang="en-US"/>
          </a:p>
        </p:txBody>
      </p:sp>
    </p:spTree>
    <p:extLst>
      <p:ext uri="{BB962C8B-B14F-4D97-AF65-F5344CB8AC3E}">
        <p14:creationId xmlns:p14="http://schemas.microsoft.com/office/powerpoint/2010/main" val="315035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CE5B-35F5-303F-6C02-E6EC6FFAFC0C}"/>
              </a:ext>
            </a:extLst>
          </p:cNvPr>
          <p:cNvSpPr>
            <a:spLocks noGrp="1"/>
          </p:cNvSpPr>
          <p:nvPr>
            <p:ph type="title"/>
          </p:nvPr>
        </p:nvSpPr>
        <p:spPr/>
        <p:txBody>
          <a:bodyPr>
            <a:normAutofit/>
          </a:bodyPr>
          <a:lstStyle/>
          <a:p>
            <a:r>
              <a:rPr lang="en-US" sz="8800" b="1" dirty="0">
                <a:latin typeface="Verdana" panose="020B0604030504040204" pitchFamily="34" charset="0"/>
                <a:ea typeface="Verdana" panose="020B0604030504040204" pitchFamily="34" charset="0"/>
                <a:cs typeface="Arial" panose="020B0604020202020204" pitchFamily="34" charset="0"/>
              </a:rPr>
              <a:t>New Legislation</a:t>
            </a:r>
          </a:p>
        </p:txBody>
      </p:sp>
      <p:sp>
        <p:nvSpPr>
          <p:cNvPr id="20" name="Content Placeholder 2">
            <a:extLst>
              <a:ext uri="{FF2B5EF4-FFF2-40B4-BE49-F238E27FC236}">
                <a16:creationId xmlns:a16="http://schemas.microsoft.com/office/drawing/2014/main" id="{FEEA3D6A-9F34-FAEF-FD5C-D67EE047EE80}"/>
              </a:ext>
            </a:extLst>
          </p:cNvPr>
          <p:cNvSpPr>
            <a:spLocks noGrp="1"/>
          </p:cNvSpPr>
          <p:nvPr>
            <p:ph idx="1"/>
          </p:nvPr>
        </p:nvSpPr>
        <p:spPr>
          <a:xfrm>
            <a:off x="1459466" y="3273187"/>
            <a:ext cx="13659089" cy="7913132"/>
          </a:xfrm>
        </p:spPr>
        <p:txBody>
          <a:bodyPr>
            <a:normAutofit/>
          </a:bodyPr>
          <a:lstStyle/>
          <a:p>
            <a:pPr marL="0" indent="0">
              <a:buNone/>
            </a:pPr>
            <a:r>
              <a:rPr lang="en-US" sz="4800" b="1" spc="-89" dirty="0">
                <a:latin typeface="Verdana" panose="020B0604030504040204" pitchFamily="34" charset="0"/>
                <a:ea typeface="Verdana" panose="020B0604030504040204" pitchFamily="34" charset="0"/>
                <a:cs typeface="Arial" panose="020B0604020202020204" pitchFamily="34" charset="0"/>
              </a:rPr>
              <a:t>AB 2974(Chapter 600, Statute of 2022)</a:t>
            </a:r>
          </a:p>
          <a:p>
            <a:pPr marL="0" indent="0">
              <a:buNone/>
            </a:pPr>
            <a:r>
              <a:rPr lang="en-US" sz="4000" dirty="0">
                <a:latin typeface="Verdana" panose="020B0604030504040204" pitchFamily="34" charset="0"/>
                <a:ea typeface="Verdana" panose="020B0604030504040204" pitchFamily="34" charset="0"/>
              </a:rPr>
              <a:t>Effective January 1, 2023, all state agencies awarding new contracts over $500,000 financed, in whole or part, with IIJA federal funds, shall stablish a 25% Small Business (SB) procurement participation goal on those contracts.</a:t>
            </a:r>
          </a:p>
          <a:p>
            <a:pPr marL="0" indent="0">
              <a:buNone/>
            </a:pPr>
            <a:endParaRPr lang="en-US" sz="4000" dirty="0">
              <a:latin typeface="Verdana" panose="020B0604030504040204" pitchFamily="34" charset="0"/>
              <a:ea typeface="Verdana" panose="020B0604030504040204" pitchFamily="34" charset="0"/>
            </a:endParaRPr>
          </a:p>
          <a:p>
            <a:pPr marL="0" indent="0">
              <a:buNone/>
            </a:pPr>
            <a:r>
              <a:rPr lang="en-US" sz="3000" dirty="0">
                <a:latin typeface="Verdana" panose="020B0604030504040204" pitchFamily="34" charset="0"/>
                <a:ea typeface="Verdana" panose="020B0604030504040204" pitchFamily="34" charset="0"/>
                <a:hlinkClick r:id="rId3"/>
              </a:rPr>
              <a:t>https://leginfo.legislature.ca.gov/faces/billNavClient.xhtml?bill_id=202120220AB2974</a:t>
            </a:r>
            <a:endParaRPr lang="en-US" sz="3000" dirty="0">
              <a:latin typeface="Verdana" panose="020B0604030504040204" pitchFamily="34" charset="0"/>
              <a:ea typeface="Verdana" panose="020B0604030504040204" pitchFamily="34" charset="0"/>
            </a:endParaRPr>
          </a:p>
          <a:p>
            <a:pPr marL="0" indent="0">
              <a:buNone/>
            </a:pPr>
            <a:endParaRPr lang="en-US" sz="3000" dirty="0">
              <a:latin typeface="Verdana" panose="020B0604030504040204" pitchFamily="34" charset="0"/>
              <a:ea typeface="Verdana" panose="020B0604030504040204" pitchFamily="34" charset="0"/>
            </a:endParaRPr>
          </a:p>
        </p:txBody>
      </p:sp>
      <p:sp>
        <p:nvSpPr>
          <p:cNvPr id="4" name="Date Placeholder 3">
            <a:extLst>
              <a:ext uri="{FF2B5EF4-FFF2-40B4-BE49-F238E27FC236}">
                <a16:creationId xmlns:a16="http://schemas.microsoft.com/office/drawing/2014/main" id="{97910011-B59E-5B8C-0094-EA3B2B3D5B2E}"/>
              </a:ext>
            </a:extLst>
          </p:cNvPr>
          <p:cNvSpPr>
            <a:spLocks noGrp="1"/>
          </p:cNvSpPr>
          <p:nvPr>
            <p:ph type="dt" sz="half" idx="10"/>
          </p:nvPr>
        </p:nvSpPr>
        <p:spPr/>
        <p:txBody>
          <a:bodyPr>
            <a:normAutofit/>
          </a:bodyPr>
          <a:lstStyle/>
          <a:p>
            <a:pPr>
              <a:spcAft>
                <a:spcPts val="600"/>
              </a:spcAft>
            </a:pPr>
            <a:r>
              <a:rPr lang="en-US"/>
              <a:t>May 31, 2023</a:t>
            </a:r>
          </a:p>
        </p:txBody>
      </p:sp>
      <p:sp>
        <p:nvSpPr>
          <p:cNvPr id="5" name="Footer Placeholder 4">
            <a:extLst>
              <a:ext uri="{FF2B5EF4-FFF2-40B4-BE49-F238E27FC236}">
                <a16:creationId xmlns:a16="http://schemas.microsoft.com/office/drawing/2014/main" id="{50C742C0-4107-CA07-F040-31798E56A41E}"/>
              </a:ext>
            </a:extLst>
          </p:cNvPr>
          <p:cNvSpPr>
            <a:spLocks noGrp="1"/>
          </p:cNvSpPr>
          <p:nvPr>
            <p:ph type="ftr" sz="quarter" idx="11"/>
          </p:nvPr>
        </p:nvSpPr>
        <p:spPr/>
        <p:txBody>
          <a:bodyPr>
            <a:normAutofit/>
          </a:bodyPr>
          <a:lstStyle/>
          <a:p>
            <a:pPr>
              <a:spcAft>
                <a:spcPts val="600"/>
              </a:spcAft>
            </a:pPr>
            <a:r>
              <a:rPr lang="en-US"/>
              <a:t>OFFICE OF SMALL BUSINESS AND DVBE SERVICES, DGS </a:t>
            </a:r>
          </a:p>
        </p:txBody>
      </p:sp>
      <p:sp>
        <p:nvSpPr>
          <p:cNvPr id="6" name="Slide Number Placeholder 5">
            <a:extLst>
              <a:ext uri="{FF2B5EF4-FFF2-40B4-BE49-F238E27FC236}">
                <a16:creationId xmlns:a16="http://schemas.microsoft.com/office/drawing/2014/main" id="{DF9099F5-27B7-CB0C-EF1E-F9DF3B901F6E}"/>
              </a:ext>
            </a:extLst>
          </p:cNvPr>
          <p:cNvSpPr>
            <a:spLocks noGrp="1"/>
          </p:cNvSpPr>
          <p:nvPr>
            <p:ph type="sldNum" sz="quarter" idx="12"/>
          </p:nvPr>
        </p:nvSpPr>
        <p:spPr/>
        <p:txBody>
          <a:bodyPr>
            <a:normAutofit/>
          </a:bodyPr>
          <a:lstStyle/>
          <a:p>
            <a:pPr>
              <a:spcAft>
                <a:spcPts val="600"/>
              </a:spcAft>
            </a:pPr>
            <a:fld id="{692EB27F-9E66-4442-BA4E-CB46CE531EF9}" type="slidenum">
              <a:rPr lang="en-US" smtClean="0"/>
              <a:pPr>
                <a:spcAft>
                  <a:spcPts val="600"/>
                </a:spcAft>
              </a:pPr>
              <a:t>6</a:t>
            </a:fld>
            <a:endParaRPr lang="en-US"/>
          </a:p>
        </p:txBody>
      </p:sp>
    </p:spTree>
    <p:extLst>
      <p:ext uri="{BB962C8B-B14F-4D97-AF65-F5344CB8AC3E}">
        <p14:creationId xmlns:p14="http://schemas.microsoft.com/office/powerpoint/2010/main" val="73294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CE5B-35F5-303F-6C02-E6EC6FFAFC0C}"/>
              </a:ext>
            </a:extLst>
          </p:cNvPr>
          <p:cNvSpPr>
            <a:spLocks noGrp="1"/>
          </p:cNvSpPr>
          <p:nvPr>
            <p:ph type="title"/>
          </p:nvPr>
        </p:nvSpPr>
        <p:spPr>
          <a:xfrm>
            <a:off x="1459468" y="508259"/>
            <a:ext cx="14497288" cy="2572743"/>
          </a:xfrm>
        </p:spPr>
        <p:txBody>
          <a:bodyPr>
            <a:normAutofit/>
          </a:bodyPr>
          <a:lstStyle/>
          <a:p>
            <a:r>
              <a:rPr lang="en-US" sz="8800" b="1" dirty="0">
                <a:latin typeface="Verdana" panose="020B0604030504040204" pitchFamily="34" charset="0"/>
                <a:ea typeface="Verdana" panose="020B0604030504040204" pitchFamily="34" charset="0"/>
                <a:cs typeface="Arial" panose="020B0604020202020204" pitchFamily="34" charset="0"/>
              </a:rPr>
              <a:t>New Legislation(Cont.)</a:t>
            </a:r>
          </a:p>
        </p:txBody>
      </p:sp>
      <p:sp>
        <p:nvSpPr>
          <p:cNvPr id="20" name="Content Placeholder 2">
            <a:extLst>
              <a:ext uri="{FF2B5EF4-FFF2-40B4-BE49-F238E27FC236}">
                <a16:creationId xmlns:a16="http://schemas.microsoft.com/office/drawing/2014/main" id="{FEEA3D6A-9F34-FAEF-FD5C-D67EE047EE80}"/>
              </a:ext>
            </a:extLst>
          </p:cNvPr>
          <p:cNvSpPr>
            <a:spLocks noGrp="1"/>
          </p:cNvSpPr>
          <p:nvPr>
            <p:ph idx="1"/>
          </p:nvPr>
        </p:nvSpPr>
        <p:spPr>
          <a:xfrm>
            <a:off x="1459466" y="3273187"/>
            <a:ext cx="13659089" cy="7913132"/>
          </a:xfrm>
        </p:spPr>
        <p:txBody>
          <a:bodyPr>
            <a:normAutofit/>
          </a:bodyPr>
          <a:lstStyle/>
          <a:p>
            <a:pPr marL="0" indent="0">
              <a:buNone/>
            </a:pPr>
            <a:r>
              <a:rPr lang="en-US" sz="4800" b="1" spc="-89" dirty="0">
                <a:latin typeface="Verdana" panose="020B0604030504040204" pitchFamily="34" charset="0"/>
                <a:ea typeface="Verdana" panose="020B0604030504040204" pitchFamily="34" charset="0"/>
                <a:cs typeface="Arial" panose="020B0604020202020204" pitchFamily="34" charset="0"/>
              </a:rPr>
              <a:t>AB 2019(Chapter 730, Statute of 2022)</a:t>
            </a:r>
          </a:p>
          <a:p>
            <a:pPr marL="0" indent="0">
              <a:buNone/>
            </a:pPr>
            <a:r>
              <a:rPr lang="fr-FR" sz="2400" b="1" i="0" u="none" strike="noStrike" baseline="0" dirty="0">
                <a:solidFill>
                  <a:schemeClr val="accent1"/>
                </a:solidFill>
                <a:latin typeface="Verdana" panose="020B0604030504040204" pitchFamily="34" charset="0"/>
                <a:ea typeface="Verdana" panose="020B0604030504040204" pitchFamily="34" charset="0"/>
              </a:rPr>
              <a:t>Codifies 25 percent SB participation goal. </a:t>
            </a:r>
            <a:endParaRPr lang="en-US" sz="2400" b="1" spc="-89" dirty="0">
              <a:solidFill>
                <a:schemeClr val="accent1"/>
              </a:solidFill>
              <a:latin typeface="Verdana" panose="020B0604030504040204" pitchFamily="34" charset="0"/>
              <a:ea typeface="Verdana" panose="020B0604030504040204" pitchFamily="34" charset="0"/>
              <a:cs typeface="Arial" panose="020B0604020202020204" pitchFamily="34" charset="0"/>
            </a:endParaRPr>
          </a:p>
          <a:p>
            <a:pPr>
              <a:buFont typeface="Wingdings" panose="05000000000000000000" pitchFamily="2" charset="2"/>
              <a:buChar char="Ø"/>
            </a:pPr>
            <a:r>
              <a:rPr lang="en-US" sz="3200" dirty="0">
                <a:latin typeface="Verdana" panose="020B0604030504040204" pitchFamily="34" charset="0"/>
                <a:ea typeface="Verdana" panose="020B0604030504040204" pitchFamily="34" charset="0"/>
              </a:rPr>
              <a:t>Requires the state to conduct a statewide procurement disparity study by January 2025.</a:t>
            </a:r>
          </a:p>
          <a:p>
            <a:pPr>
              <a:buFont typeface="Wingdings" panose="05000000000000000000" pitchFamily="2" charset="2"/>
              <a:buChar char="Ø"/>
            </a:pPr>
            <a:r>
              <a:rPr lang="en-US" sz="3200" b="0" i="0" u="none" strike="noStrike" baseline="0" dirty="0">
                <a:solidFill>
                  <a:srgbClr val="000000"/>
                </a:solidFill>
                <a:latin typeface="Verdana" panose="020B0604030504040204" pitchFamily="34" charset="0"/>
                <a:ea typeface="Verdana" panose="020B0604030504040204" pitchFamily="34" charset="0"/>
              </a:rPr>
              <a:t>Allows for remedial actions to be taken such as removal of delegated contract authority or restrictions on contracting activity for agencies that don’t meet SB/DVBE goals in three out of five years. </a:t>
            </a:r>
            <a:endParaRPr lang="en-US" sz="3200" dirty="0">
              <a:latin typeface="Verdana" panose="020B0604030504040204" pitchFamily="34" charset="0"/>
              <a:ea typeface="Verdana" panose="020B0604030504040204" pitchFamily="34" charset="0"/>
            </a:endParaRPr>
          </a:p>
          <a:p>
            <a:pPr marL="0" indent="0">
              <a:buNone/>
            </a:pPr>
            <a:r>
              <a:rPr lang="en-US" sz="2000" b="1" i="0" dirty="0">
                <a:solidFill>
                  <a:srgbClr val="000000"/>
                </a:solidFill>
                <a:effectLst/>
                <a:latin typeface="Verdana" panose="020B0604030504040204" pitchFamily="34" charset="0"/>
                <a:ea typeface="Verdana" panose="020B0604030504040204" pitchFamily="34" charset="0"/>
              </a:rPr>
              <a:t>BB. No. P-12-22 - SUBJECT:</a:t>
            </a:r>
            <a:r>
              <a:rPr lang="en-US" sz="2000" b="0" i="0" dirty="0">
                <a:solidFill>
                  <a:srgbClr val="000000"/>
                </a:solidFill>
                <a:effectLst/>
                <a:latin typeface="Verdana" panose="020B0604030504040204" pitchFamily="34" charset="0"/>
                <a:ea typeface="Verdana" panose="020B0604030504040204" pitchFamily="34" charset="0"/>
              </a:rPr>
              <a:t> </a:t>
            </a:r>
            <a:r>
              <a:rPr lang="en-US" sz="2000" b="0" i="0" u="none" strike="noStrike" dirty="0">
                <a:solidFill>
                  <a:srgbClr val="0066AA"/>
                </a:solidFill>
                <a:effectLst/>
                <a:latin typeface="Verdana" panose="020B0604030504040204" pitchFamily="34" charset="0"/>
                <a:ea typeface="Verdana" panose="020B0604030504040204" pitchFamily="34" charset="0"/>
                <a:hlinkClick r:id="rId3"/>
              </a:rPr>
              <a:t>Economic Equity for Small Business (SB) and Disabled Veteran Business Enterprise (DVBE) Firms and Diversity Among State Contractors</a:t>
            </a:r>
            <a:endParaRPr lang="en-US" sz="2000" b="0" i="0" dirty="0">
              <a:solidFill>
                <a:srgbClr val="000000"/>
              </a:solidFill>
              <a:effectLst/>
              <a:latin typeface="Verdana" panose="020B0604030504040204" pitchFamily="34" charset="0"/>
              <a:ea typeface="Verdana" panose="020B0604030504040204" pitchFamily="34" charset="0"/>
            </a:endParaRPr>
          </a:p>
          <a:p>
            <a:pPr marL="0" indent="0">
              <a:buNone/>
            </a:pPr>
            <a:endParaRPr lang="en-US" sz="3000" dirty="0">
              <a:latin typeface="Verdana" panose="020B0604030504040204" pitchFamily="34" charset="0"/>
              <a:ea typeface="Verdana" panose="020B0604030504040204" pitchFamily="34" charset="0"/>
            </a:endParaRPr>
          </a:p>
        </p:txBody>
      </p:sp>
      <p:sp>
        <p:nvSpPr>
          <p:cNvPr id="4" name="Date Placeholder 3">
            <a:extLst>
              <a:ext uri="{FF2B5EF4-FFF2-40B4-BE49-F238E27FC236}">
                <a16:creationId xmlns:a16="http://schemas.microsoft.com/office/drawing/2014/main" id="{97910011-B59E-5B8C-0094-EA3B2B3D5B2E}"/>
              </a:ext>
            </a:extLst>
          </p:cNvPr>
          <p:cNvSpPr>
            <a:spLocks noGrp="1"/>
          </p:cNvSpPr>
          <p:nvPr>
            <p:ph type="dt" sz="half" idx="10"/>
          </p:nvPr>
        </p:nvSpPr>
        <p:spPr/>
        <p:txBody>
          <a:bodyPr>
            <a:normAutofit/>
          </a:bodyPr>
          <a:lstStyle/>
          <a:p>
            <a:pPr>
              <a:spcAft>
                <a:spcPts val="600"/>
              </a:spcAft>
            </a:pPr>
            <a:r>
              <a:rPr lang="en-US"/>
              <a:t>May 31, 2023</a:t>
            </a:r>
          </a:p>
        </p:txBody>
      </p:sp>
      <p:sp>
        <p:nvSpPr>
          <p:cNvPr id="5" name="Footer Placeholder 4">
            <a:extLst>
              <a:ext uri="{FF2B5EF4-FFF2-40B4-BE49-F238E27FC236}">
                <a16:creationId xmlns:a16="http://schemas.microsoft.com/office/drawing/2014/main" id="{50C742C0-4107-CA07-F040-31798E56A41E}"/>
              </a:ext>
            </a:extLst>
          </p:cNvPr>
          <p:cNvSpPr>
            <a:spLocks noGrp="1"/>
          </p:cNvSpPr>
          <p:nvPr>
            <p:ph type="ftr" sz="quarter" idx="11"/>
          </p:nvPr>
        </p:nvSpPr>
        <p:spPr/>
        <p:txBody>
          <a:bodyPr>
            <a:normAutofit/>
          </a:bodyPr>
          <a:lstStyle/>
          <a:p>
            <a:pPr>
              <a:spcAft>
                <a:spcPts val="600"/>
              </a:spcAft>
            </a:pPr>
            <a:r>
              <a:rPr lang="en-US"/>
              <a:t>OFFICE OF SMALL BUSINESS AND DVBE SERVICES, DGS </a:t>
            </a:r>
          </a:p>
        </p:txBody>
      </p:sp>
      <p:sp>
        <p:nvSpPr>
          <p:cNvPr id="6" name="Slide Number Placeholder 5">
            <a:extLst>
              <a:ext uri="{FF2B5EF4-FFF2-40B4-BE49-F238E27FC236}">
                <a16:creationId xmlns:a16="http://schemas.microsoft.com/office/drawing/2014/main" id="{DF9099F5-27B7-CB0C-EF1E-F9DF3B901F6E}"/>
              </a:ext>
            </a:extLst>
          </p:cNvPr>
          <p:cNvSpPr>
            <a:spLocks noGrp="1"/>
          </p:cNvSpPr>
          <p:nvPr>
            <p:ph type="sldNum" sz="quarter" idx="12"/>
          </p:nvPr>
        </p:nvSpPr>
        <p:spPr/>
        <p:txBody>
          <a:bodyPr>
            <a:normAutofit/>
          </a:bodyPr>
          <a:lstStyle/>
          <a:p>
            <a:pPr>
              <a:spcAft>
                <a:spcPts val="600"/>
              </a:spcAft>
            </a:pPr>
            <a:fld id="{692EB27F-9E66-4442-BA4E-CB46CE531EF9}" type="slidenum">
              <a:rPr lang="en-US" smtClean="0"/>
              <a:pPr>
                <a:spcAft>
                  <a:spcPts val="600"/>
                </a:spcAft>
              </a:pPr>
              <a:t>7</a:t>
            </a:fld>
            <a:endParaRPr lang="en-US"/>
          </a:p>
        </p:txBody>
      </p:sp>
    </p:spTree>
    <p:extLst>
      <p:ext uri="{BB962C8B-B14F-4D97-AF65-F5344CB8AC3E}">
        <p14:creationId xmlns:p14="http://schemas.microsoft.com/office/powerpoint/2010/main" val="212626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1459468" y="508260"/>
            <a:ext cx="13378458" cy="2296060"/>
          </a:xfrm>
        </p:spPr>
        <p:txBody>
          <a:bodyPr>
            <a:noAutofit/>
          </a:bodyPr>
          <a:lstStyle/>
          <a:p>
            <a:r>
              <a:rPr lang="en-US" altLang="en-US" sz="6000" b="1" dirty="0">
                <a:latin typeface="Verdana" panose="020B0604030504040204" pitchFamily="34" charset="0"/>
                <a:ea typeface="Verdana" panose="020B0604030504040204" pitchFamily="34" charset="0"/>
                <a:cs typeface="Arial" panose="020B0604020202020204" pitchFamily="34" charset="0"/>
              </a:rPr>
              <a:t>DVBE Program Audit 2018-114</a:t>
            </a:r>
            <a:endParaRPr lang="en-US" altLang="en-US" sz="5400" b="1" dirty="0">
              <a:latin typeface="Verdana" panose="020B0604030504040204" pitchFamily="34" charset="0"/>
              <a:ea typeface="Verdana" panose="020B0604030504040204" pitchFamily="34" charset="0"/>
              <a:cs typeface="Arial" panose="020B0604020202020204" pitchFamily="34" charset="0"/>
            </a:endParaRPr>
          </a:p>
        </p:txBody>
      </p:sp>
      <p:sp>
        <p:nvSpPr>
          <p:cNvPr id="4" name="Content Placeholder 3"/>
          <p:cNvSpPr>
            <a:spLocks noGrp="1"/>
          </p:cNvSpPr>
          <p:nvPr>
            <p:ph idx="1"/>
          </p:nvPr>
        </p:nvSpPr>
        <p:spPr>
          <a:xfrm>
            <a:off x="1459468" y="3185319"/>
            <a:ext cx="13582890" cy="7989332"/>
          </a:xfrm>
          <a:solidFill>
            <a:schemeClr val="bg1"/>
          </a:solidFill>
        </p:spPr>
        <p:txBody>
          <a:bodyPr>
            <a:noAutofit/>
          </a:bodyPr>
          <a:lstStyle/>
          <a:p>
            <a:pPr marL="0" indent="0">
              <a:buNone/>
              <a:defRPr/>
            </a:pPr>
            <a:r>
              <a:rPr lang="en-US" sz="2400" b="1" dirty="0">
                <a:latin typeface="Verdana" panose="020B0604030504040204" pitchFamily="34" charset="0"/>
                <a:ea typeface="Verdana" panose="020B0604030504040204" pitchFamily="34" charset="0"/>
                <a:cs typeface="Arial" panose="020B0604020202020204" pitchFamily="34" charset="0"/>
              </a:rPr>
              <a:t>Audit recommendations/requirements</a:t>
            </a:r>
            <a:r>
              <a:rPr lang="en-US" sz="2400" dirty="0">
                <a:latin typeface="Verdana" panose="020B0604030504040204" pitchFamily="34" charset="0"/>
                <a:ea typeface="Verdana" panose="020B0604030504040204" pitchFamily="34" charset="0"/>
                <a:cs typeface="Arial" panose="020B0604020202020204" pitchFamily="34" charset="0"/>
              </a:rPr>
              <a:t>:</a:t>
            </a:r>
          </a:p>
          <a:p>
            <a:pPr>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Arial" panose="020B0604020202020204" pitchFamily="34" charset="0"/>
              </a:rPr>
              <a:t>Increase accuracy </a:t>
            </a:r>
          </a:p>
          <a:p>
            <a:pPr lvl="1">
              <a:lnSpc>
                <a:spcPct val="120000"/>
              </a:lnSpc>
              <a:buFont typeface="Arial" panose="020B0604020202020204" pitchFamily="34" charset="0"/>
              <a:buChar char="•"/>
              <a:defRPr/>
            </a:pPr>
            <a:r>
              <a:rPr lang="en-US" sz="2400" dirty="0">
                <a:latin typeface="Verdana" panose="020B0604030504040204" pitchFamily="34" charset="0"/>
                <a:ea typeface="Verdana" panose="020B0604030504040204" pitchFamily="34" charset="0"/>
                <a:cs typeface="Arial" panose="020B0604020202020204" pitchFamily="34" charset="0"/>
              </a:rPr>
              <a:t>Develop/strengthen second departmental review for accuracy </a:t>
            </a:r>
          </a:p>
          <a:p>
            <a:pPr lvl="1">
              <a:lnSpc>
                <a:spcPct val="120000"/>
              </a:lnSpc>
              <a:buFont typeface="Arial" panose="020B0604020202020204" pitchFamily="34" charset="0"/>
              <a:buChar char="•"/>
              <a:defRPr/>
            </a:pPr>
            <a:r>
              <a:rPr lang="en-US" sz="2400" dirty="0">
                <a:latin typeface="Verdana" panose="020B0604030504040204" pitchFamily="34" charset="0"/>
                <a:ea typeface="Verdana" panose="020B0604030504040204" pitchFamily="34" charset="0"/>
                <a:cs typeface="Arial" panose="020B0604020202020204" pitchFamily="34" charset="0"/>
              </a:rPr>
              <a:t>Conduct sample data verification of the high dollar contracts</a:t>
            </a:r>
          </a:p>
          <a:p>
            <a:pPr lvl="1">
              <a:lnSpc>
                <a:spcPct val="120000"/>
              </a:lnSpc>
              <a:buFont typeface="Arial" panose="020B0604020202020204" pitchFamily="34" charset="0"/>
              <a:buChar char="•"/>
              <a:defRPr/>
            </a:pPr>
            <a:r>
              <a:rPr lang="en-US" sz="2400" dirty="0">
                <a:latin typeface="Verdana" panose="020B0604030504040204" pitchFamily="34" charset="0"/>
                <a:ea typeface="Verdana" panose="020B0604030504040204" pitchFamily="34" charset="0"/>
                <a:cs typeface="Arial" panose="020B0604020202020204" pitchFamily="34" charset="0"/>
              </a:rPr>
              <a:t>Verify reported data against procurement records/data validation query</a:t>
            </a:r>
          </a:p>
          <a:p>
            <a:pPr marL="28931" lvl="1" indent="-28931">
              <a:lnSpc>
                <a:spcPct val="120000"/>
              </a:lnSpc>
              <a:spcBef>
                <a:spcPts val="380"/>
              </a:spcBef>
              <a:spcAft>
                <a:spcPts val="64"/>
              </a:spcAft>
              <a:buSzPct val="10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Arial" panose="020B0604020202020204" pitchFamily="34" charset="0"/>
              </a:rPr>
              <a:t>  Ensure consistency</a:t>
            </a:r>
          </a:p>
          <a:p>
            <a:pPr marL="86794" lvl="2" indent="-28931">
              <a:lnSpc>
                <a:spcPct val="120000"/>
              </a:lnSpc>
              <a:spcBef>
                <a:spcPts val="380"/>
              </a:spcBef>
              <a:spcAft>
                <a:spcPts val="64"/>
              </a:spcAft>
              <a:buSzPct val="10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Arial" panose="020B0604020202020204" pitchFamily="34" charset="0"/>
              </a:rPr>
              <a:t> Awards vs. expenditures</a:t>
            </a:r>
          </a:p>
          <a:p>
            <a:pPr marL="86794" lvl="2" indent="-28931">
              <a:lnSpc>
                <a:spcPct val="120000"/>
              </a:lnSpc>
              <a:spcBef>
                <a:spcPts val="380"/>
              </a:spcBef>
              <a:spcAft>
                <a:spcPts val="64"/>
              </a:spcAft>
              <a:buSzPct val="10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Arial" panose="020B0604020202020204" pitchFamily="34" charset="0"/>
              </a:rPr>
              <a:t> Multiyear contract reported fully in the award year (front loaded)</a:t>
            </a:r>
          </a:p>
          <a:p>
            <a:pPr marL="0" indent="0" defTabSz="313924">
              <a:buNone/>
            </a:pPr>
            <a:r>
              <a:rPr lang="en-US" altLang="en-US" sz="2400" b="1" dirty="0">
                <a:latin typeface="Verdana" panose="020B0604030504040204" pitchFamily="34" charset="0"/>
                <a:ea typeface="Verdana" panose="020B0604030504040204" pitchFamily="34" charset="0"/>
                <a:cs typeface="Arial" panose="020B0604020202020204" pitchFamily="34" charset="0"/>
              </a:rPr>
              <a:t>Implementation in FI$Cal and SCPRS ensures:</a:t>
            </a:r>
          </a:p>
          <a:p>
            <a:pPr marL="91440" lvl="1" indent="-72329">
              <a:lnSpc>
                <a:spcPct val="110000"/>
              </a:lnSpc>
              <a:spcBef>
                <a:spcPts val="600"/>
              </a:spcBef>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Arial" panose="020B0604020202020204" pitchFamily="34" charset="0"/>
              </a:rPr>
              <a:t> Eliminates departments intensive labor and paper submittals, as it is fully run by OSDS for all FI$Cal departments</a:t>
            </a:r>
          </a:p>
          <a:p>
            <a:pPr>
              <a:lnSpc>
                <a:spcPct val="110000"/>
              </a:lnSpc>
              <a:spcBef>
                <a:spcPts val="600"/>
              </a:spcBef>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Arial" panose="020B0604020202020204" pitchFamily="34" charset="0"/>
              </a:rPr>
              <a:t> Meets audits recommendations </a:t>
            </a:r>
          </a:p>
          <a:p>
            <a:pPr>
              <a:lnSpc>
                <a:spcPct val="110000"/>
              </a:lnSpc>
              <a:spcBef>
                <a:spcPts val="600"/>
              </a:spcBef>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Arial" panose="020B0604020202020204" pitchFamily="34" charset="0"/>
              </a:rPr>
              <a:t> Increases consistency (award vs. expenditures, multi-year contracts front loading)</a:t>
            </a:r>
          </a:p>
          <a:p>
            <a:pPr>
              <a:lnSpc>
                <a:spcPct val="110000"/>
              </a:lnSpc>
              <a:spcBef>
                <a:spcPts val="600"/>
              </a:spcBef>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Arial" panose="020B0604020202020204" pitchFamily="34" charset="0"/>
              </a:rPr>
              <a:t> Increased accuracy, reduces room for human errors</a:t>
            </a:r>
          </a:p>
          <a:p>
            <a:pPr>
              <a:spcBef>
                <a:spcPts val="600"/>
              </a:spcBef>
              <a:buFont typeface="Wingdings" panose="05000000000000000000" pitchFamily="2" charset="2"/>
              <a:buChar char="Ø"/>
              <a:defRPr/>
            </a:pPr>
            <a:r>
              <a:rPr lang="en-US" altLang="en-US" sz="2400" dirty="0">
                <a:latin typeface="Verdana" panose="020B0604030504040204" pitchFamily="34" charset="0"/>
                <a:ea typeface="Verdana" panose="020B0604030504040204" pitchFamily="34" charset="0"/>
                <a:cs typeface="Arial" panose="020B0604020202020204" pitchFamily="34" charset="0"/>
              </a:rPr>
              <a:t> Accompanied by appropriate level of review and approval</a:t>
            </a:r>
          </a:p>
          <a:p>
            <a:pPr>
              <a:buFont typeface="Wingdings" panose="05000000000000000000" pitchFamily="2" charset="2"/>
              <a:buChar char="Ø"/>
              <a:defRPr/>
            </a:pPr>
            <a:endParaRPr lang="en-US" altLang="en-US" sz="2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buFont typeface="Wingdings" panose="05000000000000000000" pitchFamily="2" charset="2"/>
              <a:buChar char="Ø"/>
              <a:defRPr/>
            </a:pPr>
            <a:endParaRPr lang="en-US" sz="2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buFont typeface="Wingdings" panose="05000000000000000000" pitchFamily="2" charset="2"/>
              <a:buChar char="Ø"/>
              <a:defRPr/>
            </a:pPr>
            <a:endParaRPr lang="en-US" sz="2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buFont typeface="Wingdings" panose="05000000000000000000" pitchFamily="2" charset="2"/>
              <a:buChar char="Ø"/>
              <a:defRPr/>
            </a:pPr>
            <a:endParaRPr lang="en-US" sz="2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0" lvl="1" indent="0">
              <a:lnSpc>
                <a:spcPct val="70000"/>
              </a:lnSpc>
              <a:spcBef>
                <a:spcPts val="380"/>
              </a:spcBef>
              <a:spcAft>
                <a:spcPts val="64"/>
              </a:spcAft>
              <a:buSzPct val="100000"/>
              <a:buNone/>
              <a:defRPr/>
            </a:pPr>
            <a:endParaRPr lang="en-US" sz="22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1ED3FBF5-8108-4D9D-B5F9-387B923056F0}"/>
              </a:ext>
            </a:extLst>
          </p:cNvPr>
          <p:cNvSpPr>
            <a:spLocks noGrp="1"/>
          </p:cNvSpPr>
          <p:nvPr>
            <p:ph type="dt" sz="half" idx="10"/>
          </p:nvPr>
        </p:nvSpPr>
        <p:spPr/>
        <p:txBody>
          <a:bodyPr/>
          <a:lstStyle/>
          <a:p>
            <a:r>
              <a:rPr lang="en-US"/>
              <a:t>May 31, 2023</a:t>
            </a:r>
            <a:endParaRPr lang="en-US" dirty="0"/>
          </a:p>
        </p:txBody>
      </p:sp>
      <p:sp>
        <p:nvSpPr>
          <p:cNvPr id="3" name="Footer Placeholder 2">
            <a:extLst>
              <a:ext uri="{FF2B5EF4-FFF2-40B4-BE49-F238E27FC236}">
                <a16:creationId xmlns:a16="http://schemas.microsoft.com/office/drawing/2014/main" id="{A18B5C99-90FD-451D-A2B2-EAD223E9714A}"/>
              </a:ext>
            </a:extLst>
          </p:cNvPr>
          <p:cNvSpPr>
            <a:spLocks noGrp="1"/>
          </p:cNvSpPr>
          <p:nvPr>
            <p:ph type="ftr" sz="quarter" idx="11"/>
          </p:nvPr>
        </p:nvSpPr>
        <p:spPr/>
        <p:txBody>
          <a:bodyPr/>
          <a:lstStyle/>
          <a:p>
            <a:r>
              <a:rPr lang="en-US" dirty="0"/>
              <a:t>OFFICE OF SMALL BUSINESS AND DVBE SERVICES, DGS </a:t>
            </a:r>
          </a:p>
        </p:txBody>
      </p:sp>
      <p:sp>
        <p:nvSpPr>
          <p:cNvPr id="6" name="Slide Number Placeholder 5">
            <a:extLst>
              <a:ext uri="{FF2B5EF4-FFF2-40B4-BE49-F238E27FC236}">
                <a16:creationId xmlns:a16="http://schemas.microsoft.com/office/drawing/2014/main" id="{2265245C-8FA6-4410-8A7F-A95902F419C3}"/>
              </a:ext>
            </a:extLst>
          </p:cNvPr>
          <p:cNvSpPr>
            <a:spLocks noGrp="1"/>
          </p:cNvSpPr>
          <p:nvPr>
            <p:ph type="sldNum" sz="quarter" idx="12"/>
          </p:nvPr>
        </p:nvSpPr>
        <p:spPr/>
        <p:txBody>
          <a:bodyPr/>
          <a:lstStyle/>
          <a:p>
            <a:fld id="{692EB27F-9E66-4442-BA4E-CB46CE531EF9}" type="slidenum">
              <a:rPr lang="en-US" smtClean="0"/>
              <a:t>8</a:t>
            </a:fld>
            <a:endParaRPr lang="en-US" dirty="0"/>
          </a:p>
        </p:txBody>
      </p:sp>
    </p:spTree>
    <p:extLst>
      <p:ext uri="{BB962C8B-B14F-4D97-AF65-F5344CB8AC3E}">
        <p14:creationId xmlns:p14="http://schemas.microsoft.com/office/powerpoint/2010/main" val="4105037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r>
              <a:rPr lang="en-US" altLang="en-US" sz="8800" dirty="0" err="1">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FI$Cal</a:t>
            </a:r>
            <a: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t> Updates</a:t>
            </a: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br>
              <a:rPr lang="en-US" altLang="en-US" sz="8800" dirty="0">
                <a:solidFill>
                  <a:schemeClr val="tx1">
                    <a:lumMod val="85000"/>
                    <a:lumOff val="15000"/>
                  </a:schemeClr>
                </a:solidFill>
                <a:latin typeface="Verdana" panose="020B0604030504040204" pitchFamily="34" charset="0"/>
                <a:ea typeface="Verdana" panose="020B0604030504040204" pitchFamily="34" charset="0"/>
                <a:cs typeface="Arial" panose="020B0604020202020204" pitchFamily="34" charset="0"/>
              </a:rPr>
            </a:br>
            <a:r>
              <a:rPr lang="en-US" altLang="en-US" sz="8800" b="1" dirty="0">
                <a:latin typeface="Verdana" panose="020B0604030504040204" pitchFamily="34" charset="0"/>
                <a:ea typeface="Verdana" panose="020B0604030504040204" pitchFamily="34" charset="0"/>
                <a:cs typeface="Arial" panose="020B0604020202020204" pitchFamily="34" charset="0"/>
              </a:rPr>
              <a:t>FI$Cal Updates</a:t>
            </a:r>
          </a:p>
        </p:txBody>
      </p:sp>
      <p:sp useBgFill="1">
        <p:nvSpPr>
          <p:cNvPr id="15363" name="Rectangle 3"/>
          <p:cNvSpPr>
            <a:spLocks noGrp="1" noChangeArrowheads="1"/>
          </p:cNvSpPr>
          <p:nvPr>
            <p:ph idx="1"/>
          </p:nvPr>
        </p:nvSpPr>
        <p:spPr>
          <a:xfrm>
            <a:off x="1459467" y="3273188"/>
            <a:ext cx="13125689" cy="7151132"/>
          </a:xfrm>
        </p:spPr>
        <p:txBody>
          <a:bodyPr>
            <a:noAutofit/>
          </a:bodyPr>
          <a:lstStyle/>
          <a:p>
            <a:pPr marL="463550" indent="-463550">
              <a:buFont typeface="Wingdings" panose="05000000000000000000" pitchFamily="2" charset="2"/>
              <a:buChar char="Ø"/>
            </a:pPr>
            <a:r>
              <a:rPr lang="en-US" altLang="en-US" sz="2800" dirty="0">
                <a:latin typeface="Verdana" panose="020B0604030504040204" pitchFamily="34" charset="0"/>
                <a:ea typeface="Verdana" panose="020B0604030504040204" pitchFamily="34" charset="0"/>
                <a:cs typeface="Arial" panose="020B0604020202020204" pitchFamily="34" charset="0"/>
              </a:rPr>
              <a:t>Enhanced CAR reporting to capture IIJA Fields on Contract, PO, SCPRS, and </a:t>
            </a:r>
            <a:r>
              <a:rPr lang="en-US" altLang="en-US" sz="2800" dirty="0" err="1">
                <a:latin typeface="Verdana" panose="020B0604030504040204" pitchFamily="34" charset="0"/>
                <a:ea typeface="Verdana" panose="020B0604030504040204" pitchFamily="34" charset="0"/>
                <a:cs typeface="Arial" panose="020B0604020202020204" pitchFamily="34" charset="0"/>
              </a:rPr>
              <a:t>Pcard</a:t>
            </a:r>
            <a:r>
              <a:rPr lang="en-US" altLang="en-US" sz="2800" dirty="0">
                <a:latin typeface="Verdana" panose="020B0604030504040204" pitchFamily="34" charset="0"/>
                <a:ea typeface="Verdana" panose="020B0604030504040204" pitchFamily="34" charset="0"/>
                <a:cs typeface="Arial" panose="020B0604020202020204" pitchFamily="34" charset="0"/>
              </a:rPr>
              <a:t> and report on the former I-Bond form . </a:t>
            </a:r>
          </a:p>
          <a:p>
            <a:pPr marL="982461" lvl="1" indent="-463550">
              <a:buFont typeface="Wingdings" panose="05000000000000000000" pitchFamily="2" charset="2"/>
              <a:buChar char="§"/>
            </a:pPr>
            <a:r>
              <a:rPr lang="en-US" altLang="en-US" sz="2800" dirty="0">
                <a:latin typeface="Verdana" panose="020B0604030504040204" pitchFamily="34" charset="0"/>
                <a:ea typeface="Verdana" panose="020B0604030504040204" pitchFamily="34" charset="0"/>
                <a:cs typeface="Arial" panose="020B0604020202020204" pitchFamily="34" charset="0"/>
              </a:rPr>
              <a:t>Check the “</a:t>
            </a:r>
            <a:r>
              <a:rPr lang="en-US" altLang="en-US" sz="2800" u="sng" dirty="0">
                <a:latin typeface="Verdana" panose="020B0604030504040204" pitchFamily="34" charset="0"/>
                <a:ea typeface="Verdana" panose="020B0604030504040204" pitchFamily="34" charset="0"/>
                <a:cs typeface="Arial" panose="020B0604020202020204" pitchFamily="34" charset="0"/>
              </a:rPr>
              <a:t>Exempt from SB Goal-IIJA only</a:t>
            </a:r>
            <a:r>
              <a:rPr lang="en-US" altLang="en-US" sz="2800" dirty="0">
                <a:latin typeface="Verdana" panose="020B0604030504040204" pitchFamily="34" charset="0"/>
                <a:ea typeface="Verdana" panose="020B0604030504040204" pitchFamily="34" charset="0"/>
                <a:cs typeface="Arial" panose="020B0604020202020204" pitchFamily="34" charset="0"/>
              </a:rPr>
              <a:t>” check box if IIJA fund is exempt from SB goal. </a:t>
            </a:r>
          </a:p>
          <a:p>
            <a:pPr marL="463550" indent="-463550">
              <a:buFont typeface="Wingdings" panose="05000000000000000000" pitchFamily="2" charset="2"/>
              <a:buChar char="Ø"/>
            </a:pPr>
            <a:endParaRPr lang="en-US" altLang="en-US" sz="40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pic>
        <p:nvPicPr>
          <p:cNvPr id="7" name="Picture 6" descr="Screenshot of the Contract Entry screen">
            <a:extLst>
              <a:ext uri="{FF2B5EF4-FFF2-40B4-BE49-F238E27FC236}">
                <a16:creationId xmlns:a16="http://schemas.microsoft.com/office/drawing/2014/main" id="{7DBD977E-0626-54C8-A908-60812B9E30D6}"/>
              </a:ext>
            </a:extLst>
          </p:cNvPr>
          <p:cNvPicPr>
            <a:picLocks noChangeAspect="1"/>
          </p:cNvPicPr>
          <p:nvPr/>
        </p:nvPicPr>
        <p:blipFill>
          <a:blip r:embed="rId3"/>
          <a:stretch>
            <a:fillRect/>
          </a:stretch>
        </p:blipFill>
        <p:spPr>
          <a:xfrm>
            <a:off x="2012157" y="5119106"/>
            <a:ext cx="11658599" cy="5238121"/>
          </a:xfrm>
          <a:prstGeom prst="rect">
            <a:avLst/>
          </a:prstGeom>
        </p:spPr>
      </p:pic>
      <p:sp>
        <p:nvSpPr>
          <p:cNvPr id="8" name="Rectangle 7" descr="Screenshot showing the newly added section for selecting if an item is exempt from SB Goal IIJA Only">
            <a:extLst>
              <a:ext uri="{FF2B5EF4-FFF2-40B4-BE49-F238E27FC236}">
                <a16:creationId xmlns:a16="http://schemas.microsoft.com/office/drawing/2014/main" id="{B41AE6AA-0C34-C55D-A6B4-30C057E0BB89}"/>
              </a:ext>
            </a:extLst>
          </p:cNvPr>
          <p:cNvSpPr/>
          <p:nvPr/>
        </p:nvSpPr>
        <p:spPr>
          <a:xfrm>
            <a:off x="9045536" y="9455025"/>
            <a:ext cx="4122849" cy="9144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5EB05372-5840-EDEA-6E32-C97219D20D9D}"/>
              </a:ext>
              <a:ext uri="{C183D7F6-B498-43B3-948B-1728B52AA6E4}">
                <adec:decorative xmlns:adec="http://schemas.microsoft.com/office/drawing/2017/decorative" val="1"/>
              </a:ext>
            </a:extLst>
          </p:cNvPr>
          <p:cNvSpPr/>
          <p:nvPr/>
        </p:nvSpPr>
        <p:spPr>
          <a:xfrm rot="5400000">
            <a:off x="12143228" y="9860229"/>
            <a:ext cx="235655"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128E55-E767-3179-2551-D1A4ED6F2556}"/>
              </a:ext>
            </a:extLst>
          </p:cNvPr>
          <p:cNvSpPr txBox="1"/>
          <p:nvPr/>
        </p:nvSpPr>
        <p:spPr>
          <a:xfrm>
            <a:off x="1859755" y="10355211"/>
            <a:ext cx="14356557" cy="707886"/>
          </a:xfrm>
          <a:prstGeom prst="rect">
            <a:avLst/>
          </a:prstGeom>
          <a:noFill/>
        </p:spPr>
        <p:txBody>
          <a:bodyPr wrap="square">
            <a:spAutoFit/>
          </a:bodyPr>
          <a:lstStyle/>
          <a:p>
            <a:r>
              <a:rPr lang="en-US" sz="2000" i="1" u="sng" dirty="0">
                <a:solidFill>
                  <a:srgbClr val="FF0000"/>
                </a:solidFill>
                <a:latin typeface="Verdana" panose="020B0604030504040204" pitchFamily="34" charset="0"/>
                <a:ea typeface="Verdana" panose="020B0604030504040204" pitchFamily="34" charset="0"/>
              </a:rPr>
              <a:t>N</a:t>
            </a:r>
            <a:r>
              <a:rPr lang="en-US" sz="2000" i="1" u="sng" dirty="0">
                <a:solidFill>
                  <a:srgbClr val="FF0000"/>
                </a:solidFill>
                <a:effectLst/>
                <a:latin typeface="Verdana" panose="020B0604030504040204" pitchFamily="34" charset="0"/>
                <a:ea typeface="Verdana" panose="020B0604030504040204" pitchFamily="34" charset="0"/>
              </a:rPr>
              <a:t>otes</a:t>
            </a:r>
            <a:r>
              <a:rPr lang="en-US" sz="2000" u="sng" dirty="0">
                <a:effectLst/>
                <a:latin typeface="Verdana" panose="020B0604030504040204" pitchFamily="34" charset="0"/>
                <a:ea typeface="Verdana" panose="020B0604030504040204" pitchFamily="34" charset="0"/>
              </a:rPr>
              <a:t> :</a:t>
            </a:r>
            <a:r>
              <a:rPr lang="en-US" sz="2000" u="sng" dirty="0">
                <a:latin typeface="Verdana" panose="020B0604030504040204" pitchFamily="34" charset="0"/>
                <a:ea typeface="Verdana" panose="020B0604030504040204" pitchFamily="34" charset="0"/>
              </a:rPr>
              <a:t> </a:t>
            </a:r>
            <a:r>
              <a:rPr lang="en-US" sz="2000" u="sng" dirty="0">
                <a:effectLst/>
                <a:latin typeface="Verdana" panose="020B0604030504040204" pitchFamily="34" charset="0"/>
                <a:ea typeface="Verdana" panose="020B0604030504040204" pitchFamily="34" charset="0"/>
              </a:rPr>
              <a:t>As required by law, for each of these checked exemptions, an exemption should be submitted to OSDS. OSDS and PD are in the process of vetting the exemption form with the applicable departments.</a:t>
            </a:r>
          </a:p>
        </p:txBody>
      </p:sp>
      <p:sp>
        <p:nvSpPr>
          <p:cNvPr id="2" name="Date Placeholder 1">
            <a:extLst>
              <a:ext uri="{FF2B5EF4-FFF2-40B4-BE49-F238E27FC236}">
                <a16:creationId xmlns:a16="http://schemas.microsoft.com/office/drawing/2014/main" id="{21093D16-F3F4-4F62-A825-9617D98A2110}"/>
              </a:ext>
            </a:extLst>
          </p:cNvPr>
          <p:cNvSpPr>
            <a:spLocks noGrp="1"/>
          </p:cNvSpPr>
          <p:nvPr>
            <p:ph type="dt" sz="half" idx="10"/>
          </p:nvPr>
        </p:nvSpPr>
        <p:spPr/>
        <p:txBody>
          <a:bodyPr/>
          <a:lstStyle/>
          <a:p>
            <a:r>
              <a:rPr lang="en-US"/>
              <a:t>May 31, 2023</a:t>
            </a:r>
          </a:p>
        </p:txBody>
      </p:sp>
      <p:sp>
        <p:nvSpPr>
          <p:cNvPr id="4" name="Footer Placeholder 3">
            <a:extLst>
              <a:ext uri="{FF2B5EF4-FFF2-40B4-BE49-F238E27FC236}">
                <a16:creationId xmlns:a16="http://schemas.microsoft.com/office/drawing/2014/main" id="{76E78AB0-E7A2-4F71-B0EE-7F843914524D}"/>
              </a:ext>
            </a:extLst>
          </p:cNvPr>
          <p:cNvSpPr>
            <a:spLocks noGrp="1"/>
          </p:cNvSpPr>
          <p:nvPr>
            <p:ph type="ftr" sz="quarter" idx="11"/>
          </p:nvPr>
        </p:nvSpPr>
        <p:spPr/>
        <p:txBody>
          <a:bodyPr/>
          <a:lstStyle/>
          <a:p>
            <a:r>
              <a:rPr lang="en-US"/>
              <a:t>OFFICE OF SMALL BUSINESS AND DVBE SERVICES, DGS </a:t>
            </a:r>
          </a:p>
        </p:txBody>
      </p:sp>
      <p:sp>
        <p:nvSpPr>
          <p:cNvPr id="5" name="Slide Number Placeholder 4">
            <a:extLst>
              <a:ext uri="{FF2B5EF4-FFF2-40B4-BE49-F238E27FC236}">
                <a16:creationId xmlns:a16="http://schemas.microsoft.com/office/drawing/2014/main" id="{D6F2768B-2919-46C0-BD3B-4CA731C84EDD}"/>
              </a:ext>
            </a:extLst>
          </p:cNvPr>
          <p:cNvSpPr>
            <a:spLocks noGrp="1"/>
          </p:cNvSpPr>
          <p:nvPr>
            <p:ph type="sldNum" sz="quarter" idx="12"/>
          </p:nvPr>
        </p:nvSpPr>
        <p:spPr/>
        <p:txBody>
          <a:bodyPr/>
          <a:lstStyle/>
          <a:p>
            <a:fld id="{692EB27F-9E66-4442-BA4E-CB46CE531EF9}" type="slidenum">
              <a:rPr lang="en-US" smtClean="0"/>
              <a:t>9</a:t>
            </a:fld>
            <a:endParaRPr lang="en-US"/>
          </a:p>
        </p:txBody>
      </p:sp>
    </p:spTree>
    <p:extLst>
      <p:ext uri="{BB962C8B-B14F-4D97-AF65-F5344CB8AC3E}">
        <p14:creationId xmlns:p14="http://schemas.microsoft.com/office/powerpoint/2010/main" val="986743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f8ce707-bf7d-4661-aa5e-b14960475583" xsi:nil="true"/>
    <lcf76f155ced4ddcb4097134ff3c332f xmlns="ad11ea82-684d-42f5-a56b-0ecd83a1637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DE15857529EC47B9FDEFA6DC605A28" ma:contentTypeVersion="13" ma:contentTypeDescription="Create a new document." ma:contentTypeScope="" ma:versionID="1889b4bef6373e91bce63d1447410107">
  <xsd:schema xmlns:xsd="http://www.w3.org/2001/XMLSchema" xmlns:xs="http://www.w3.org/2001/XMLSchema" xmlns:p="http://schemas.microsoft.com/office/2006/metadata/properties" xmlns:ns2="6f8ce707-bf7d-4661-aa5e-b14960475583" xmlns:ns3="ad11ea82-684d-42f5-a56b-0ecd83a1637b" targetNamespace="http://schemas.microsoft.com/office/2006/metadata/properties" ma:root="true" ma:fieldsID="b5b019c22a5820d10a58539d5bea7c72" ns2:_="" ns3:_="">
    <xsd:import namespace="6f8ce707-bf7d-4661-aa5e-b14960475583"/>
    <xsd:import namespace="ad11ea82-684d-42f5-a56b-0ecd83a1637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ce707-bf7d-4661-aa5e-b149604755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d602c91-c8d6-40a3-bfac-f13246721016}" ma:internalName="TaxCatchAll" ma:showField="CatchAllData" ma:web="6f8ce707-bf7d-4661-aa5e-b149604755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11ea82-684d-42f5-a56b-0ecd83a1637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82a6d2c-5b4e-4664-93b8-796c908824e5"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77ECC8-75FF-482E-831C-A2AEBE92BA35}">
  <ds:schemaRefs>
    <ds:schemaRef ds:uri="http://schemas.microsoft.com/office/2006/documentManagement/types"/>
    <ds:schemaRef ds:uri="http://purl.org/dc/elements/1.1/"/>
    <ds:schemaRef ds:uri="http://schemas.microsoft.com/office/2006/metadata/properties"/>
    <ds:schemaRef ds:uri="6f8ce707-bf7d-4661-aa5e-b14960475583"/>
    <ds:schemaRef ds:uri="http://purl.org/dc/terms/"/>
    <ds:schemaRef ds:uri="http://schemas.microsoft.com/office/infopath/2007/PartnerControls"/>
    <ds:schemaRef ds:uri="http://purl.org/dc/dcmitype/"/>
    <ds:schemaRef ds:uri="http://schemas.openxmlformats.org/package/2006/metadata/core-properties"/>
    <ds:schemaRef ds:uri="ad11ea82-684d-42f5-a56b-0ecd83a1637b"/>
    <ds:schemaRef ds:uri="http://www.w3.org/XML/1998/namespace"/>
  </ds:schemaRefs>
</ds:datastoreItem>
</file>

<file path=customXml/itemProps2.xml><?xml version="1.0" encoding="utf-8"?>
<ds:datastoreItem xmlns:ds="http://schemas.openxmlformats.org/officeDocument/2006/customXml" ds:itemID="{466860AB-BAC6-4F24-8DEA-DEC3CEA3CC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ce707-bf7d-4661-aa5e-b14960475583"/>
    <ds:schemaRef ds:uri="ad11ea82-684d-42f5-a56b-0ecd83a163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29022E-7503-421F-A68A-788E616366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6392</TotalTime>
  <Words>5347</Words>
  <Application>Microsoft Office PowerPoint</Application>
  <PresentationFormat>Custom</PresentationFormat>
  <Paragraphs>832</Paragraphs>
  <Slides>58</Slides>
  <Notes>58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Arial</vt:lpstr>
      <vt:lpstr>Calibri</vt:lpstr>
      <vt:lpstr>Calibri Light</vt:lpstr>
      <vt:lpstr>Courier New</vt:lpstr>
      <vt:lpstr>Segoe UI</vt:lpstr>
      <vt:lpstr>Segoe UI Semibold</vt:lpstr>
      <vt:lpstr>Segoe UI Semilight</vt:lpstr>
      <vt:lpstr>Sylfaen</vt:lpstr>
      <vt:lpstr>Symbol</vt:lpstr>
      <vt:lpstr>Times New Roman</vt:lpstr>
      <vt:lpstr>Verdana</vt:lpstr>
      <vt:lpstr>Wingdings</vt:lpstr>
      <vt:lpstr>Retrospect</vt:lpstr>
      <vt:lpstr>Training for FI$Cal Users</vt:lpstr>
      <vt:lpstr>Welcome and Introductions</vt:lpstr>
      <vt:lpstr>Agenda</vt:lpstr>
      <vt:lpstr>Objectives</vt:lpstr>
      <vt:lpstr>SB &amp; DVBE Program Authority</vt:lpstr>
      <vt:lpstr>New Legislation</vt:lpstr>
      <vt:lpstr>New Legislation(Cont.)</vt:lpstr>
      <vt:lpstr>DVBE Program Audit 2018-114</vt:lpstr>
      <vt:lpstr>FI$Cal Updates   FI$Cal Updates</vt:lpstr>
      <vt:lpstr>FI$Cal Updates (Part 2)   FI$Cal Updates (Cont.)</vt:lpstr>
      <vt:lpstr>FI$Cal Updates (Part 3)   FI$Cal Updates (Cont.)</vt:lpstr>
      <vt:lpstr>FI$Cal Updates (Part 4)   FI$Cal Updates (Cont.)</vt:lpstr>
      <vt:lpstr>FI$Cal Updates (Part 5)   FI$Cal Updates(Cont.)</vt:lpstr>
      <vt:lpstr>Reporting Structure</vt:lpstr>
      <vt:lpstr>Consolidated Annual Report</vt:lpstr>
      <vt:lpstr>Data Validation Query (DVQ)</vt:lpstr>
      <vt:lpstr>For Not CAR Reportable</vt:lpstr>
      <vt:lpstr>CAR Form 810:</vt:lpstr>
      <vt:lpstr>For all Reports</vt:lpstr>
      <vt:lpstr>How are Transactions Captured in FI$Cal?</vt:lpstr>
      <vt:lpstr>Form 810 - Reporting Categories</vt:lpstr>
      <vt:lpstr>CAR - Reportable Section </vt:lpstr>
      <vt:lpstr>CAR - Reportable Section (Cont.)</vt:lpstr>
      <vt:lpstr>SB/DVBE Subcontracting Page</vt:lpstr>
      <vt:lpstr>SB/DVBE Subcontracting Page (Part 2)</vt:lpstr>
      <vt:lpstr>Certification Types and SB/DVBE Participation Goals</vt:lpstr>
      <vt:lpstr>SCPRS- P-Card/Cal-Card FY Summary Entry Page</vt:lpstr>
      <vt:lpstr>Form 810 – Contracting Activity Report Part 1</vt:lpstr>
      <vt:lpstr>Form 810 – Contracting Activity Report Part 2</vt:lpstr>
      <vt:lpstr>Form 810S –  SB/DVBE Option and DVBE Incentive </vt:lpstr>
      <vt:lpstr>Form 810S: SB and DVBE Option – Part 1 and Part 2</vt:lpstr>
      <vt:lpstr>Form 810S: DVBE Incentive - Part 3</vt:lpstr>
      <vt:lpstr>Form 810C: Consulting Services Report</vt:lpstr>
      <vt:lpstr>Form 810C: Consulting Services Report – Part 2</vt:lpstr>
      <vt:lpstr>Form 810C: Consulting Services Report – Part 3</vt:lpstr>
      <vt:lpstr>Form 810C Details (Cont.)</vt:lpstr>
      <vt:lpstr>Form 810C: FI$Cal Departments</vt:lpstr>
      <vt:lpstr>Form 810E: ERGSO Report</vt:lpstr>
      <vt:lpstr>Form 810E: ERGSO Report – Part 2</vt:lpstr>
      <vt:lpstr>Voluntary Statistical Data Sheet (VSDS)</vt:lpstr>
      <vt:lpstr>FI$Cal and SCPRS - ERGSO Data Entry </vt:lpstr>
      <vt:lpstr>Form 810A: I-Bond/IIJA Activity Report</vt:lpstr>
      <vt:lpstr>Form 810A: I-Bond/IIJA Activity Report – Part 2</vt:lpstr>
      <vt:lpstr>Form 810A: I-Bond/IIJA Activity Report – Part 3</vt:lpstr>
      <vt:lpstr>Form 810A: I-Bond/IIJA Activity Report – Part 4</vt:lpstr>
      <vt:lpstr>Form 810A: I-Bond/IIJA Activity Report – Part 5</vt:lpstr>
      <vt:lpstr>CAR for FI$Cal Users Resources</vt:lpstr>
      <vt:lpstr>Important!</vt:lpstr>
      <vt:lpstr>Cover Letter</vt:lpstr>
      <vt:lpstr>Improvement Plans</vt:lpstr>
      <vt:lpstr>Improvement Plans 2</vt:lpstr>
      <vt:lpstr>Improvement Plans 3</vt:lpstr>
      <vt:lpstr>Important CAR Reporting Deadlines</vt:lpstr>
      <vt:lpstr>Important CAR Reporting Deadlines (Cont.)</vt:lpstr>
      <vt:lpstr>Last Minute Tips</vt:lpstr>
      <vt:lpstr>Contact OSDS</vt:lpstr>
      <vt:lpstr>Step-by-Step/Job Aid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Year (FY) 2020-21 Consolidated Annual Report  Training for FI$Cal Staff</dc:title>
  <dc:creator>Srivastava, Mamta@DGS</dc:creator>
  <cp:lastModifiedBy>Houston, Elliott@DGS</cp:lastModifiedBy>
  <cp:revision>52</cp:revision>
  <dcterms:created xsi:type="dcterms:W3CDTF">2021-05-03T17:34:07Z</dcterms:created>
  <dcterms:modified xsi:type="dcterms:W3CDTF">2023-07-06T20:09:10Z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0x0101004BDE15857529EC47B9FDEFA6DC605A28</vt:lpwstr>
  </property>
</Properties>
</file>