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82_D7274378.xml" ContentType="application/vnd.ms-powerpoint.comments+xml"/>
  <Override PartName="/ppt/comments/modernComment_186_E1AD3FD.xml" ContentType="application/vnd.ms-powerpoint.comments+xml"/>
  <Override PartName="/ppt/notesSlides/notesSlide4.xml" ContentType="application/vnd.openxmlformats-officedocument.presentationml.notesSlide+xml"/>
  <Override PartName="/ppt/comments/modernComment_18D_F3533764.xml" ContentType="application/vnd.ms-powerpoint.comments+xml"/>
  <Override PartName="/ppt/comments/modernComment_18E_849F6184.xml" ContentType="application/vnd.ms-powerpoint.comments+xml"/>
  <Override PartName="/ppt/comments/modernComment_18F_44492189.xml" ContentType="application/vnd.ms-powerpoint.comments+xml"/>
  <Override PartName="/ppt/notesSlides/notesSlide5.xml" ContentType="application/vnd.openxmlformats-officedocument.presentationml.notesSlide+xml"/>
  <Override PartName="/ppt/comments/modernComment_192_331CA2C5.xml" ContentType="application/vnd.ms-powerpoint.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Lst>
  <p:notesMasterIdLst>
    <p:notesMasterId r:id="rId28"/>
  </p:notesMasterIdLst>
  <p:sldIdLst>
    <p:sldId id="256" r:id="rId6"/>
    <p:sldId id="257" r:id="rId7"/>
    <p:sldId id="261" r:id="rId8"/>
    <p:sldId id="385" r:id="rId9"/>
    <p:sldId id="386" r:id="rId10"/>
    <p:sldId id="394" r:id="rId11"/>
    <p:sldId id="383" r:id="rId12"/>
    <p:sldId id="384" r:id="rId13"/>
    <p:sldId id="393" r:id="rId14"/>
    <p:sldId id="392" r:id="rId15"/>
    <p:sldId id="391" r:id="rId16"/>
    <p:sldId id="390" r:id="rId17"/>
    <p:sldId id="389" r:id="rId18"/>
    <p:sldId id="388" r:id="rId19"/>
    <p:sldId id="395" r:id="rId20"/>
    <p:sldId id="396" r:id="rId21"/>
    <p:sldId id="397" r:id="rId22"/>
    <p:sldId id="398" r:id="rId23"/>
    <p:sldId id="399" r:id="rId24"/>
    <p:sldId id="400" r:id="rId25"/>
    <p:sldId id="402" r:id="rId26"/>
    <p:sldId id="368" r:id="rId27"/>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198F7E-9B9F-431C-B5E4-786FE2747222}">
          <p14:sldIdLst>
            <p14:sldId id="256"/>
            <p14:sldId id="257"/>
            <p14:sldId id="261"/>
          </p14:sldIdLst>
        </p14:section>
        <p14:section name="Conferma Presentation" id="{2A09C5B8-D126-4B4B-9AA8-0785036D23CF}">
          <p14:sldIdLst>
            <p14:sldId id="385"/>
            <p14:sldId id="386"/>
            <p14:sldId id="394"/>
            <p14:sldId id="383"/>
            <p14:sldId id="384"/>
            <p14:sldId id="393"/>
            <p14:sldId id="392"/>
            <p14:sldId id="391"/>
            <p14:sldId id="390"/>
            <p14:sldId id="389"/>
            <p14:sldId id="388"/>
          </p14:sldIdLst>
        </p14:section>
        <p14:section name="Common Questions" id="{C2879395-C51B-498B-AD06-384A8032F84C}">
          <p14:sldIdLst>
            <p14:sldId id="395"/>
            <p14:sldId id="396"/>
            <p14:sldId id="397"/>
            <p14:sldId id="398"/>
            <p14:sldId id="399"/>
            <p14:sldId id="400"/>
            <p14:sldId id="402"/>
          </p14:sldIdLst>
        </p14:section>
        <p14:section name="Q&amp;A" id="{E3DA58F2-1EF8-488C-A3F8-0342E3BC160D}">
          <p14:sldIdLst>
            <p14:sldId id="3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67009-7A88-C790-7203-60252E132170}" name="Cao, Nhan@DGS" initials="CN" userId="S::nhan.cao@dgs.ca.gov::2542ea50-dad5-40dd-b2d2-5b5010696311" providerId="AD"/>
  <p188:author id="{2538710B-F310-0EF8-9BC8-A4F19DF4CF58}" name="Cao, Nhan@DGS" initials="" userId="S::Nhan.Cao@dgs.ca.gov::2542ea50-dad5-40dd-b2d2-5b5010696311" providerId="AD"/>
  <p188:author id="{F8D66D12-92A1-9577-4911-7948A007D2C0}" name="Wong, Kenneth@DGS" initials="WK" userId="S::kenneth.wong@dgs.ca.gov::75b40e25-0e44-4f74-9ada-fa225b7f8ce9" providerId="AD"/>
  <p188:author id="{520C9D32-5669-E119-A2B4-6C70CD1FB6A0}" name="Rivelle, Donnie@DGS" initials="RD" userId="S::donnie.rivelle@dgs.ca.gov::8da13464-c71a-4608-a17e-94a733820679" providerId="AD"/>
  <p188:author id="{C345A033-FDBA-8CEA-64D2-EB3F83A00743}" name="Harlow, Katy@DGS" initials="" userId="S::Katy.Harlow@dgs.ca.gov::b622906f-90c2-4f0a-84fe-20e47197c8c2" providerId="AD"/>
  <p188:author id="{14026D3A-A12D-2A38-254D-CBB371EC5CFE}" name="Bredberg Clark, Paola@DGS" initials="BP" userId="S::paola.bredbergclark@dgs.ca.gov::dce923c7-ca43-43a2-8fc1-b2820434659c" providerId="AD"/>
  <p188:author id="{3F813B3B-13E4-9267-8C32-2A9D72535A56}" name="Slape, Michele@DGS" initials="" userId="S::Michele.Slape@dgs.ca.gov::a8f6f97f-f3e9-4857-ab25-399901985039" providerId="AD"/>
  <p188:author id="{98E30055-E02A-363E-F9E3-EDDC8462F1A4}" name="Thomas, Sarah@DGS" initials="TS" userId="S::sarah.thomas@dgs.ca.gov::132f89be-ca49-4a76-9025-9f9adbec319c" providerId="AD"/>
  <p188:author id="{3AB29C57-1671-C392-72E4-8C11053F8119}" name="Slape, Michele@DGS" initials="SM" userId="S::michele.slape@dgs.ca.gov::a8f6f97f-f3e9-4857-ab25-399901985039" providerId="AD"/>
  <p188:author id="{B2BE015E-DAB4-B102-273B-94BFDB6CFC3B}" name="Thomas, Sarah@DGS" initials="ST" userId="S::Sarah.Thomas@dgs.ca.gov::132f89be-ca49-4a76-9025-9f9adbec319c" providerId="AD"/>
  <p188:author id="{28233060-6D66-90C8-1B42-2B5296A7672E}" name="Rivelle, Donnie@DGS" initials="DR" userId="S::Donnie.Rivelle@dgs.ca.gov::8da13464-c71a-4608-a17e-94a733820679" providerId="AD"/>
  <p188:author id="{59666A8D-3CFB-F34C-F56C-42D10AD476A6}" name="Bouchard, Kelly@DGS" initials="KB" userId="S::Kelly.Bouchard@dgs.ca.gov::cecbf1e4-5304-4bac-8516-11e9151260fc" providerId="AD"/>
  <p188:author id="{3CEE7893-5C54-3C84-76CF-664DA73E8C79}" name="Bredberg Clark, Paola@DGS" initials="PB" userId="S::Paola.BredbergClark@dgs.ca.gov::dce923c7-ca43-43a2-8fc1-b2820434659c" providerId="AD"/>
  <p188:author id="{D81358B9-8B39-E4A4-5C8E-1752B2FB1A38}" name="Wong, Kenneth@DGS" initials="KW" userId="S::Kenneth.Wong@dgs.ca.gov::75b40e25-0e44-4f74-9ada-fa225b7f8ce9" providerId="AD"/>
  <p188:author id="{326EDFBD-513F-D09B-830D-32D2E1433FC4}" name="Bouchard, Kelly@DGS" initials="BK" userId="S::kelly.bouchard@dgs.ca.gov::cecbf1e4-5304-4bac-8516-11e9151260fc" providerId="AD"/>
  <p188:author id="{D384FECD-008C-EB2F-ADE5-9225532B5445}" name="Harlow, Katy@DGS" initials="HK" userId="S::katy.harlow@dgs.ca.gov::b622906f-90c2-4f0a-84fe-20e47197c8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83A"/>
    <a:srgbClr val="2F94C3"/>
    <a:srgbClr val="063D8B"/>
    <a:srgbClr val="3033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F262E-5981-44FF-A914-7858FAE1E979}" v="8" dt="2025-09-25T19:53:4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arah@DGS" userId="S::sarah.thomas@dgs.ca.gov::132f89be-ca49-4a76-9025-9f9adbec319c" providerId="AD" clId="Web-{997449CA-6E16-F405-B644-5600B973996D}"/>
    <pc:docChg chg="modSld">
      <pc:chgData name="Thomas, Sarah@DGS" userId="S::sarah.thomas@dgs.ca.gov::132f89be-ca49-4a76-9025-9f9adbec319c" providerId="AD" clId="Web-{997449CA-6E16-F405-B644-5600B973996D}" dt="2025-08-12T16:21:02.758" v="309"/>
      <pc:docMkLst>
        <pc:docMk/>
      </pc:docMkLst>
      <pc:sldChg chg="modNotes">
        <pc:chgData name="Thomas, Sarah@DGS" userId="S::sarah.thomas@dgs.ca.gov::132f89be-ca49-4a76-9025-9f9adbec319c" providerId="AD" clId="Web-{997449CA-6E16-F405-B644-5600B973996D}" dt="2025-08-12T16:11:14.979" v="162"/>
        <pc:sldMkLst>
          <pc:docMk/>
          <pc:sldMk cId="1110649690" sldId="364"/>
        </pc:sldMkLst>
      </pc:sldChg>
      <pc:sldChg chg="modNotes">
        <pc:chgData name="Thomas, Sarah@DGS" userId="S::sarah.thomas@dgs.ca.gov::132f89be-ca49-4a76-9025-9f9adbec319c" providerId="AD" clId="Web-{997449CA-6E16-F405-B644-5600B973996D}" dt="2025-08-12T16:21:02.758" v="309"/>
        <pc:sldMkLst>
          <pc:docMk/>
          <pc:sldMk cId="1947975846" sldId="368"/>
        </pc:sldMkLst>
      </pc:sldChg>
      <pc:sldChg chg="modNotes">
        <pc:chgData name="Thomas, Sarah@DGS" userId="S::sarah.thomas@dgs.ca.gov::132f89be-ca49-4a76-9025-9f9adbec319c" providerId="AD" clId="Web-{997449CA-6E16-F405-B644-5600B973996D}" dt="2025-08-12T16:03:53.940" v="104"/>
        <pc:sldMkLst>
          <pc:docMk/>
          <pc:sldMk cId="2862084329" sldId="370"/>
        </pc:sldMkLst>
      </pc:sldChg>
      <pc:sldChg chg="modNotes">
        <pc:chgData name="Thomas, Sarah@DGS" userId="S::sarah.thomas@dgs.ca.gov::132f89be-ca49-4a76-9025-9f9adbec319c" providerId="AD" clId="Web-{997449CA-6E16-F405-B644-5600B973996D}" dt="2025-08-12T16:05:44.722" v="123"/>
        <pc:sldMkLst>
          <pc:docMk/>
          <pc:sldMk cId="314378024" sldId="374"/>
        </pc:sldMkLst>
      </pc:sldChg>
      <pc:sldChg chg="modSp modCm modNotes">
        <pc:chgData name="Thomas, Sarah@DGS" userId="S::sarah.thomas@dgs.ca.gov::132f89be-ca49-4a76-9025-9f9adbec319c" providerId="AD" clId="Web-{997449CA-6E16-F405-B644-5600B973996D}" dt="2025-08-12T16:08:33.961" v="159"/>
        <pc:sldMkLst>
          <pc:docMk/>
          <pc:sldMk cId="3426523750" sldId="375"/>
        </pc:sldMkLst>
        <pc:extLst>
          <p:ext xmlns:p="http://schemas.openxmlformats.org/presentationml/2006/main" uri="{D6D511B9-2390-475A-947B-AFAB55BFBCF1}">
            <pc226:cmChg xmlns:pc226="http://schemas.microsoft.com/office/powerpoint/2022/06/main/command" chg="mod">
              <pc226:chgData name="Thomas, Sarah@DGS" userId="S::sarah.thomas@dgs.ca.gov::132f89be-ca49-4a76-9025-9f9adbec319c" providerId="AD" clId="Web-{997449CA-6E16-F405-B644-5600B973996D}" dt="2025-08-12T16:08:01.038" v="139" actId="20577"/>
              <pc2:cmMkLst xmlns:pc2="http://schemas.microsoft.com/office/powerpoint/2019/9/main/command">
                <pc:docMk/>
                <pc:sldMk cId="3426523750" sldId="375"/>
                <pc2:cmMk id="{6FD99A68-F508-4FA8-A5A8-60C3001291A3}"/>
              </pc2:cmMkLst>
            </pc226:cmChg>
            <pc226:cmChg xmlns:pc226="http://schemas.microsoft.com/office/powerpoint/2022/06/main/command" chg="mod">
              <pc226:chgData name="Thomas, Sarah@DGS" userId="S::sarah.thomas@dgs.ca.gov::132f89be-ca49-4a76-9025-9f9adbec319c" providerId="AD" clId="Web-{997449CA-6E16-F405-B644-5600B973996D}" dt="2025-08-12T16:08:01.038" v="139" actId="20577"/>
              <pc2:cmMkLst xmlns:pc2="http://schemas.microsoft.com/office/powerpoint/2019/9/main/command">
                <pc:docMk/>
                <pc:sldMk cId="3426523750" sldId="375"/>
                <pc2:cmMk id="{BFEC5AB2-17AF-43E5-AB25-958E93DAC26F}"/>
              </pc2:cmMkLst>
            </pc226:cmChg>
          </p:ext>
        </pc:extLst>
      </pc:sldChg>
      <pc:sldChg chg="modNotes">
        <pc:chgData name="Thomas, Sarah@DGS" userId="S::sarah.thomas@dgs.ca.gov::132f89be-ca49-4a76-9025-9f9adbec319c" providerId="AD" clId="Web-{997449CA-6E16-F405-B644-5600B973996D}" dt="2025-08-12T16:12:42.449" v="164"/>
        <pc:sldMkLst>
          <pc:docMk/>
          <pc:sldMk cId="1298350579" sldId="381"/>
        </pc:sldMkLst>
      </pc:sldChg>
      <pc:sldChg chg="modNotes">
        <pc:chgData name="Thomas, Sarah@DGS" userId="S::sarah.thomas@dgs.ca.gov::132f89be-ca49-4a76-9025-9f9adbec319c" providerId="AD" clId="Web-{997449CA-6E16-F405-B644-5600B973996D}" dt="2025-08-12T16:01:10.530" v="3"/>
        <pc:sldMkLst>
          <pc:docMk/>
          <pc:sldMk cId="450447602" sldId="382"/>
        </pc:sldMkLst>
      </pc:sldChg>
      <pc:sldChg chg="modNotes">
        <pc:chgData name="Thomas, Sarah@DGS" userId="S::sarah.thomas@dgs.ca.gov::132f89be-ca49-4a76-9025-9f9adbec319c" providerId="AD" clId="Web-{997449CA-6E16-F405-B644-5600B973996D}" dt="2025-08-12T16:15:40.094" v="272"/>
        <pc:sldMkLst>
          <pc:docMk/>
          <pc:sldMk cId="3405144433" sldId="383"/>
        </pc:sldMkLst>
      </pc:sldChg>
    </pc:docChg>
  </pc:docChgLst>
  <pc:docChgLst>
    <pc:chgData name="Bouchard, Kelly@DGS" userId="cecbf1e4-5304-4bac-8516-11e9151260fc" providerId="ADAL" clId="{8FC22B8F-274C-49B9-A50A-56CDA618BE5F}"/>
    <pc:docChg chg="undo custSel modSld">
      <pc:chgData name="Bouchard, Kelly@DGS" userId="cecbf1e4-5304-4bac-8516-11e9151260fc" providerId="ADAL" clId="{8FC22B8F-274C-49B9-A50A-56CDA618BE5F}" dt="2025-09-17T17:24:29.598" v="879" actId="20577"/>
      <pc:docMkLst>
        <pc:docMk/>
      </pc:docMkLst>
      <pc:sldChg chg="modSp mod">
        <pc:chgData name="Bouchard, Kelly@DGS" userId="cecbf1e4-5304-4bac-8516-11e9151260fc" providerId="ADAL" clId="{8FC22B8F-274C-49B9-A50A-56CDA618BE5F}" dt="2025-09-16T23:37:37.357" v="3" actId="20577"/>
        <pc:sldMkLst>
          <pc:docMk/>
          <pc:sldMk cId="109857222" sldId="256"/>
        </pc:sldMkLst>
        <pc:spChg chg="mod">
          <ac:chgData name="Bouchard, Kelly@DGS" userId="cecbf1e4-5304-4bac-8516-11e9151260fc" providerId="ADAL" clId="{8FC22B8F-274C-49B9-A50A-56CDA618BE5F}" dt="2025-09-16T23:37:37.357" v="3" actId="20577"/>
          <ac:spMkLst>
            <pc:docMk/>
            <pc:sldMk cId="109857222" sldId="256"/>
            <ac:spMk id="5" creationId="{56895001-CD04-E9F2-7F07-B2D4D517D4B3}"/>
          </ac:spMkLst>
        </pc:spChg>
      </pc:sldChg>
      <pc:sldChg chg="modNotesTx">
        <pc:chgData name="Bouchard, Kelly@DGS" userId="cecbf1e4-5304-4bac-8516-11e9151260fc" providerId="ADAL" clId="{8FC22B8F-274C-49B9-A50A-56CDA618BE5F}" dt="2025-09-17T15:21:20.523" v="661" actId="20577"/>
        <pc:sldMkLst>
          <pc:docMk/>
          <pc:sldMk cId="1947975846" sldId="368"/>
        </pc:sldMkLst>
      </pc:sldChg>
      <pc:sldChg chg="modSp mod">
        <pc:chgData name="Bouchard, Kelly@DGS" userId="cecbf1e4-5304-4bac-8516-11e9151260fc" providerId="ADAL" clId="{8FC22B8F-274C-49B9-A50A-56CDA618BE5F}" dt="2025-09-17T15:14:25.258" v="533" actId="20577"/>
        <pc:sldMkLst>
          <pc:docMk/>
          <pc:sldMk cId="2814562254" sldId="396"/>
        </pc:sldMkLst>
        <pc:spChg chg="mod">
          <ac:chgData name="Bouchard, Kelly@DGS" userId="cecbf1e4-5304-4bac-8516-11e9151260fc" providerId="ADAL" clId="{8FC22B8F-274C-49B9-A50A-56CDA618BE5F}" dt="2025-09-17T15:14:25.258" v="533" actId="20577"/>
          <ac:spMkLst>
            <pc:docMk/>
            <pc:sldMk cId="2814562254" sldId="396"/>
            <ac:spMk id="6" creationId="{874E9A45-262F-88DC-9893-76B3114ECA20}"/>
          </ac:spMkLst>
        </pc:spChg>
      </pc:sldChg>
      <pc:sldChg chg="modSp mod">
        <pc:chgData name="Bouchard, Kelly@DGS" userId="cecbf1e4-5304-4bac-8516-11e9151260fc" providerId="ADAL" clId="{8FC22B8F-274C-49B9-A50A-56CDA618BE5F}" dt="2025-09-17T17:24:29.598" v="879" actId="20577"/>
        <pc:sldMkLst>
          <pc:docMk/>
          <pc:sldMk cId="4082317156" sldId="397"/>
        </pc:sldMkLst>
        <pc:spChg chg="mod">
          <ac:chgData name="Bouchard, Kelly@DGS" userId="cecbf1e4-5304-4bac-8516-11e9151260fc" providerId="ADAL" clId="{8FC22B8F-274C-49B9-A50A-56CDA618BE5F}" dt="2025-09-17T15:14:36.501" v="543" actId="27636"/>
          <ac:spMkLst>
            <pc:docMk/>
            <pc:sldMk cId="4082317156" sldId="397"/>
            <ac:spMk id="2" creationId="{CB86AC19-BEE6-32A4-CACF-F03FABD14EED}"/>
          </ac:spMkLst>
        </pc:spChg>
        <pc:spChg chg="mod">
          <ac:chgData name="Bouchard, Kelly@DGS" userId="cecbf1e4-5304-4bac-8516-11e9151260fc" providerId="ADAL" clId="{8FC22B8F-274C-49B9-A50A-56CDA618BE5F}" dt="2025-09-17T17:24:28.562" v="876" actId="27636"/>
          <ac:spMkLst>
            <pc:docMk/>
            <pc:sldMk cId="4082317156" sldId="397"/>
            <ac:spMk id="3" creationId="{8952EADC-1AB1-3E1C-514D-B53C320FC46A}"/>
          </ac:spMkLst>
        </pc:spChg>
        <pc:spChg chg="mod">
          <ac:chgData name="Bouchard, Kelly@DGS" userId="cecbf1e4-5304-4bac-8516-11e9151260fc" providerId="ADAL" clId="{8FC22B8F-274C-49B9-A50A-56CDA618BE5F}" dt="2025-09-17T17:24:29.598" v="879" actId="20577"/>
          <ac:spMkLst>
            <pc:docMk/>
            <pc:sldMk cId="4082317156" sldId="397"/>
            <ac:spMk id="5" creationId="{089D1655-DD02-07FB-1A9A-11D583BCA9BE}"/>
          </ac:spMkLst>
        </pc:spChg>
      </pc:sldChg>
      <pc:sldChg chg="modSp mod modCm">
        <pc:chgData name="Bouchard, Kelly@DGS" userId="cecbf1e4-5304-4bac-8516-11e9151260fc" providerId="ADAL" clId="{8FC22B8F-274C-49B9-A50A-56CDA618BE5F}" dt="2025-09-17T17:24:15.062" v="867" actId="20577"/>
        <pc:sldMkLst>
          <pc:docMk/>
          <pc:sldMk cId="2225037700" sldId="398"/>
        </pc:sldMkLst>
        <pc:spChg chg="mod">
          <ac:chgData name="Bouchard, Kelly@DGS" userId="cecbf1e4-5304-4bac-8516-11e9151260fc" providerId="ADAL" clId="{8FC22B8F-274C-49B9-A50A-56CDA618BE5F}" dt="2025-09-16T23:39:43.741" v="25" actId="14100"/>
          <ac:spMkLst>
            <pc:docMk/>
            <pc:sldMk cId="2225037700" sldId="398"/>
            <ac:spMk id="2" creationId="{CC36DAEE-23C2-FDFB-38DB-09A3E20AEC90}"/>
          </ac:spMkLst>
        </pc:spChg>
        <pc:spChg chg="mod">
          <ac:chgData name="Bouchard, Kelly@DGS" userId="cecbf1e4-5304-4bac-8516-11e9151260fc" providerId="ADAL" clId="{8FC22B8F-274C-49B9-A50A-56CDA618BE5F}" dt="2025-09-17T17:23:49.097" v="859" actId="20577"/>
          <ac:spMkLst>
            <pc:docMk/>
            <pc:sldMk cId="2225037700" sldId="398"/>
            <ac:spMk id="3" creationId="{1BB9C675-7DE4-2C89-A370-774600B70B6F}"/>
          </ac:spMkLst>
        </pc:spChg>
        <pc:spChg chg="mod">
          <ac:chgData name="Bouchard, Kelly@DGS" userId="cecbf1e4-5304-4bac-8516-11e9151260fc" providerId="ADAL" clId="{8FC22B8F-274C-49B9-A50A-56CDA618BE5F}" dt="2025-09-17T17:24:15.062" v="867" actId="20577"/>
          <ac:spMkLst>
            <pc:docMk/>
            <pc:sldMk cId="2225037700" sldId="398"/>
            <ac:spMk id="6" creationId="{852BC7CD-EA10-E11A-0B41-DBD720F8E9C8}"/>
          </ac:spMkLst>
        </pc:spChg>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8FC22B8F-274C-49B9-A50A-56CDA618BE5F}" dt="2025-09-17T17:23:49.097" v="859" actId="20577"/>
              <pc2:cmMkLst xmlns:pc2="http://schemas.microsoft.com/office/powerpoint/2019/9/main/command">
                <pc:docMk/>
                <pc:sldMk cId="2225037700" sldId="398"/>
                <pc2:cmMk id="{CE78C626-A0F0-4CDC-AB91-46FB100A20DC}"/>
              </pc2:cmMkLst>
            </pc226:cmChg>
          </p:ext>
        </pc:extLst>
      </pc:sldChg>
      <pc:sldChg chg="modSp mod modCm">
        <pc:chgData name="Bouchard, Kelly@DGS" userId="cecbf1e4-5304-4bac-8516-11e9151260fc" providerId="ADAL" clId="{8FC22B8F-274C-49B9-A50A-56CDA618BE5F}" dt="2025-09-17T17:22:01.085" v="794" actId="207"/>
        <pc:sldMkLst>
          <pc:docMk/>
          <pc:sldMk cId="1145643401" sldId="399"/>
        </pc:sldMkLst>
        <pc:spChg chg="mod">
          <ac:chgData name="Bouchard, Kelly@DGS" userId="cecbf1e4-5304-4bac-8516-11e9151260fc" providerId="ADAL" clId="{8FC22B8F-274C-49B9-A50A-56CDA618BE5F}" dt="2025-09-17T17:22:01.085" v="794" actId="207"/>
          <ac:spMkLst>
            <pc:docMk/>
            <pc:sldMk cId="1145643401" sldId="399"/>
            <ac:spMk id="3" creationId="{F417228A-54A9-E695-B32E-850BDCB2A4DF}"/>
          </ac:spMkLst>
        </pc:spChg>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8FC22B8F-274C-49B9-A50A-56CDA618BE5F}" dt="2025-09-17T17:21:50.175" v="792" actId="20577"/>
              <pc2:cmMkLst xmlns:pc2="http://schemas.microsoft.com/office/powerpoint/2019/9/main/command">
                <pc:docMk/>
                <pc:sldMk cId="1145643401" sldId="399"/>
                <pc2:cmMk id="{89FC7437-E12F-4F6E-8449-1560F2757512}"/>
              </pc2:cmMkLst>
            </pc226:cmChg>
            <pc226:cmChg xmlns:pc226="http://schemas.microsoft.com/office/powerpoint/2022/06/main/command" chg="mod">
              <pc226:chgData name="Bouchard, Kelly@DGS" userId="cecbf1e4-5304-4bac-8516-11e9151260fc" providerId="ADAL" clId="{8FC22B8F-274C-49B9-A50A-56CDA618BE5F}" dt="2025-09-17T17:21:50.175" v="792" actId="20577"/>
              <pc2:cmMkLst xmlns:pc2="http://schemas.microsoft.com/office/powerpoint/2019/9/main/command">
                <pc:docMk/>
                <pc:sldMk cId="1145643401" sldId="399"/>
                <pc2:cmMk id="{1D858A7E-1CA8-4C87-AEFC-809C77F0296C}"/>
              </pc2:cmMkLst>
            </pc226:cmChg>
          </p:ext>
        </pc:extLst>
      </pc:sldChg>
      <pc:sldChg chg="modSp mod">
        <pc:chgData name="Bouchard, Kelly@DGS" userId="cecbf1e4-5304-4bac-8516-11e9151260fc" providerId="ADAL" clId="{8FC22B8F-274C-49B9-A50A-56CDA618BE5F}" dt="2025-09-17T15:29:07.551" v="662" actId="403"/>
        <pc:sldMkLst>
          <pc:docMk/>
          <pc:sldMk cId="1825027198" sldId="400"/>
        </pc:sldMkLst>
        <pc:spChg chg="mod">
          <ac:chgData name="Bouchard, Kelly@DGS" userId="cecbf1e4-5304-4bac-8516-11e9151260fc" providerId="ADAL" clId="{8FC22B8F-274C-49B9-A50A-56CDA618BE5F}" dt="2025-09-17T15:29:07.551" v="662" actId="403"/>
          <ac:spMkLst>
            <pc:docMk/>
            <pc:sldMk cId="1825027198" sldId="400"/>
            <ac:spMk id="3" creationId="{B1AE7D6A-3E42-49D0-4D9F-926B3D5C1527}"/>
          </ac:spMkLst>
        </pc:spChg>
      </pc:sldChg>
      <pc:sldChg chg="modSp mod">
        <pc:chgData name="Bouchard, Kelly@DGS" userId="cecbf1e4-5304-4bac-8516-11e9151260fc" providerId="ADAL" clId="{8FC22B8F-274C-49B9-A50A-56CDA618BE5F}" dt="2025-09-16T23:41:37.126" v="116" actId="113"/>
        <pc:sldMkLst>
          <pc:docMk/>
          <pc:sldMk cId="857514693" sldId="402"/>
        </pc:sldMkLst>
        <pc:spChg chg="mod">
          <ac:chgData name="Bouchard, Kelly@DGS" userId="cecbf1e4-5304-4bac-8516-11e9151260fc" providerId="ADAL" clId="{8FC22B8F-274C-49B9-A50A-56CDA618BE5F}" dt="2025-09-16T23:41:37.126" v="116" actId="113"/>
          <ac:spMkLst>
            <pc:docMk/>
            <pc:sldMk cId="857514693" sldId="402"/>
            <ac:spMk id="5" creationId="{A452382F-79F0-1697-9379-2A8868BA3844}"/>
          </ac:spMkLst>
        </pc:spChg>
        <pc:spChg chg="mod">
          <ac:chgData name="Bouchard, Kelly@DGS" userId="cecbf1e4-5304-4bac-8516-11e9151260fc" providerId="ADAL" clId="{8FC22B8F-274C-49B9-A50A-56CDA618BE5F}" dt="2025-09-16T23:41:34.865" v="115" actId="113"/>
          <ac:spMkLst>
            <pc:docMk/>
            <pc:sldMk cId="857514693" sldId="402"/>
            <ac:spMk id="6" creationId="{1FB850CC-5A9D-F21D-7A9E-6857D08F2FEC}"/>
          </ac:spMkLst>
        </pc:spChg>
      </pc:sldChg>
    </pc:docChg>
  </pc:docChgLst>
  <pc:docChgLst>
    <pc:chgData name="Slape, Michele@DGS" userId="a8f6f97f-f3e9-4857-ab25-399901985039" providerId="ADAL" clId="{79047A17-8FA7-4DAE-931F-21B3C4CE8E98}"/>
    <pc:docChg chg="undo custSel modSld">
      <pc:chgData name="Slape, Michele@DGS" userId="a8f6f97f-f3e9-4857-ab25-399901985039" providerId="ADAL" clId="{79047A17-8FA7-4DAE-931F-21B3C4CE8E98}" dt="2025-06-12T22:42:41.629" v="68" actId="20577"/>
      <pc:docMkLst>
        <pc:docMk/>
      </pc:docMkLst>
      <pc:sldChg chg="modSp mod">
        <pc:chgData name="Slape, Michele@DGS" userId="a8f6f97f-f3e9-4857-ab25-399901985039" providerId="ADAL" clId="{79047A17-8FA7-4DAE-931F-21B3C4CE8E98}" dt="2025-06-12T22:24:35.104" v="4" actId="20577"/>
        <pc:sldMkLst>
          <pc:docMk/>
          <pc:sldMk cId="3302566927" sldId="339"/>
        </pc:sldMkLst>
      </pc:sldChg>
      <pc:sldChg chg="modSp mod modCm">
        <pc:chgData name="Slape, Michele@DGS" userId="a8f6f97f-f3e9-4857-ab25-399901985039" providerId="ADAL" clId="{79047A17-8FA7-4DAE-931F-21B3C4CE8E98}" dt="2025-06-12T22:42:41.629" v="68" actId="20577"/>
        <pc:sldMkLst>
          <pc:docMk/>
          <pc:sldMk cId="908914600" sldId="347"/>
        </pc:sldMkLst>
        <pc:extLst>
          <p:ext xmlns:p="http://schemas.openxmlformats.org/presentationml/2006/main" uri="{D6D511B9-2390-475A-947B-AFAB55BFBCF1}">
            <pc226:cmChg xmlns:pc226="http://schemas.microsoft.com/office/powerpoint/2022/06/main/command" chg="mod">
              <pc226:chgData name="Slape, Michele@DGS" userId="a8f6f97f-f3e9-4857-ab25-399901985039" providerId="ADAL" clId="{79047A17-8FA7-4DAE-931F-21B3C4CE8E98}" dt="2025-06-12T22:42:41.629" v="68" actId="20577"/>
              <pc2:cmMkLst xmlns:pc2="http://schemas.microsoft.com/office/powerpoint/2019/9/main/command">
                <pc:docMk/>
                <pc:sldMk cId="908914600" sldId="347"/>
                <pc2:cmMk id="{36296A99-10C2-441D-90F7-8458854CF178}"/>
              </pc2:cmMkLst>
            </pc226:cmChg>
          </p:ext>
        </pc:extLst>
      </pc:sldChg>
    </pc:docChg>
  </pc:docChgLst>
  <pc:docChgLst>
    <pc:chgData name="Bredberg Clark, Paola@DGS" userId="S::paola.bredbergclark@dgs.ca.gov::dce923c7-ca43-43a2-8fc1-b2820434659c" providerId="AD" clId="Web-{00DC8B6D-8D50-8D85-88E2-DE1820840620}"/>
    <pc:docChg chg="modSld">
      <pc:chgData name="Bredberg Clark, Paola@DGS" userId="S::paola.bredbergclark@dgs.ca.gov::dce923c7-ca43-43a2-8fc1-b2820434659c" providerId="AD" clId="Web-{00DC8B6D-8D50-8D85-88E2-DE1820840620}" dt="2025-07-21T20:42:36.458" v="37" actId="20577"/>
      <pc:docMkLst>
        <pc:docMk/>
      </pc:docMkLst>
      <pc:sldChg chg="modSp">
        <pc:chgData name="Bredberg Clark, Paola@DGS" userId="S::paola.bredbergclark@dgs.ca.gov::dce923c7-ca43-43a2-8fc1-b2820434659c" providerId="AD" clId="Web-{00DC8B6D-8D50-8D85-88E2-DE1820840620}" dt="2025-07-21T20:40:46.238" v="6" actId="20577"/>
        <pc:sldMkLst>
          <pc:docMk/>
          <pc:sldMk cId="109857222" sldId="256"/>
        </pc:sldMkLst>
      </pc:sldChg>
      <pc:sldChg chg="modSp">
        <pc:chgData name="Bredberg Clark, Paola@DGS" userId="S::paola.bredbergclark@dgs.ca.gov::dce923c7-ca43-43a2-8fc1-b2820434659c" providerId="AD" clId="Web-{00DC8B6D-8D50-8D85-88E2-DE1820840620}" dt="2025-07-21T20:41:02.066" v="22" actId="20577"/>
        <pc:sldMkLst>
          <pc:docMk/>
          <pc:sldMk cId="103542645" sldId="257"/>
        </pc:sldMkLst>
      </pc:sldChg>
      <pc:sldChg chg="modSp">
        <pc:chgData name="Bredberg Clark, Paola@DGS" userId="S::paola.bredbergclark@dgs.ca.gov::dce923c7-ca43-43a2-8fc1-b2820434659c" providerId="AD" clId="Web-{00DC8B6D-8D50-8D85-88E2-DE1820840620}" dt="2025-07-21T20:41:12.723" v="34" actId="20577"/>
        <pc:sldMkLst>
          <pc:docMk/>
          <pc:sldMk cId="2446522458" sldId="261"/>
        </pc:sldMkLst>
      </pc:sldChg>
      <pc:sldChg chg="modSp">
        <pc:chgData name="Bredberg Clark, Paola@DGS" userId="S::paola.bredbergclark@dgs.ca.gov::dce923c7-ca43-43a2-8fc1-b2820434659c" providerId="AD" clId="Web-{00DC8B6D-8D50-8D85-88E2-DE1820840620}" dt="2025-07-21T20:42:36.458" v="37" actId="20577"/>
        <pc:sldMkLst>
          <pc:docMk/>
          <pc:sldMk cId="3302566927" sldId="339"/>
        </pc:sldMkLst>
      </pc:sldChg>
    </pc:docChg>
  </pc:docChgLst>
  <pc:docChgLst>
    <pc:chgData name="Slape, Michele@DGS" userId="a8f6f97f-f3e9-4857-ab25-399901985039" providerId="ADAL" clId="{D27C9FD1-EEE3-4B2A-AD94-D62F9AFF069F}"/>
    <pc:docChg chg="modSld">
      <pc:chgData name="Slape, Michele@DGS" userId="a8f6f97f-f3e9-4857-ab25-399901985039" providerId="ADAL" clId="{D27C9FD1-EEE3-4B2A-AD94-D62F9AFF069F}" dt="2025-08-01T19:51:56.025" v="129" actId="20577"/>
      <pc:docMkLst>
        <pc:docMk/>
      </pc:docMkLst>
      <pc:sldChg chg="modSp">
        <pc:chgData name="Slape, Michele@DGS" userId="a8f6f97f-f3e9-4857-ab25-399901985039" providerId="ADAL" clId="{D27C9FD1-EEE3-4B2A-AD94-D62F9AFF069F}" dt="2025-08-01T19:48:14.719" v="35" actId="20577"/>
        <pc:sldMkLst>
          <pc:docMk/>
          <pc:sldMk cId="1396648504" sldId="348"/>
        </pc:sldMkLst>
      </pc:sldChg>
      <pc:sldChg chg="modSp mod modCm">
        <pc:chgData name="Slape, Michele@DGS" userId="a8f6f97f-f3e9-4857-ab25-399901985039" providerId="ADAL" clId="{D27C9FD1-EEE3-4B2A-AD94-D62F9AFF069F}" dt="2025-08-01T19:45:11.638" v="12" actId="20577"/>
        <pc:sldMkLst>
          <pc:docMk/>
          <pc:sldMk cId="3426523750" sldId="375"/>
        </pc:sldMkLst>
        <pc:extLst>
          <p:ext xmlns:p="http://schemas.openxmlformats.org/presentationml/2006/main" uri="{D6D511B9-2390-475A-947B-AFAB55BFBCF1}">
            <pc226:cmChg xmlns:pc226="http://schemas.microsoft.com/office/powerpoint/2022/06/main/command" chg="mod">
              <pc226:chgData name="Slape, Michele@DGS" userId="a8f6f97f-f3e9-4857-ab25-399901985039" providerId="ADAL" clId="{D27C9FD1-EEE3-4B2A-AD94-D62F9AFF069F}" dt="2025-08-01T19:45:11.638" v="12" actId="20577"/>
              <pc2:cmMkLst xmlns:pc2="http://schemas.microsoft.com/office/powerpoint/2019/9/main/command">
                <pc:docMk/>
                <pc:sldMk cId="3426523750" sldId="375"/>
                <pc2:cmMk id="{6FD99A68-F508-4FA8-A5A8-60C3001291A3}"/>
              </pc2:cmMkLst>
            </pc226:cmChg>
            <pc226:cmChg xmlns:pc226="http://schemas.microsoft.com/office/powerpoint/2022/06/main/command" chg="mod">
              <pc226:chgData name="Slape, Michele@DGS" userId="a8f6f97f-f3e9-4857-ab25-399901985039" providerId="ADAL" clId="{D27C9FD1-EEE3-4B2A-AD94-D62F9AFF069F}" dt="2025-08-01T19:45:11.638" v="12" actId="20577"/>
              <pc2:cmMkLst xmlns:pc2="http://schemas.microsoft.com/office/powerpoint/2019/9/main/command">
                <pc:docMk/>
                <pc:sldMk cId="3426523750" sldId="375"/>
                <pc2:cmMk id="{BFEC5AB2-17AF-43E5-AB25-958E93DAC26F}"/>
              </pc2:cmMkLst>
            </pc226:cmChg>
          </p:ext>
        </pc:extLst>
      </pc:sldChg>
      <pc:sldChg chg="modSp">
        <pc:chgData name="Slape, Michele@DGS" userId="a8f6f97f-f3e9-4857-ab25-399901985039" providerId="ADAL" clId="{D27C9FD1-EEE3-4B2A-AD94-D62F9AFF069F}" dt="2025-08-01T19:50:09.750" v="62" actId="20577"/>
        <pc:sldMkLst>
          <pc:docMk/>
          <pc:sldMk cId="233619163" sldId="379"/>
        </pc:sldMkLst>
      </pc:sldChg>
      <pc:sldChg chg="modSp mod modCm">
        <pc:chgData name="Slape, Michele@DGS" userId="a8f6f97f-f3e9-4857-ab25-399901985039" providerId="ADAL" clId="{D27C9FD1-EEE3-4B2A-AD94-D62F9AFF069F}" dt="2025-08-01T19:51:56.025" v="129" actId="20577"/>
        <pc:sldMkLst>
          <pc:docMk/>
          <pc:sldMk cId="4092676662" sldId="384"/>
        </pc:sldMkLst>
        <pc:extLst>
          <p:ext xmlns:p="http://schemas.openxmlformats.org/presentationml/2006/main" uri="{D6D511B9-2390-475A-947B-AFAB55BFBCF1}">
            <pc226:cmChg xmlns:pc226="http://schemas.microsoft.com/office/powerpoint/2022/06/main/command" chg="mod">
              <pc226:chgData name="Slape, Michele@DGS" userId="a8f6f97f-f3e9-4857-ab25-399901985039" providerId="ADAL" clId="{D27C9FD1-EEE3-4B2A-AD94-D62F9AFF069F}" dt="2025-08-01T19:51:56.025" v="129" actId="20577"/>
              <pc2:cmMkLst xmlns:pc2="http://schemas.microsoft.com/office/powerpoint/2019/9/main/command">
                <pc:docMk/>
                <pc:sldMk cId="4092676662" sldId="384"/>
                <pc2:cmMk id="{0F0DEC8C-E444-45EF-8196-3F27C2307E60}"/>
              </pc2:cmMkLst>
            </pc226:cmChg>
          </p:ext>
        </pc:extLst>
      </pc:sldChg>
    </pc:docChg>
  </pc:docChgLst>
  <pc:docChgLst>
    <pc:chgData name="Cao, Nhan@DGS" userId="S::nhan.cao@dgs.ca.gov::2542ea50-dad5-40dd-b2d2-5b5010696311" providerId="AD" clId="Web-{88821D42-96D2-9920-06B5-9BC87745592F}"/>
    <pc:docChg chg="delSld modSld delSection modSection">
      <pc:chgData name="Cao, Nhan@DGS" userId="S::nhan.cao@dgs.ca.gov::2542ea50-dad5-40dd-b2d2-5b5010696311" providerId="AD" clId="Web-{88821D42-96D2-9920-06B5-9BC87745592F}" dt="2025-06-16T22:10:09.310" v="8"/>
      <pc:docMkLst>
        <pc:docMk/>
      </pc:docMkLst>
      <pc:sldChg chg="modSp">
        <pc:chgData name="Cao, Nhan@DGS" userId="S::nhan.cao@dgs.ca.gov::2542ea50-dad5-40dd-b2d2-5b5010696311" providerId="AD" clId="Web-{88821D42-96D2-9920-06B5-9BC87745592F}" dt="2025-06-16T22:09:59.826" v="7" actId="20577"/>
        <pc:sldMkLst>
          <pc:docMk/>
          <pc:sldMk cId="2446522458" sldId="261"/>
        </pc:sldMkLst>
      </pc:sldChg>
      <pc:sldChg chg="del">
        <pc:chgData name="Cao, Nhan@DGS" userId="S::nhan.cao@dgs.ca.gov::2542ea50-dad5-40dd-b2d2-5b5010696311" providerId="AD" clId="Web-{88821D42-96D2-9920-06B5-9BC87745592F}" dt="2025-06-16T22:09:43.528" v="4"/>
        <pc:sldMkLst>
          <pc:docMk/>
          <pc:sldMk cId="3282662782" sldId="369"/>
        </pc:sldMkLst>
      </pc:sldChg>
      <pc:sldChg chg="del">
        <pc:chgData name="Cao, Nhan@DGS" userId="S::nhan.cao@dgs.ca.gov::2542ea50-dad5-40dd-b2d2-5b5010696311" providerId="AD" clId="Web-{88821D42-96D2-9920-06B5-9BC87745592F}" dt="2025-06-16T22:09:43.528" v="3"/>
        <pc:sldMkLst>
          <pc:docMk/>
          <pc:sldMk cId="1547124201" sldId="370"/>
        </pc:sldMkLst>
      </pc:sldChg>
      <pc:sldChg chg="del">
        <pc:chgData name="Cao, Nhan@DGS" userId="S::nhan.cao@dgs.ca.gov::2542ea50-dad5-40dd-b2d2-5b5010696311" providerId="AD" clId="Web-{88821D42-96D2-9920-06B5-9BC87745592F}" dt="2025-06-16T22:09:43.528" v="2"/>
        <pc:sldMkLst>
          <pc:docMk/>
          <pc:sldMk cId="2400313415" sldId="371"/>
        </pc:sldMkLst>
      </pc:sldChg>
      <pc:sldChg chg="del">
        <pc:chgData name="Cao, Nhan@DGS" userId="S::nhan.cao@dgs.ca.gov::2542ea50-dad5-40dd-b2d2-5b5010696311" providerId="AD" clId="Web-{88821D42-96D2-9920-06B5-9BC87745592F}" dt="2025-06-16T22:09:43.528" v="1"/>
        <pc:sldMkLst>
          <pc:docMk/>
          <pc:sldMk cId="3861213968" sldId="372"/>
        </pc:sldMkLst>
      </pc:sldChg>
      <pc:sldChg chg="del">
        <pc:chgData name="Cao, Nhan@DGS" userId="S::nhan.cao@dgs.ca.gov::2542ea50-dad5-40dd-b2d2-5b5010696311" providerId="AD" clId="Web-{88821D42-96D2-9920-06B5-9BC87745592F}" dt="2025-06-16T22:09:43.528" v="0"/>
        <pc:sldMkLst>
          <pc:docMk/>
          <pc:sldMk cId="927614048" sldId="373"/>
        </pc:sldMkLst>
      </pc:sldChg>
    </pc:docChg>
  </pc:docChgLst>
  <pc:docChgLst>
    <pc:chgData name="Bredberg Clark, Paola@DGS" userId="dce923c7-ca43-43a2-8fc1-b2820434659c" providerId="ADAL" clId="{8C2E55AC-0BBC-46A6-B4C5-B0C6929B94CB}"/>
    <pc:docChg chg="custSel delSld modSld sldOrd modSection">
      <pc:chgData name="Bredberg Clark, Paola@DGS" userId="dce923c7-ca43-43a2-8fc1-b2820434659c" providerId="ADAL" clId="{8C2E55AC-0BBC-46A6-B4C5-B0C6929B94CB}" dt="2025-07-07T15:42:39.918" v="1355"/>
      <pc:docMkLst>
        <pc:docMk/>
      </pc:docMkLst>
      <pc:sldChg chg="modSp mod modNotesTx">
        <pc:chgData name="Bredberg Clark, Paola@DGS" userId="dce923c7-ca43-43a2-8fc1-b2820434659c" providerId="ADAL" clId="{8C2E55AC-0BBC-46A6-B4C5-B0C6929B94CB}" dt="2025-07-03T22:27:07.590" v="37" actId="20577"/>
        <pc:sldMkLst>
          <pc:docMk/>
          <pc:sldMk cId="109857222" sldId="256"/>
        </pc:sldMkLst>
      </pc:sldChg>
      <pc:sldChg chg="modNotesTx">
        <pc:chgData name="Bredberg Clark, Paola@DGS" userId="dce923c7-ca43-43a2-8fc1-b2820434659c" providerId="ADAL" clId="{8C2E55AC-0BBC-46A6-B4C5-B0C6929B94CB}" dt="2025-07-03T22:27:11.846" v="38" actId="20577"/>
        <pc:sldMkLst>
          <pc:docMk/>
          <pc:sldMk cId="103542645" sldId="257"/>
        </pc:sldMkLst>
      </pc:sldChg>
      <pc:sldChg chg="modSp">
        <pc:chgData name="Bredberg Clark, Paola@DGS" userId="dce923c7-ca43-43a2-8fc1-b2820434659c" providerId="ADAL" clId="{8C2E55AC-0BBC-46A6-B4C5-B0C6929B94CB}" dt="2025-07-03T22:27:53.004" v="144" actId="20577"/>
        <pc:sldMkLst>
          <pc:docMk/>
          <pc:sldMk cId="2446522458" sldId="261"/>
        </pc:sldMkLst>
      </pc:sldChg>
      <pc:sldChg chg="delSp modSp mod">
        <pc:chgData name="Bredberg Clark, Paola@DGS" userId="dce923c7-ca43-43a2-8fc1-b2820434659c" providerId="ADAL" clId="{8C2E55AC-0BBC-46A6-B4C5-B0C6929B94CB}" dt="2025-07-07T15:40:31.423" v="1125" actId="20577"/>
        <pc:sldMkLst>
          <pc:docMk/>
          <pc:sldMk cId="3302566927" sldId="339"/>
        </pc:sldMkLst>
      </pc:sldChg>
      <pc:sldChg chg="addSp delSp modSp mod modNotesTx">
        <pc:chgData name="Bredberg Clark, Paola@DGS" userId="dce923c7-ca43-43a2-8fc1-b2820434659c" providerId="ADAL" clId="{8C2E55AC-0BBC-46A6-B4C5-B0C6929B94CB}" dt="2025-07-03T22:33:30.615" v="525" actId="1076"/>
        <pc:sldMkLst>
          <pc:docMk/>
          <pc:sldMk cId="2418446198" sldId="340"/>
        </pc:sldMkLst>
      </pc:sldChg>
      <pc:sldChg chg="modSp mod">
        <pc:chgData name="Bredberg Clark, Paola@DGS" userId="dce923c7-ca43-43a2-8fc1-b2820434659c" providerId="ADAL" clId="{8C2E55AC-0BBC-46A6-B4C5-B0C6929B94CB}" dt="2025-07-03T22:28:45.382" v="208" actId="20577"/>
        <pc:sldMkLst>
          <pc:docMk/>
          <pc:sldMk cId="3597012929" sldId="344"/>
        </pc:sldMkLst>
      </pc:sldChg>
      <pc:sldChg chg="del">
        <pc:chgData name="Bredberg Clark, Paola@DGS" userId="dce923c7-ca43-43a2-8fc1-b2820434659c" providerId="ADAL" clId="{8C2E55AC-0BBC-46A6-B4C5-B0C6929B94CB}" dt="2025-07-03T22:29:37.837" v="266" actId="2696"/>
        <pc:sldMkLst>
          <pc:docMk/>
          <pc:sldMk cId="908914600" sldId="347"/>
        </pc:sldMkLst>
      </pc:sldChg>
      <pc:sldChg chg="modSp mod">
        <pc:chgData name="Bredberg Clark, Paola@DGS" userId="dce923c7-ca43-43a2-8fc1-b2820434659c" providerId="ADAL" clId="{8C2E55AC-0BBC-46A6-B4C5-B0C6929B94CB}" dt="2025-07-07T15:42:09.763" v="1354" actId="20577"/>
        <pc:sldMkLst>
          <pc:docMk/>
          <pc:sldMk cId="1396648504" sldId="348"/>
        </pc:sldMkLst>
      </pc:sldChg>
      <pc:sldChg chg="del">
        <pc:chgData name="Bredberg Clark, Paola@DGS" userId="dce923c7-ca43-43a2-8fc1-b2820434659c" providerId="ADAL" clId="{8C2E55AC-0BBC-46A6-B4C5-B0C6929B94CB}" dt="2025-07-03T22:29:39.539" v="267" actId="2696"/>
        <pc:sldMkLst>
          <pc:docMk/>
          <pc:sldMk cId="2819617209" sldId="351"/>
        </pc:sldMkLst>
      </pc:sldChg>
      <pc:sldChg chg="modSp mod">
        <pc:chgData name="Bredberg Clark, Paola@DGS" userId="dce923c7-ca43-43a2-8fc1-b2820434659c" providerId="ADAL" clId="{8C2E55AC-0BBC-46A6-B4C5-B0C6929B94CB}" dt="2025-07-07T15:42:39.918" v="1355"/>
        <pc:sldMkLst>
          <pc:docMk/>
          <pc:sldMk cId="169354579" sldId="352"/>
        </pc:sldMkLst>
      </pc:sldChg>
      <pc:sldChg chg="del">
        <pc:chgData name="Bredberg Clark, Paola@DGS" userId="dce923c7-ca43-43a2-8fc1-b2820434659c" providerId="ADAL" clId="{8C2E55AC-0BBC-46A6-B4C5-B0C6929B94CB}" dt="2025-07-03T22:31:11.070" v="348" actId="2696"/>
        <pc:sldMkLst>
          <pc:docMk/>
          <pc:sldMk cId="1836933435" sldId="353"/>
        </pc:sldMkLst>
      </pc:sldChg>
      <pc:sldChg chg="modSp mod modNotesTx">
        <pc:chgData name="Bredberg Clark, Paola@DGS" userId="dce923c7-ca43-43a2-8fc1-b2820434659c" providerId="ADAL" clId="{8C2E55AC-0BBC-46A6-B4C5-B0C6929B94CB}" dt="2025-07-03T22:32:46.838" v="518" actId="20577"/>
        <pc:sldMkLst>
          <pc:docMk/>
          <pc:sldMk cId="2259233152" sldId="355"/>
        </pc:sldMkLst>
      </pc:sldChg>
      <pc:sldChg chg="modNotesTx">
        <pc:chgData name="Bredberg Clark, Paola@DGS" userId="dce923c7-ca43-43a2-8fc1-b2820434659c" providerId="ADAL" clId="{8C2E55AC-0BBC-46A6-B4C5-B0C6929B94CB}" dt="2025-07-03T22:33:35.481" v="526" actId="20577"/>
        <pc:sldMkLst>
          <pc:docMk/>
          <pc:sldMk cId="3400895624" sldId="356"/>
        </pc:sldMkLst>
      </pc:sldChg>
      <pc:sldChg chg="delSp modSp mod ord modCm">
        <pc:chgData name="Bredberg Clark, Paola@DGS" userId="dce923c7-ca43-43a2-8fc1-b2820434659c" providerId="ADAL" clId="{8C2E55AC-0BBC-46A6-B4C5-B0C6929B94CB}" dt="2025-07-07T15:40:56.887" v="1147" actId="20577"/>
        <pc:sldMkLst>
          <pc:docMk/>
          <pc:sldMk cId="367799998" sldId="357"/>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8C2E55AC-0BBC-46A6-B4C5-B0C6929B94CB}" dt="2025-07-03T22:29:19.560" v="239" actId="20577"/>
              <pc2:cmMkLst xmlns:pc2="http://schemas.microsoft.com/office/powerpoint/2019/9/main/command">
                <pc:docMk/>
                <pc:sldMk cId="367799998" sldId="357"/>
                <pc2:cmMk id="{89BCE77A-BF48-4A17-8C01-FB7CF03DDD5C}"/>
              </pc2:cmMkLst>
            </pc226:cmChg>
          </p:ext>
        </pc:extLst>
      </pc:sldChg>
      <pc:sldChg chg="del">
        <pc:chgData name="Bredberg Clark, Paola@DGS" userId="dce923c7-ca43-43a2-8fc1-b2820434659c" providerId="ADAL" clId="{8C2E55AC-0BBC-46A6-B4C5-B0C6929B94CB}" dt="2025-07-03T22:28:48.540" v="209" actId="2696"/>
        <pc:sldMkLst>
          <pc:docMk/>
          <pc:sldMk cId="3929396770" sldId="358"/>
        </pc:sldMkLst>
      </pc:sldChg>
      <pc:sldChg chg="delSp modSp mod delAnim modCm">
        <pc:chgData name="Bredberg Clark, Paola@DGS" userId="dce923c7-ca43-43a2-8fc1-b2820434659c" providerId="ADAL" clId="{8C2E55AC-0BBC-46A6-B4C5-B0C6929B94CB}" dt="2025-07-03T22:30:21.532" v="310" actId="478"/>
        <pc:sldMkLst>
          <pc:docMk/>
          <pc:sldMk cId="3385989862" sldId="359"/>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8C2E55AC-0BBC-46A6-B4C5-B0C6929B94CB}" dt="2025-07-03T22:30:17.862" v="305" actId="20577"/>
              <pc2:cmMkLst xmlns:pc2="http://schemas.microsoft.com/office/powerpoint/2019/9/main/command">
                <pc:docMk/>
                <pc:sldMk cId="3385989862" sldId="359"/>
                <pc2:cmMk id="{9A778C9B-A71D-4116-8ACE-AF016B4E4751}"/>
              </pc2:cmMkLst>
            </pc226:cmChg>
          </p:ext>
        </pc:extLst>
      </pc:sldChg>
      <pc:sldChg chg="del">
        <pc:chgData name="Bredberg Clark, Paola@DGS" userId="dce923c7-ca43-43a2-8fc1-b2820434659c" providerId="ADAL" clId="{8C2E55AC-0BBC-46A6-B4C5-B0C6929B94CB}" dt="2025-07-03T22:30:25.624" v="311" actId="2696"/>
        <pc:sldMkLst>
          <pc:docMk/>
          <pc:sldMk cId="1272529304" sldId="360"/>
        </pc:sldMkLst>
      </pc:sldChg>
      <pc:sldChg chg="del">
        <pc:chgData name="Bredberg Clark, Paola@DGS" userId="dce923c7-ca43-43a2-8fc1-b2820434659c" providerId="ADAL" clId="{8C2E55AC-0BBC-46A6-B4C5-B0C6929B94CB}" dt="2025-07-03T22:30:28.141" v="312" actId="2696"/>
        <pc:sldMkLst>
          <pc:docMk/>
          <pc:sldMk cId="4089206914" sldId="361"/>
        </pc:sldMkLst>
      </pc:sldChg>
      <pc:sldChg chg="del">
        <pc:chgData name="Bredberg Clark, Paola@DGS" userId="dce923c7-ca43-43a2-8fc1-b2820434659c" providerId="ADAL" clId="{8C2E55AC-0BBC-46A6-B4C5-B0C6929B94CB}" dt="2025-07-03T22:30:30.050" v="313" actId="2696"/>
        <pc:sldMkLst>
          <pc:docMk/>
          <pc:sldMk cId="2484659097" sldId="362"/>
        </pc:sldMkLst>
      </pc:sldChg>
      <pc:sldChg chg="del">
        <pc:chgData name="Bredberg Clark, Paola@DGS" userId="dce923c7-ca43-43a2-8fc1-b2820434659c" providerId="ADAL" clId="{8C2E55AC-0BBC-46A6-B4C5-B0C6929B94CB}" dt="2025-07-03T22:30:37.295" v="316" actId="2696"/>
        <pc:sldMkLst>
          <pc:docMk/>
          <pc:sldMk cId="1571828780" sldId="363"/>
        </pc:sldMkLst>
      </pc:sldChg>
      <pc:sldChg chg="delSp modSp mod delAnim">
        <pc:chgData name="Bredberg Clark, Paola@DGS" userId="dce923c7-ca43-43a2-8fc1-b2820434659c" providerId="ADAL" clId="{8C2E55AC-0BBC-46A6-B4C5-B0C6929B94CB}" dt="2025-07-03T22:29:10.406" v="230" actId="478"/>
        <pc:sldMkLst>
          <pc:docMk/>
          <pc:sldMk cId="1110649690" sldId="364"/>
        </pc:sldMkLst>
      </pc:sldChg>
      <pc:sldChg chg="del">
        <pc:chgData name="Bredberg Clark, Paola@DGS" userId="dce923c7-ca43-43a2-8fc1-b2820434659c" providerId="ADAL" clId="{8C2E55AC-0BBC-46A6-B4C5-B0C6929B94CB}" dt="2025-07-03T22:30:31.827" v="314" actId="2696"/>
        <pc:sldMkLst>
          <pc:docMk/>
          <pc:sldMk cId="1536705995" sldId="365"/>
        </pc:sldMkLst>
      </pc:sldChg>
      <pc:sldChg chg="del">
        <pc:chgData name="Bredberg Clark, Paola@DGS" userId="dce923c7-ca43-43a2-8fc1-b2820434659c" providerId="ADAL" clId="{8C2E55AC-0BBC-46A6-B4C5-B0C6929B94CB}" dt="2025-07-03T22:30:39.113" v="317" actId="2696"/>
        <pc:sldMkLst>
          <pc:docMk/>
          <pc:sldMk cId="3183113333" sldId="366"/>
        </pc:sldMkLst>
      </pc:sldChg>
      <pc:sldChg chg="del">
        <pc:chgData name="Bredberg Clark, Paola@DGS" userId="dce923c7-ca43-43a2-8fc1-b2820434659c" providerId="ADAL" clId="{8C2E55AC-0BBC-46A6-B4C5-B0C6929B94CB}" dt="2025-07-03T22:30:33.979" v="315" actId="2696"/>
        <pc:sldMkLst>
          <pc:docMk/>
          <pc:sldMk cId="3564154926" sldId="367"/>
        </pc:sldMkLst>
      </pc:sldChg>
      <pc:sldChg chg="modSp mod">
        <pc:chgData name="Bredberg Clark, Paola@DGS" userId="dce923c7-ca43-43a2-8fc1-b2820434659c" providerId="ADAL" clId="{8C2E55AC-0BBC-46A6-B4C5-B0C6929B94CB}" dt="2025-07-03T22:37:16.530" v="698" actId="207"/>
        <pc:sldMkLst>
          <pc:docMk/>
          <pc:sldMk cId="1947975846" sldId="368"/>
        </pc:sldMkLst>
      </pc:sldChg>
      <pc:sldChg chg="del">
        <pc:chgData name="Bredberg Clark, Paola@DGS" userId="dce923c7-ca43-43a2-8fc1-b2820434659c" providerId="ADAL" clId="{8C2E55AC-0BBC-46A6-B4C5-B0C6929B94CB}" dt="2025-07-03T22:29:33.882" v="264" actId="2696"/>
        <pc:sldMkLst>
          <pc:docMk/>
          <pc:sldMk cId="725299317" sldId="374"/>
        </pc:sldMkLst>
      </pc:sldChg>
      <pc:sldChg chg="del">
        <pc:chgData name="Bredberg Clark, Paola@DGS" userId="dce923c7-ca43-43a2-8fc1-b2820434659c" providerId="ADAL" clId="{8C2E55AC-0BBC-46A6-B4C5-B0C6929B94CB}" dt="2025-07-03T22:29:35.701" v="265" actId="2696"/>
        <pc:sldMkLst>
          <pc:docMk/>
          <pc:sldMk cId="3862918050" sldId="375"/>
        </pc:sldMkLst>
      </pc:sldChg>
    </pc:docChg>
  </pc:docChgLst>
  <pc:docChgLst>
    <pc:chgData name="Bredberg Clark, Paola@DGS" userId="dce923c7-ca43-43a2-8fc1-b2820434659c" providerId="ADAL" clId="{F31F262E-5981-44FF-A914-7858FAE1E979}"/>
    <pc:docChg chg="undo custSel addSld delSld modSld sldOrd addSection delSection modSection">
      <pc:chgData name="Bredberg Clark, Paola@DGS" userId="dce923c7-ca43-43a2-8fc1-b2820434659c" providerId="ADAL" clId="{F31F262E-5981-44FF-A914-7858FAE1E979}" dt="2025-09-25T19:53:48.495" v="2360" actId="20577"/>
      <pc:docMkLst>
        <pc:docMk/>
      </pc:docMkLst>
      <pc:sldChg chg="modSp mod">
        <pc:chgData name="Bredberg Clark, Paola@DGS" userId="dce923c7-ca43-43a2-8fc1-b2820434659c" providerId="ADAL" clId="{F31F262E-5981-44FF-A914-7858FAE1E979}" dt="2025-09-15T17:03:14.163" v="206" actId="27636"/>
        <pc:sldMkLst>
          <pc:docMk/>
          <pc:sldMk cId="109857222" sldId="256"/>
        </pc:sldMkLst>
        <pc:spChg chg="mod">
          <ac:chgData name="Bredberg Clark, Paola@DGS" userId="dce923c7-ca43-43a2-8fc1-b2820434659c" providerId="ADAL" clId="{F31F262E-5981-44FF-A914-7858FAE1E979}" dt="2025-09-15T17:03:14.163" v="206" actId="27636"/>
          <ac:spMkLst>
            <pc:docMk/>
            <pc:sldMk cId="109857222" sldId="256"/>
            <ac:spMk id="2" creationId="{00000000-0000-0000-0000-000000000000}"/>
          </ac:spMkLst>
        </pc:spChg>
        <pc:spChg chg="mod">
          <ac:chgData name="Bredberg Clark, Paola@DGS" userId="dce923c7-ca43-43a2-8fc1-b2820434659c" providerId="ADAL" clId="{F31F262E-5981-44FF-A914-7858FAE1E979}" dt="2025-09-15T16:48:22.753" v="30" actId="20577"/>
          <ac:spMkLst>
            <pc:docMk/>
            <pc:sldMk cId="109857222" sldId="256"/>
            <ac:spMk id="5" creationId="{56895001-CD04-E9F2-7F07-B2D4D517D4B3}"/>
          </ac:spMkLst>
        </pc:spChg>
      </pc:sldChg>
      <pc:sldChg chg="modSp mod modNotesTx">
        <pc:chgData name="Bredberg Clark, Paola@DGS" userId="dce923c7-ca43-43a2-8fc1-b2820434659c" providerId="ADAL" clId="{F31F262E-5981-44FF-A914-7858FAE1E979}" dt="2025-09-25T19:53:42.610" v="2359"/>
        <pc:sldMkLst>
          <pc:docMk/>
          <pc:sldMk cId="103542645" sldId="257"/>
        </pc:sldMkLst>
        <pc:graphicFrameChg chg="mod">
          <ac:chgData name="Bredberg Clark, Paola@DGS" userId="dce923c7-ca43-43a2-8fc1-b2820434659c" providerId="ADAL" clId="{F31F262E-5981-44FF-A914-7858FAE1E979}" dt="2025-09-25T19:53:42.610" v="2359"/>
          <ac:graphicFrameMkLst>
            <pc:docMk/>
            <pc:sldMk cId="103542645" sldId="257"/>
            <ac:graphicFrameMk id="20" creationId="{99CEAAF5-A650-723C-1D10-C1176F2E3103}"/>
          </ac:graphicFrameMkLst>
        </pc:graphicFrameChg>
        <pc:picChg chg="mod">
          <ac:chgData name="Bredberg Clark, Paola@DGS" userId="dce923c7-ca43-43a2-8fc1-b2820434659c" providerId="ADAL" clId="{F31F262E-5981-44FF-A914-7858FAE1E979}" dt="2025-09-25T19:53:40.890" v="2358" actId="1076"/>
          <ac:picMkLst>
            <pc:docMk/>
            <pc:sldMk cId="103542645" sldId="257"/>
            <ac:picMk id="6" creationId="{6EB0B1A5-BE42-3DE0-8B8E-931AE102B7D3}"/>
          </ac:picMkLst>
        </pc:picChg>
      </pc:sldChg>
      <pc:sldChg chg="modSp modNotesTx">
        <pc:chgData name="Bredberg Clark, Paola@DGS" userId="dce923c7-ca43-43a2-8fc1-b2820434659c" providerId="ADAL" clId="{F31F262E-5981-44FF-A914-7858FAE1E979}" dt="2025-09-25T19:53:48.495" v="2360" actId="20577"/>
        <pc:sldMkLst>
          <pc:docMk/>
          <pc:sldMk cId="2446522458" sldId="261"/>
        </pc:sldMkLst>
        <pc:graphicFrameChg chg="mod">
          <ac:chgData name="Bredberg Clark, Paola@DGS" userId="dce923c7-ca43-43a2-8fc1-b2820434659c" providerId="ADAL" clId="{F31F262E-5981-44FF-A914-7858FAE1E979}" dt="2025-09-25T19:53:48.495" v="2360" actId="20577"/>
          <ac:graphicFrameMkLst>
            <pc:docMk/>
            <pc:sldMk cId="2446522458" sldId="261"/>
            <ac:graphicFrameMk id="18" creationId="{3F475386-53A2-5C3C-CA1E-891207560E32}"/>
          </ac:graphicFrameMkLst>
        </pc:graphicFrameChg>
      </pc:sldChg>
      <pc:sldChg chg="del">
        <pc:chgData name="Bredberg Clark, Paola@DGS" userId="dce923c7-ca43-43a2-8fc1-b2820434659c" providerId="ADAL" clId="{F31F262E-5981-44FF-A914-7858FAE1E979}" dt="2025-09-15T17:02:06.072" v="200" actId="2696"/>
        <pc:sldMkLst>
          <pc:docMk/>
          <pc:sldMk cId="3302566927" sldId="339"/>
        </pc:sldMkLst>
      </pc:sldChg>
      <pc:sldChg chg="addSp delSp modSp del mod modNotesTx">
        <pc:chgData name="Bredberg Clark, Paola@DGS" userId="dce923c7-ca43-43a2-8fc1-b2820434659c" providerId="ADAL" clId="{F31F262E-5981-44FF-A914-7858FAE1E979}" dt="2025-09-25T19:53:16.217" v="2353" actId="2696"/>
        <pc:sldMkLst>
          <pc:docMk/>
          <pc:sldMk cId="2418446198" sldId="340"/>
        </pc:sldMkLst>
      </pc:sldChg>
      <pc:sldChg chg="del">
        <pc:chgData name="Bredberg Clark, Paola@DGS" userId="dce923c7-ca43-43a2-8fc1-b2820434659c" providerId="ADAL" clId="{F31F262E-5981-44FF-A914-7858FAE1E979}" dt="2025-09-15T17:02:06.072" v="200" actId="2696"/>
        <pc:sldMkLst>
          <pc:docMk/>
          <pc:sldMk cId="3597012929" sldId="344"/>
        </pc:sldMkLst>
      </pc:sldChg>
      <pc:sldChg chg="del">
        <pc:chgData name="Bredberg Clark, Paola@DGS" userId="dce923c7-ca43-43a2-8fc1-b2820434659c" providerId="ADAL" clId="{F31F262E-5981-44FF-A914-7858FAE1E979}" dt="2025-09-15T17:02:06.072" v="200" actId="2696"/>
        <pc:sldMkLst>
          <pc:docMk/>
          <pc:sldMk cId="1396648504" sldId="348"/>
        </pc:sldMkLst>
      </pc:sldChg>
      <pc:sldChg chg="del">
        <pc:chgData name="Bredberg Clark, Paola@DGS" userId="dce923c7-ca43-43a2-8fc1-b2820434659c" providerId="ADAL" clId="{F31F262E-5981-44FF-A914-7858FAE1E979}" dt="2025-09-15T17:02:06.072" v="200" actId="2696"/>
        <pc:sldMkLst>
          <pc:docMk/>
          <pc:sldMk cId="169354579" sldId="352"/>
        </pc:sldMkLst>
      </pc:sldChg>
      <pc:sldChg chg="modSp del mod modNotesTx">
        <pc:chgData name="Bredberg Clark, Paola@DGS" userId="dce923c7-ca43-43a2-8fc1-b2820434659c" providerId="ADAL" clId="{F31F262E-5981-44FF-A914-7858FAE1E979}" dt="2025-09-25T19:53:16.217" v="2353" actId="2696"/>
        <pc:sldMkLst>
          <pc:docMk/>
          <pc:sldMk cId="2259233152" sldId="355"/>
        </pc:sldMkLst>
      </pc:sldChg>
      <pc:sldChg chg="del">
        <pc:chgData name="Bredberg Clark, Paola@DGS" userId="dce923c7-ca43-43a2-8fc1-b2820434659c" providerId="ADAL" clId="{F31F262E-5981-44FF-A914-7858FAE1E979}" dt="2025-09-25T19:53:16.217" v="2353" actId="2696"/>
        <pc:sldMkLst>
          <pc:docMk/>
          <pc:sldMk cId="3400895624" sldId="356"/>
        </pc:sldMkLst>
      </pc:sldChg>
      <pc:sldChg chg="del">
        <pc:chgData name="Bredberg Clark, Paola@DGS" userId="dce923c7-ca43-43a2-8fc1-b2820434659c" providerId="ADAL" clId="{F31F262E-5981-44FF-A914-7858FAE1E979}" dt="2025-09-15T17:02:06.072" v="200" actId="2696"/>
        <pc:sldMkLst>
          <pc:docMk/>
          <pc:sldMk cId="367799998" sldId="357"/>
        </pc:sldMkLst>
      </pc:sldChg>
      <pc:sldChg chg="del">
        <pc:chgData name="Bredberg Clark, Paola@DGS" userId="dce923c7-ca43-43a2-8fc1-b2820434659c" providerId="ADAL" clId="{F31F262E-5981-44FF-A914-7858FAE1E979}" dt="2025-09-15T17:02:06.072" v="200" actId="2696"/>
        <pc:sldMkLst>
          <pc:docMk/>
          <pc:sldMk cId="3385989862" sldId="359"/>
        </pc:sldMkLst>
      </pc:sldChg>
      <pc:sldChg chg="del">
        <pc:chgData name="Bredberg Clark, Paola@DGS" userId="dce923c7-ca43-43a2-8fc1-b2820434659c" providerId="ADAL" clId="{F31F262E-5981-44FF-A914-7858FAE1E979}" dt="2025-09-15T17:02:06.072" v="200" actId="2696"/>
        <pc:sldMkLst>
          <pc:docMk/>
          <pc:sldMk cId="1110649690" sldId="364"/>
        </pc:sldMkLst>
      </pc:sldChg>
      <pc:sldChg chg="modSp mod modNotesTx">
        <pc:chgData name="Bredberg Clark, Paola@DGS" userId="dce923c7-ca43-43a2-8fc1-b2820434659c" providerId="ADAL" clId="{F31F262E-5981-44FF-A914-7858FAE1E979}" dt="2025-09-16T18:57:34.727" v="1434" actId="20577"/>
        <pc:sldMkLst>
          <pc:docMk/>
          <pc:sldMk cId="1947975846" sldId="368"/>
        </pc:sldMkLst>
        <pc:spChg chg="mod">
          <ac:chgData name="Bredberg Clark, Paola@DGS" userId="dce923c7-ca43-43a2-8fc1-b2820434659c" providerId="ADAL" clId="{F31F262E-5981-44FF-A914-7858FAE1E979}" dt="2025-09-16T18:53:52.605" v="1173" actId="27636"/>
          <ac:spMkLst>
            <pc:docMk/>
            <pc:sldMk cId="1947975846" sldId="368"/>
            <ac:spMk id="5" creationId="{6AD707EE-EE2F-A2E4-7EC4-D6BB59A7005F}"/>
          </ac:spMkLst>
        </pc:spChg>
        <pc:spChg chg="mod">
          <ac:chgData name="Bredberg Clark, Paola@DGS" userId="dce923c7-ca43-43a2-8fc1-b2820434659c" providerId="ADAL" clId="{F31F262E-5981-44FF-A914-7858FAE1E979}" dt="2025-09-16T18:57:22.172" v="1430" actId="20577"/>
          <ac:spMkLst>
            <pc:docMk/>
            <pc:sldMk cId="1947975846" sldId="368"/>
            <ac:spMk id="6" creationId="{FB96BB2E-4AD4-93B2-2A27-685FDC794E54}"/>
          </ac:spMkLst>
        </pc:spChg>
      </pc:sldChg>
      <pc:sldChg chg="del">
        <pc:chgData name="Bredberg Clark, Paola@DGS" userId="dce923c7-ca43-43a2-8fc1-b2820434659c" providerId="ADAL" clId="{F31F262E-5981-44FF-A914-7858FAE1E979}" dt="2025-09-15T17:02:06.072" v="200" actId="2696"/>
        <pc:sldMkLst>
          <pc:docMk/>
          <pc:sldMk cId="2862084329" sldId="370"/>
        </pc:sldMkLst>
      </pc:sldChg>
      <pc:sldChg chg="del">
        <pc:chgData name="Bredberg Clark, Paola@DGS" userId="dce923c7-ca43-43a2-8fc1-b2820434659c" providerId="ADAL" clId="{F31F262E-5981-44FF-A914-7858FAE1E979}" dt="2025-09-15T17:02:06.072" v="200" actId="2696"/>
        <pc:sldMkLst>
          <pc:docMk/>
          <pc:sldMk cId="314378024" sldId="374"/>
        </pc:sldMkLst>
      </pc:sldChg>
      <pc:sldChg chg="del">
        <pc:chgData name="Bredberg Clark, Paola@DGS" userId="dce923c7-ca43-43a2-8fc1-b2820434659c" providerId="ADAL" clId="{F31F262E-5981-44FF-A914-7858FAE1E979}" dt="2025-09-15T17:02:06.072" v="200" actId="2696"/>
        <pc:sldMkLst>
          <pc:docMk/>
          <pc:sldMk cId="3426523750" sldId="375"/>
        </pc:sldMkLst>
      </pc:sldChg>
      <pc:sldChg chg="del">
        <pc:chgData name="Bredberg Clark, Paola@DGS" userId="dce923c7-ca43-43a2-8fc1-b2820434659c" providerId="ADAL" clId="{F31F262E-5981-44FF-A914-7858FAE1E979}" dt="2025-09-15T17:02:06.072" v="200" actId="2696"/>
        <pc:sldMkLst>
          <pc:docMk/>
          <pc:sldMk cId="1977423490" sldId="376"/>
        </pc:sldMkLst>
      </pc:sldChg>
      <pc:sldChg chg="del">
        <pc:chgData name="Bredberg Clark, Paola@DGS" userId="dce923c7-ca43-43a2-8fc1-b2820434659c" providerId="ADAL" clId="{F31F262E-5981-44FF-A914-7858FAE1E979}" dt="2025-09-15T17:02:06.072" v="200" actId="2696"/>
        <pc:sldMkLst>
          <pc:docMk/>
          <pc:sldMk cId="2340167482" sldId="378"/>
        </pc:sldMkLst>
      </pc:sldChg>
      <pc:sldChg chg="del">
        <pc:chgData name="Bredberg Clark, Paola@DGS" userId="dce923c7-ca43-43a2-8fc1-b2820434659c" providerId="ADAL" clId="{F31F262E-5981-44FF-A914-7858FAE1E979}" dt="2025-09-15T17:02:06.072" v="200" actId="2696"/>
        <pc:sldMkLst>
          <pc:docMk/>
          <pc:sldMk cId="233619163" sldId="379"/>
        </pc:sldMkLst>
      </pc:sldChg>
      <pc:sldChg chg="del">
        <pc:chgData name="Bredberg Clark, Paola@DGS" userId="dce923c7-ca43-43a2-8fc1-b2820434659c" providerId="ADAL" clId="{F31F262E-5981-44FF-A914-7858FAE1E979}" dt="2025-09-15T17:02:06.072" v="200" actId="2696"/>
        <pc:sldMkLst>
          <pc:docMk/>
          <pc:sldMk cId="1457391493" sldId="380"/>
        </pc:sldMkLst>
      </pc:sldChg>
      <pc:sldChg chg="del">
        <pc:chgData name="Bredberg Clark, Paola@DGS" userId="dce923c7-ca43-43a2-8fc1-b2820434659c" providerId="ADAL" clId="{F31F262E-5981-44FF-A914-7858FAE1E979}" dt="2025-09-15T17:02:06.072" v="200" actId="2696"/>
        <pc:sldMkLst>
          <pc:docMk/>
          <pc:sldMk cId="1298350579" sldId="381"/>
        </pc:sldMkLst>
      </pc:sldChg>
      <pc:sldChg chg="modSp del mod modNotesTx">
        <pc:chgData name="Bredberg Clark, Paola@DGS" userId="dce923c7-ca43-43a2-8fc1-b2820434659c" providerId="ADAL" clId="{F31F262E-5981-44FF-A914-7858FAE1E979}" dt="2025-09-15T17:06:53.778" v="365" actId="2696"/>
        <pc:sldMkLst>
          <pc:docMk/>
          <pc:sldMk cId="450447602" sldId="382"/>
        </pc:sldMkLst>
      </pc:sldChg>
      <pc:sldChg chg="addSp modSp new mod">
        <pc:chgData name="Bredberg Clark, Paola@DGS" userId="dce923c7-ca43-43a2-8fc1-b2820434659c" providerId="ADAL" clId="{F31F262E-5981-44FF-A914-7858FAE1E979}" dt="2025-09-15T17:08:57.043" v="368" actId="962"/>
        <pc:sldMkLst>
          <pc:docMk/>
          <pc:sldMk cId="1458514732" sldId="383"/>
        </pc:sldMkLst>
        <pc:picChg chg="add mod">
          <ac:chgData name="Bredberg Clark, Paola@DGS" userId="dce923c7-ca43-43a2-8fc1-b2820434659c" providerId="ADAL" clId="{F31F262E-5981-44FF-A914-7858FAE1E979}" dt="2025-09-15T17:08:57.043" v="368" actId="962"/>
          <ac:picMkLst>
            <pc:docMk/>
            <pc:sldMk cId="1458514732" sldId="383"/>
            <ac:picMk id="6" creationId="{5C20A448-625C-DD5A-C074-F611087219B2}"/>
          </ac:picMkLst>
        </pc:picChg>
      </pc:sldChg>
      <pc:sldChg chg="del">
        <pc:chgData name="Bredberg Clark, Paola@DGS" userId="dce923c7-ca43-43a2-8fc1-b2820434659c" providerId="ADAL" clId="{F31F262E-5981-44FF-A914-7858FAE1E979}" dt="2025-09-15T17:02:06.072" v="200" actId="2696"/>
        <pc:sldMkLst>
          <pc:docMk/>
          <pc:sldMk cId="3405144433" sldId="383"/>
        </pc:sldMkLst>
      </pc:sldChg>
      <pc:sldChg chg="addSp delSp modSp new mod">
        <pc:chgData name="Bredberg Clark, Paola@DGS" userId="dce923c7-ca43-43a2-8fc1-b2820434659c" providerId="ADAL" clId="{F31F262E-5981-44FF-A914-7858FAE1E979}" dt="2025-09-15T17:14:08.998" v="426" actId="1076"/>
        <pc:sldMkLst>
          <pc:docMk/>
          <pc:sldMk cId="1520246038" sldId="384"/>
        </pc:sldMkLst>
        <pc:picChg chg="mod">
          <ac:chgData name="Bredberg Clark, Paola@DGS" userId="dce923c7-ca43-43a2-8fc1-b2820434659c" providerId="ADAL" clId="{F31F262E-5981-44FF-A914-7858FAE1E979}" dt="2025-09-15T17:14:08.998" v="426" actId="1076"/>
          <ac:picMkLst>
            <pc:docMk/>
            <pc:sldMk cId="1520246038" sldId="384"/>
            <ac:picMk id="8" creationId="{B5E80813-12B7-8E5A-4001-CD2A15522EB8}"/>
          </ac:picMkLst>
        </pc:picChg>
      </pc:sldChg>
      <pc:sldChg chg="del">
        <pc:chgData name="Bredberg Clark, Paola@DGS" userId="dce923c7-ca43-43a2-8fc1-b2820434659c" providerId="ADAL" clId="{F31F262E-5981-44FF-A914-7858FAE1E979}" dt="2025-09-15T17:02:06.072" v="200" actId="2696"/>
        <pc:sldMkLst>
          <pc:docMk/>
          <pc:sldMk cId="4092676662" sldId="384"/>
        </pc:sldMkLst>
      </pc:sldChg>
      <pc:sldChg chg="addSp modSp new mod ord">
        <pc:chgData name="Bredberg Clark, Paola@DGS" userId="dce923c7-ca43-43a2-8fc1-b2820434659c" providerId="ADAL" clId="{F31F262E-5981-44FF-A914-7858FAE1E979}" dt="2025-09-15T17:10:03.504" v="395" actId="1076"/>
        <pc:sldMkLst>
          <pc:docMk/>
          <pc:sldMk cId="1674365083" sldId="385"/>
        </pc:sldMkLst>
        <pc:picChg chg="add mod">
          <ac:chgData name="Bredberg Clark, Paola@DGS" userId="dce923c7-ca43-43a2-8fc1-b2820434659c" providerId="ADAL" clId="{F31F262E-5981-44FF-A914-7858FAE1E979}" dt="2025-09-15T17:10:03.504" v="395" actId="1076"/>
          <ac:picMkLst>
            <pc:docMk/>
            <pc:sldMk cId="1674365083" sldId="385"/>
            <ac:picMk id="22" creationId="{52B76B95-455C-C82F-6E3D-731D4C1C0891}"/>
          </ac:picMkLst>
        </pc:picChg>
      </pc:sldChg>
      <pc:sldChg chg="addSp delSp modSp new mod">
        <pc:chgData name="Bredberg Clark, Paola@DGS" userId="dce923c7-ca43-43a2-8fc1-b2820434659c" providerId="ADAL" clId="{F31F262E-5981-44FF-A914-7858FAE1E979}" dt="2025-09-19T15:05:15.911" v="2346" actId="1076"/>
        <pc:sldMkLst>
          <pc:docMk/>
          <pc:sldMk cId="3609674616" sldId="386"/>
        </pc:sldMkLst>
        <pc:picChg chg="add mod">
          <ac:chgData name="Bredberg Clark, Paola@DGS" userId="dce923c7-ca43-43a2-8fc1-b2820434659c" providerId="ADAL" clId="{F31F262E-5981-44FF-A914-7858FAE1E979}" dt="2025-09-19T15:05:15.911" v="2346" actId="1076"/>
          <ac:picMkLst>
            <pc:docMk/>
            <pc:sldMk cId="3609674616" sldId="386"/>
            <ac:picMk id="6" creationId="{518307A7-DC7F-5FCE-703F-3E456B83F371}"/>
          </ac:picMkLst>
        </pc:picChg>
      </pc:sldChg>
      <pc:sldChg chg="addSp delSp modSp new del mod">
        <pc:chgData name="Bredberg Clark, Paola@DGS" userId="dce923c7-ca43-43a2-8fc1-b2820434659c" providerId="ADAL" clId="{F31F262E-5981-44FF-A914-7858FAE1E979}" dt="2025-09-15T17:16:10.831" v="458" actId="2696"/>
        <pc:sldMkLst>
          <pc:docMk/>
          <pc:sldMk cId="163403228" sldId="387"/>
        </pc:sldMkLst>
      </pc:sldChg>
      <pc:sldChg chg="addSp modSp new mod">
        <pc:chgData name="Bredberg Clark, Paola@DGS" userId="dce923c7-ca43-43a2-8fc1-b2820434659c" providerId="ADAL" clId="{F31F262E-5981-44FF-A914-7858FAE1E979}" dt="2025-09-15T17:10:22.974" v="400" actId="1076"/>
        <pc:sldMkLst>
          <pc:docMk/>
          <pc:sldMk cId="754693035" sldId="388"/>
        </pc:sldMkLst>
        <pc:picChg chg="add mod">
          <ac:chgData name="Bredberg Clark, Paola@DGS" userId="dce923c7-ca43-43a2-8fc1-b2820434659c" providerId="ADAL" clId="{F31F262E-5981-44FF-A914-7858FAE1E979}" dt="2025-09-15T17:10:22.974" v="400" actId="1076"/>
          <ac:picMkLst>
            <pc:docMk/>
            <pc:sldMk cId="754693035" sldId="388"/>
            <ac:picMk id="20" creationId="{C2F6F84E-106E-498D-220D-F9202A2D24BA}"/>
          </ac:picMkLst>
        </pc:picChg>
      </pc:sldChg>
      <pc:sldChg chg="addSp modSp new mod">
        <pc:chgData name="Bredberg Clark, Paola@DGS" userId="dce923c7-ca43-43a2-8fc1-b2820434659c" providerId="ADAL" clId="{F31F262E-5981-44FF-A914-7858FAE1E979}" dt="2025-09-15T17:10:37.128" v="405" actId="1076"/>
        <pc:sldMkLst>
          <pc:docMk/>
          <pc:sldMk cId="789685198" sldId="389"/>
        </pc:sldMkLst>
        <pc:picChg chg="add mod">
          <ac:chgData name="Bredberg Clark, Paola@DGS" userId="dce923c7-ca43-43a2-8fc1-b2820434659c" providerId="ADAL" clId="{F31F262E-5981-44FF-A914-7858FAE1E979}" dt="2025-09-15T17:10:37.128" v="405" actId="1076"/>
          <ac:picMkLst>
            <pc:docMk/>
            <pc:sldMk cId="789685198" sldId="389"/>
            <ac:picMk id="18" creationId="{D04156F3-23F1-2EA7-F2EE-6CE60019EFB0}"/>
          </ac:picMkLst>
        </pc:picChg>
      </pc:sldChg>
      <pc:sldChg chg="addSp delSp modSp new mod">
        <pc:chgData name="Bredberg Clark, Paola@DGS" userId="dce923c7-ca43-43a2-8fc1-b2820434659c" providerId="ADAL" clId="{F31F262E-5981-44FF-A914-7858FAE1E979}" dt="2025-09-19T15:05:57.070" v="2352" actId="1076"/>
        <pc:sldMkLst>
          <pc:docMk/>
          <pc:sldMk cId="236639229" sldId="390"/>
        </pc:sldMkLst>
        <pc:picChg chg="add mod">
          <ac:chgData name="Bredberg Clark, Paola@DGS" userId="dce923c7-ca43-43a2-8fc1-b2820434659c" providerId="ADAL" clId="{F31F262E-5981-44FF-A914-7858FAE1E979}" dt="2025-09-19T15:05:57.070" v="2352" actId="1076"/>
          <ac:picMkLst>
            <pc:docMk/>
            <pc:sldMk cId="236639229" sldId="390"/>
            <ac:picMk id="6" creationId="{EF03BC39-0C7F-8766-397E-5064B03448E0}"/>
          </ac:picMkLst>
        </pc:picChg>
      </pc:sldChg>
      <pc:sldChg chg="addSp modSp new mod">
        <pc:chgData name="Bredberg Clark, Paola@DGS" userId="dce923c7-ca43-43a2-8fc1-b2820434659c" providerId="ADAL" clId="{F31F262E-5981-44FF-A914-7858FAE1E979}" dt="2025-09-15T17:11:11.966" v="415" actId="1076"/>
        <pc:sldMkLst>
          <pc:docMk/>
          <pc:sldMk cId="3776097176" sldId="391"/>
        </pc:sldMkLst>
        <pc:picChg chg="add mod">
          <ac:chgData name="Bredberg Clark, Paola@DGS" userId="dce923c7-ca43-43a2-8fc1-b2820434659c" providerId="ADAL" clId="{F31F262E-5981-44FF-A914-7858FAE1E979}" dt="2025-09-15T17:11:11.966" v="415" actId="1076"/>
          <ac:picMkLst>
            <pc:docMk/>
            <pc:sldMk cId="3776097176" sldId="391"/>
            <ac:picMk id="14" creationId="{DDC6901D-42C6-9A4E-D1AE-BEA8051C8482}"/>
          </ac:picMkLst>
        </pc:picChg>
      </pc:sldChg>
      <pc:sldChg chg="addSp modSp new mod">
        <pc:chgData name="Bredberg Clark, Paola@DGS" userId="dce923c7-ca43-43a2-8fc1-b2820434659c" providerId="ADAL" clId="{F31F262E-5981-44FF-A914-7858FAE1E979}" dt="2025-09-15T17:11:24.827" v="419" actId="1076"/>
        <pc:sldMkLst>
          <pc:docMk/>
          <pc:sldMk cId="1889825805" sldId="392"/>
        </pc:sldMkLst>
        <pc:picChg chg="add mod">
          <ac:chgData name="Bredberg Clark, Paola@DGS" userId="dce923c7-ca43-43a2-8fc1-b2820434659c" providerId="ADAL" clId="{F31F262E-5981-44FF-A914-7858FAE1E979}" dt="2025-09-15T17:11:24.827" v="419" actId="1076"/>
          <ac:picMkLst>
            <pc:docMk/>
            <pc:sldMk cId="1889825805" sldId="392"/>
            <ac:picMk id="12" creationId="{FBB1CB17-6875-D602-1955-F22D0C57F84F}"/>
          </ac:picMkLst>
        </pc:picChg>
      </pc:sldChg>
      <pc:sldChg chg="addSp modSp new mod">
        <pc:chgData name="Bredberg Clark, Paola@DGS" userId="dce923c7-ca43-43a2-8fc1-b2820434659c" providerId="ADAL" clId="{F31F262E-5981-44FF-A914-7858FAE1E979}" dt="2025-09-15T17:11:32.725" v="423" actId="1076"/>
        <pc:sldMkLst>
          <pc:docMk/>
          <pc:sldMk cId="3532959007" sldId="393"/>
        </pc:sldMkLst>
        <pc:picChg chg="add mod">
          <ac:chgData name="Bredberg Clark, Paola@DGS" userId="dce923c7-ca43-43a2-8fc1-b2820434659c" providerId="ADAL" clId="{F31F262E-5981-44FF-A914-7858FAE1E979}" dt="2025-09-15T17:11:32.725" v="423" actId="1076"/>
          <ac:picMkLst>
            <pc:docMk/>
            <pc:sldMk cId="3532959007" sldId="393"/>
            <ac:picMk id="10" creationId="{1FA3F088-8AF2-8DB3-0768-6C17479F5DFB}"/>
          </ac:picMkLst>
        </pc:picChg>
      </pc:sldChg>
      <pc:sldChg chg="addSp modSp new mod">
        <pc:chgData name="Bredberg Clark, Paola@DGS" userId="dce923c7-ca43-43a2-8fc1-b2820434659c" providerId="ADAL" clId="{F31F262E-5981-44FF-A914-7858FAE1E979}" dt="2025-09-15T17:15:35.035" v="457" actId="1076"/>
        <pc:sldMkLst>
          <pc:docMk/>
          <pc:sldMk cId="2212294553" sldId="394"/>
        </pc:sldMkLst>
        <pc:picChg chg="add mod">
          <ac:chgData name="Bredberg Clark, Paola@DGS" userId="dce923c7-ca43-43a2-8fc1-b2820434659c" providerId="ADAL" clId="{F31F262E-5981-44FF-A914-7858FAE1E979}" dt="2025-09-15T17:15:35.035" v="457" actId="1076"/>
          <ac:picMkLst>
            <pc:docMk/>
            <pc:sldMk cId="2212294553" sldId="394"/>
            <ac:picMk id="28" creationId="{1FCC30EC-B126-BC78-9BFD-7613B56E5BB0}"/>
          </ac:picMkLst>
        </pc:picChg>
      </pc:sldChg>
      <pc:sldChg chg="modSp new mod">
        <pc:chgData name="Bredberg Clark, Paola@DGS" userId="dce923c7-ca43-43a2-8fc1-b2820434659c" providerId="ADAL" clId="{F31F262E-5981-44FF-A914-7858FAE1E979}" dt="2025-09-16T18:46:01.126" v="983" actId="20577"/>
        <pc:sldMkLst>
          <pc:docMk/>
          <pc:sldMk cId="3334494630" sldId="395"/>
        </pc:sldMkLst>
        <pc:spChg chg="mod">
          <ac:chgData name="Bredberg Clark, Paola@DGS" userId="dce923c7-ca43-43a2-8fc1-b2820434659c" providerId="ADAL" clId="{F31F262E-5981-44FF-A914-7858FAE1E979}" dt="2025-09-16T18:46:01.126" v="983" actId="20577"/>
          <ac:spMkLst>
            <pc:docMk/>
            <pc:sldMk cId="3334494630" sldId="395"/>
            <ac:spMk id="2" creationId="{EA8DD81E-C662-6CDE-200E-EBE6E6D8FD0F}"/>
          </ac:spMkLst>
        </pc:spChg>
      </pc:sldChg>
      <pc:sldChg chg="modSp new del mod">
        <pc:chgData name="Bredberg Clark, Paola@DGS" userId="dce923c7-ca43-43a2-8fc1-b2820434659c" providerId="ADAL" clId="{F31F262E-5981-44FF-A914-7858FAE1E979}" dt="2025-09-15T20:30:36.293" v="504" actId="680"/>
        <pc:sldMkLst>
          <pc:docMk/>
          <pc:sldMk cId="152959675" sldId="396"/>
        </pc:sldMkLst>
      </pc:sldChg>
      <pc:sldChg chg="addSp delSp modSp new mod modClrScheme chgLayout">
        <pc:chgData name="Bredberg Clark, Paola@DGS" userId="dce923c7-ca43-43a2-8fc1-b2820434659c" providerId="ADAL" clId="{F31F262E-5981-44FF-A914-7858FAE1E979}" dt="2025-09-16T18:38:49.317" v="602" actId="1076"/>
        <pc:sldMkLst>
          <pc:docMk/>
          <pc:sldMk cId="2814562254" sldId="396"/>
        </pc:sldMkLst>
        <pc:spChg chg="mod ord">
          <ac:chgData name="Bredberg Clark, Paola@DGS" userId="dce923c7-ca43-43a2-8fc1-b2820434659c" providerId="ADAL" clId="{F31F262E-5981-44FF-A914-7858FAE1E979}" dt="2025-09-15T20:31:13.601" v="508" actId="700"/>
          <ac:spMkLst>
            <pc:docMk/>
            <pc:sldMk cId="2814562254" sldId="396"/>
            <ac:spMk id="4" creationId="{3FCBDBAE-B2CF-4E59-9FA6-D5F57C9383B8}"/>
          </ac:spMkLst>
        </pc:spChg>
        <pc:spChg chg="add mod ord">
          <ac:chgData name="Bredberg Clark, Paola@DGS" userId="dce923c7-ca43-43a2-8fc1-b2820434659c" providerId="ADAL" clId="{F31F262E-5981-44FF-A914-7858FAE1E979}" dt="2025-09-16T18:38:16.678" v="590" actId="255"/>
          <ac:spMkLst>
            <pc:docMk/>
            <pc:sldMk cId="2814562254" sldId="396"/>
            <ac:spMk id="5" creationId="{131F83FA-F537-897F-600B-27CE1C285CA9}"/>
          </ac:spMkLst>
        </pc:spChg>
        <pc:spChg chg="add mod ord">
          <ac:chgData name="Bredberg Clark, Paola@DGS" userId="dce923c7-ca43-43a2-8fc1-b2820434659c" providerId="ADAL" clId="{F31F262E-5981-44FF-A914-7858FAE1E979}" dt="2025-09-16T18:38:41.572" v="599" actId="27636"/>
          <ac:spMkLst>
            <pc:docMk/>
            <pc:sldMk cId="2814562254" sldId="396"/>
            <ac:spMk id="6" creationId="{874E9A45-262F-88DC-9893-76B3114ECA20}"/>
          </ac:spMkLst>
        </pc:spChg>
        <pc:spChg chg="add mod">
          <ac:chgData name="Bredberg Clark, Paola@DGS" userId="dce923c7-ca43-43a2-8fc1-b2820434659c" providerId="ADAL" clId="{F31F262E-5981-44FF-A914-7858FAE1E979}" dt="2025-09-16T18:36:37.839" v="537" actId="1076"/>
          <ac:spMkLst>
            <pc:docMk/>
            <pc:sldMk cId="2814562254" sldId="396"/>
            <ac:spMk id="11" creationId="{88110ADF-21AC-3E58-C9F7-1063800428D4}"/>
          </ac:spMkLst>
        </pc:spChg>
        <pc:spChg chg="add mod">
          <ac:chgData name="Bredberg Clark, Paola@DGS" userId="dce923c7-ca43-43a2-8fc1-b2820434659c" providerId="ADAL" clId="{F31F262E-5981-44FF-A914-7858FAE1E979}" dt="2025-09-16T18:36:37.839" v="537" actId="1076"/>
          <ac:spMkLst>
            <pc:docMk/>
            <pc:sldMk cId="2814562254" sldId="396"/>
            <ac:spMk id="12" creationId="{2072CB31-6544-259F-2DC3-AC3458B11F44}"/>
          </ac:spMkLst>
        </pc:spChg>
        <pc:picChg chg="add mod">
          <ac:chgData name="Bredberg Clark, Paola@DGS" userId="dce923c7-ca43-43a2-8fc1-b2820434659c" providerId="ADAL" clId="{F31F262E-5981-44FF-A914-7858FAE1E979}" dt="2025-09-16T18:38:49.317" v="602" actId="1076"/>
          <ac:picMkLst>
            <pc:docMk/>
            <pc:sldMk cId="2814562254" sldId="396"/>
            <ac:picMk id="13" creationId="{C1C987D6-A4E6-0D65-3F13-C013ECC9E554}"/>
          </ac:picMkLst>
        </pc:picChg>
        <pc:picChg chg="add mod">
          <ac:chgData name="Bredberg Clark, Paola@DGS" userId="dce923c7-ca43-43a2-8fc1-b2820434659c" providerId="ADAL" clId="{F31F262E-5981-44FF-A914-7858FAE1E979}" dt="2025-09-16T18:38:44.540" v="600" actId="1076"/>
          <ac:picMkLst>
            <pc:docMk/>
            <pc:sldMk cId="2814562254" sldId="396"/>
            <ac:picMk id="14" creationId="{00B3452A-E9E5-B3D5-0D4D-C8D536A97CF7}"/>
          </ac:picMkLst>
        </pc:picChg>
        <pc:picChg chg="add mod">
          <ac:chgData name="Bredberg Clark, Paola@DGS" userId="dce923c7-ca43-43a2-8fc1-b2820434659c" providerId="ADAL" clId="{F31F262E-5981-44FF-A914-7858FAE1E979}" dt="2025-09-16T18:38:47.796" v="601" actId="1076"/>
          <ac:picMkLst>
            <pc:docMk/>
            <pc:sldMk cId="2814562254" sldId="396"/>
            <ac:picMk id="1032" creationId="{6C3739E1-0E35-7D6A-168D-6B823EB02F41}"/>
          </ac:picMkLst>
        </pc:picChg>
      </pc:sldChg>
      <pc:sldChg chg="addSp modSp new mod modClrScheme modCm chgLayout">
        <pc:chgData name="Bredberg Clark, Paola@DGS" userId="dce923c7-ca43-43a2-8fc1-b2820434659c" providerId="ADAL" clId="{F31F262E-5981-44FF-A914-7858FAE1E979}" dt="2025-09-17T17:27:50.527" v="2329" actId="14100"/>
        <pc:sldMkLst>
          <pc:docMk/>
          <pc:sldMk cId="4082317156" sldId="397"/>
        </pc:sldMkLst>
        <pc:spChg chg="mod ord">
          <ac:chgData name="Bredberg Clark, Paola@DGS" userId="dce923c7-ca43-43a2-8fc1-b2820434659c" providerId="ADAL" clId="{F31F262E-5981-44FF-A914-7858FAE1E979}" dt="2025-09-17T16:01:12.795" v="1768" actId="700"/>
          <ac:spMkLst>
            <pc:docMk/>
            <pc:sldMk cId="4082317156" sldId="397"/>
            <ac:spMk id="2" creationId="{CB86AC19-BEE6-32A4-CACF-F03FABD14EED}"/>
          </ac:spMkLst>
        </pc:spChg>
        <pc:spChg chg="mod ord">
          <ac:chgData name="Bredberg Clark, Paola@DGS" userId="dce923c7-ca43-43a2-8fc1-b2820434659c" providerId="ADAL" clId="{F31F262E-5981-44FF-A914-7858FAE1E979}" dt="2025-09-17T16:12:50.302" v="2221" actId="20577"/>
          <ac:spMkLst>
            <pc:docMk/>
            <pc:sldMk cId="4082317156" sldId="397"/>
            <ac:spMk id="3" creationId="{8952EADC-1AB1-3E1C-514D-B53C320FC46A}"/>
          </ac:spMkLst>
        </pc:spChg>
        <pc:spChg chg="mod ord">
          <ac:chgData name="Bredberg Clark, Paola@DGS" userId="dce923c7-ca43-43a2-8fc1-b2820434659c" providerId="ADAL" clId="{F31F262E-5981-44FF-A914-7858FAE1E979}" dt="2025-09-17T16:01:12.795" v="1768" actId="700"/>
          <ac:spMkLst>
            <pc:docMk/>
            <pc:sldMk cId="4082317156" sldId="397"/>
            <ac:spMk id="4" creationId="{56979D67-E28B-AD58-F9DF-775BCBCBF824}"/>
          </ac:spMkLst>
        </pc:spChg>
        <pc:spChg chg="add mod ord">
          <ac:chgData name="Bredberg Clark, Paola@DGS" userId="dce923c7-ca43-43a2-8fc1-b2820434659c" providerId="ADAL" clId="{F31F262E-5981-44FF-A914-7858FAE1E979}" dt="2025-09-17T16:05:44.119" v="2152" actId="20577"/>
          <ac:spMkLst>
            <pc:docMk/>
            <pc:sldMk cId="4082317156" sldId="397"/>
            <ac:spMk id="5" creationId="{089D1655-DD02-07FB-1A9A-11D583BCA9BE}"/>
          </ac:spMkLst>
        </pc:spChg>
        <pc:spChg chg="add mod">
          <ac:chgData name="Bredberg Clark, Paola@DGS" userId="dce923c7-ca43-43a2-8fc1-b2820434659c" providerId="ADAL" clId="{F31F262E-5981-44FF-A914-7858FAE1E979}" dt="2025-09-17T17:27:50.527" v="2329" actId="14100"/>
          <ac:spMkLst>
            <pc:docMk/>
            <pc:sldMk cId="4082317156" sldId="397"/>
            <ac:spMk id="7" creationId="{3E629491-B193-A335-3975-6BAEA75AA928}"/>
          </ac:spMkLst>
        </pc:spChg>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F31F262E-5981-44FF-A914-7858FAE1E979}" dt="2025-09-17T17:27:45.820" v="2327" actId="20577"/>
              <pc2:cmMkLst xmlns:pc2="http://schemas.microsoft.com/office/powerpoint/2019/9/main/command">
                <pc:docMk/>
                <pc:sldMk cId="4082317156" sldId="397"/>
                <pc2:cmMk id="{18F107B1-7CDE-4D29-B981-1A169D67C0DE}"/>
              </pc2:cmMkLst>
            </pc226:cmChg>
          </p:ext>
        </pc:extLst>
      </pc:sldChg>
      <pc:sldChg chg="addSp delSp modSp new mod modClrScheme modCm chgLayout">
        <pc:chgData name="Bredberg Clark, Paola@DGS" userId="dce923c7-ca43-43a2-8fc1-b2820434659c" providerId="ADAL" clId="{F31F262E-5981-44FF-A914-7858FAE1E979}" dt="2025-09-17T17:27:56.896" v="2331" actId="478"/>
        <pc:sldMkLst>
          <pc:docMk/>
          <pc:sldMk cId="2225037700" sldId="398"/>
        </pc:sldMkLst>
        <pc:spChg chg="mod ord">
          <ac:chgData name="Bredberg Clark, Paola@DGS" userId="dce923c7-ca43-43a2-8fc1-b2820434659c" providerId="ADAL" clId="{F31F262E-5981-44FF-A914-7858FAE1E979}" dt="2025-09-17T16:07:18.723" v="2182" actId="700"/>
          <ac:spMkLst>
            <pc:docMk/>
            <pc:sldMk cId="2225037700" sldId="398"/>
            <ac:spMk id="2" creationId="{CC36DAEE-23C2-FDFB-38DB-09A3E20AEC90}"/>
          </ac:spMkLst>
        </pc:spChg>
        <pc:spChg chg="mod ord">
          <ac:chgData name="Bredberg Clark, Paola@DGS" userId="dce923c7-ca43-43a2-8fc1-b2820434659c" providerId="ADAL" clId="{F31F262E-5981-44FF-A914-7858FAE1E979}" dt="2025-09-17T16:12:42.082" v="2212" actId="20577"/>
          <ac:spMkLst>
            <pc:docMk/>
            <pc:sldMk cId="2225037700" sldId="398"/>
            <ac:spMk id="3" creationId="{1BB9C675-7DE4-2C89-A370-774600B70B6F}"/>
          </ac:spMkLst>
        </pc:spChg>
        <pc:spChg chg="mod ord">
          <ac:chgData name="Bredberg Clark, Paola@DGS" userId="dce923c7-ca43-43a2-8fc1-b2820434659c" providerId="ADAL" clId="{F31F262E-5981-44FF-A914-7858FAE1E979}" dt="2025-09-17T16:07:18.723" v="2182" actId="700"/>
          <ac:spMkLst>
            <pc:docMk/>
            <pc:sldMk cId="2225037700" sldId="398"/>
            <ac:spMk id="4" creationId="{8E8F5CC0-5EE8-4EA8-DFAF-B51099BFAC5A}"/>
          </ac:spMkLst>
        </pc:spChg>
        <pc:spChg chg="add mod ord">
          <ac:chgData name="Bredberg Clark, Paola@DGS" userId="dce923c7-ca43-43a2-8fc1-b2820434659c" providerId="ADAL" clId="{F31F262E-5981-44FF-A914-7858FAE1E979}" dt="2025-09-17T16:08:30.089" v="2205" actId="27636"/>
          <ac:spMkLst>
            <pc:docMk/>
            <pc:sldMk cId="2225037700" sldId="398"/>
            <ac:spMk id="6" creationId="{852BC7CD-EA10-E11A-0B41-DBD720F8E9C8}"/>
          </ac:spMkLst>
        </pc:spChg>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F31F262E-5981-44FF-A914-7858FAE1E979}" dt="2025-09-17T16:12:42.082" v="2212" actId="20577"/>
              <pc2:cmMkLst xmlns:pc2="http://schemas.microsoft.com/office/powerpoint/2019/9/main/command">
                <pc:docMk/>
                <pc:sldMk cId="2225037700" sldId="398"/>
                <pc2:cmMk id="{CE78C626-A0F0-4CDC-AB91-46FB100A20DC}"/>
              </pc2:cmMkLst>
            </pc226:cmChg>
          </p:ext>
        </pc:extLst>
      </pc:sldChg>
      <pc:sldChg chg="addSp delSp modSp new mod modCm">
        <pc:chgData name="Bredberg Clark, Paola@DGS" userId="dce923c7-ca43-43a2-8fc1-b2820434659c" providerId="ADAL" clId="{F31F262E-5981-44FF-A914-7858FAE1E979}" dt="2025-09-17T16:32:42.411" v="2257" actId="12"/>
        <pc:sldMkLst>
          <pc:docMk/>
          <pc:sldMk cId="1145643401" sldId="399"/>
        </pc:sldMkLst>
        <pc:spChg chg="mod">
          <ac:chgData name="Bredberg Clark, Paola@DGS" userId="dce923c7-ca43-43a2-8fc1-b2820434659c" providerId="ADAL" clId="{F31F262E-5981-44FF-A914-7858FAE1E979}" dt="2025-09-16T18:42:32.261" v="837" actId="207"/>
          <ac:spMkLst>
            <pc:docMk/>
            <pc:sldMk cId="1145643401" sldId="399"/>
            <ac:spMk id="2" creationId="{E0452010-A4FE-004F-2344-E612DF09E1A2}"/>
          </ac:spMkLst>
        </pc:spChg>
        <pc:spChg chg="mod">
          <ac:chgData name="Bredberg Clark, Paola@DGS" userId="dce923c7-ca43-43a2-8fc1-b2820434659c" providerId="ADAL" clId="{F31F262E-5981-44FF-A914-7858FAE1E979}" dt="2025-09-17T16:32:42.411" v="2257" actId="12"/>
          <ac:spMkLst>
            <pc:docMk/>
            <pc:sldMk cId="1145643401" sldId="399"/>
            <ac:spMk id="3" creationId="{F417228A-54A9-E695-B32E-850BDCB2A4DF}"/>
          </ac:spMkLst>
        </pc:spChg>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F31F262E-5981-44FF-A914-7858FAE1E979}" dt="2025-09-17T16:32:17.869" v="2256" actId="313"/>
              <pc2:cmMkLst xmlns:pc2="http://schemas.microsoft.com/office/powerpoint/2019/9/main/command">
                <pc:docMk/>
                <pc:sldMk cId="1145643401" sldId="399"/>
                <pc2:cmMk id="{89FC7437-E12F-4F6E-8449-1560F2757512}"/>
              </pc2:cmMkLst>
            </pc226:cmChg>
            <pc226:cmChg xmlns:pc226="http://schemas.microsoft.com/office/powerpoint/2022/06/main/command" chg="mod">
              <pc226:chgData name="Bredberg Clark, Paola@DGS" userId="dce923c7-ca43-43a2-8fc1-b2820434659c" providerId="ADAL" clId="{F31F262E-5981-44FF-A914-7858FAE1E979}" dt="2025-09-17T16:32:17.869" v="2256" actId="313"/>
              <pc2:cmMkLst xmlns:pc2="http://schemas.microsoft.com/office/powerpoint/2019/9/main/command">
                <pc:docMk/>
                <pc:sldMk cId="1145643401" sldId="399"/>
                <pc2:cmMk id="{1D858A7E-1CA8-4C87-AEFC-809C77F0296C}"/>
              </pc2:cmMkLst>
            </pc226:cmChg>
          </p:ext>
        </pc:extLst>
      </pc:sldChg>
      <pc:sldChg chg="modSp new mod modCm">
        <pc:chgData name="Bredberg Clark, Paola@DGS" userId="dce923c7-ca43-43a2-8fc1-b2820434659c" providerId="ADAL" clId="{F31F262E-5981-44FF-A914-7858FAE1E979}" dt="2025-09-17T18:44:07.527" v="2341" actId="403"/>
        <pc:sldMkLst>
          <pc:docMk/>
          <pc:sldMk cId="1825027198" sldId="400"/>
        </pc:sldMkLst>
        <pc:spChg chg="mod">
          <ac:chgData name="Bredberg Clark, Paola@DGS" userId="dce923c7-ca43-43a2-8fc1-b2820434659c" providerId="ADAL" clId="{F31F262E-5981-44FF-A914-7858FAE1E979}" dt="2025-09-16T18:43:18.232" v="853" actId="207"/>
          <ac:spMkLst>
            <pc:docMk/>
            <pc:sldMk cId="1825027198" sldId="400"/>
            <ac:spMk id="2" creationId="{351EF1B9-CFD9-C34B-0302-350FE266FA8E}"/>
          </ac:spMkLst>
        </pc:spChg>
        <pc:spChg chg="mod">
          <ac:chgData name="Bredberg Clark, Paola@DGS" userId="dce923c7-ca43-43a2-8fc1-b2820434659c" providerId="ADAL" clId="{F31F262E-5981-44FF-A914-7858FAE1E979}" dt="2025-09-17T18:44:07.527" v="2341" actId="403"/>
          <ac:spMkLst>
            <pc:docMk/>
            <pc:sldMk cId="1825027198" sldId="400"/>
            <ac:spMk id="3" creationId="{B1AE7D6A-3E42-49D0-4D9F-926B3D5C1527}"/>
          </ac:spMkLst>
        </pc:spChg>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F31F262E-5981-44FF-A914-7858FAE1E979}" dt="2025-09-17T18:43:20.944" v="2333" actId="20577"/>
              <pc2:cmMkLst xmlns:pc2="http://schemas.microsoft.com/office/powerpoint/2019/9/main/command">
                <pc:docMk/>
                <pc:sldMk cId="1825027198" sldId="400"/>
                <pc2:cmMk id="{15991D9C-2A42-4C7A-B552-3D06BEE27643}"/>
              </pc2:cmMkLst>
            </pc226:cmChg>
          </p:ext>
        </pc:extLst>
      </pc:sldChg>
      <pc:sldChg chg="modSp new del mod">
        <pc:chgData name="Bredberg Clark, Paola@DGS" userId="dce923c7-ca43-43a2-8fc1-b2820434659c" providerId="ADAL" clId="{F31F262E-5981-44FF-A914-7858FAE1E979}" dt="2025-09-17T15:13:06.569" v="1502" actId="2696"/>
        <pc:sldMkLst>
          <pc:docMk/>
          <pc:sldMk cId="3165480665" sldId="401"/>
        </pc:sldMkLst>
      </pc:sldChg>
      <pc:sldChg chg="addSp delSp modSp new mod ord modClrScheme chgLayout">
        <pc:chgData name="Bredberg Clark, Paola@DGS" userId="dce923c7-ca43-43a2-8fc1-b2820434659c" providerId="ADAL" clId="{F31F262E-5981-44FF-A914-7858FAE1E979}" dt="2025-09-17T15:13:33.172" v="1503" actId="12"/>
        <pc:sldMkLst>
          <pc:docMk/>
          <pc:sldMk cId="857514693" sldId="402"/>
        </pc:sldMkLst>
        <pc:spChg chg="mod ord">
          <ac:chgData name="Bredberg Clark, Paola@DGS" userId="dce923c7-ca43-43a2-8fc1-b2820434659c" providerId="ADAL" clId="{F31F262E-5981-44FF-A914-7858FAE1E979}" dt="2025-09-16T18:56:02.115" v="1288" actId="20577"/>
          <ac:spMkLst>
            <pc:docMk/>
            <pc:sldMk cId="857514693" sldId="402"/>
            <ac:spMk id="2" creationId="{E2502A7C-8375-5A9A-25D4-AF977A23B0D4}"/>
          </ac:spMkLst>
        </pc:spChg>
        <pc:spChg chg="mod ord">
          <ac:chgData name="Bredberg Clark, Paola@DGS" userId="dce923c7-ca43-43a2-8fc1-b2820434659c" providerId="ADAL" clId="{F31F262E-5981-44FF-A914-7858FAE1E979}" dt="2025-09-16T18:49:15.762" v="1068" actId="700"/>
          <ac:spMkLst>
            <pc:docMk/>
            <pc:sldMk cId="857514693" sldId="402"/>
            <ac:spMk id="4" creationId="{41652FE9-1A51-9867-3731-3C7E77B35861}"/>
          </ac:spMkLst>
        </pc:spChg>
        <pc:spChg chg="add mod ord">
          <ac:chgData name="Bredberg Clark, Paola@DGS" userId="dce923c7-ca43-43a2-8fc1-b2820434659c" providerId="ADAL" clId="{F31F262E-5981-44FF-A914-7858FAE1E979}" dt="2025-09-16T18:51:14.978" v="1137" actId="255"/>
          <ac:spMkLst>
            <pc:docMk/>
            <pc:sldMk cId="857514693" sldId="402"/>
            <ac:spMk id="5" creationId="{A452382F-79F0-1697-9379-2A8868BA3844}"/>
          </ac:spMkLst>
        </pc:spChg>
        <pc:spChg chg="add mod ord">
          <ac:chgData name="Bredberg Clark, Paola@DGS" userId="dce923c7-ca43-43a2-8fc1-b2820434659c" providerId="ADAL" clId="{F31F262E-5981-44FF-A914-7858FAE1E979}" dt="2025-09-17T15:13:33.172" v="1503" actId="12"/>
          <ac:spMkLst>
            <pc:docMk/>
            <pc:sldMk cId="857514693" sldId="402"/>
            <ac:spMk id="6" creationId="{1FB850CC-5A9D-F21D-7A9E-6857D08F2FEC}"/>
          </ac:spMkLst>
        </pc:spChg>
      </pc:sldChg>
    </pc:docChg>
  </pc:docChgLst>
  <pc:docChgLst>
    <pc:chgData name="Bredberg Clark, Paola@DGS" userId="S::paola.bredbergclark@dgs.ca.gov::dce923c7-ca43-43a2-8fc1-b2820434659c" providerId="AD" clId="Web-{9B07B6EE-A10A-5B6E-898F-442C195507F0}"/>
    <pc:docChg chg="modSld">
      <pc:chgData name="Bredberg Clark, Paola@DGS" userId="S::paola.bredbergclark@dgs.ca.gov::dce923c7-ca43-43a2-8fc1-b2820434659c" providerId="AD" clId="Web-{9B07B6EE-A10A-5B6E-898F-442C195507F0}" dt="2025-08-12T20:45:39.500" v="1" actId="1076"/>
      <pc:docMkLst>
        <pc:docMk/>
      </pc:docMkLst>
      <pc:sldChg chg="modSp">
        <pc:chgData name="Bredberg Clark, Paola@DGS" userId="S::paola.bredbergclark@dgs.ca.gov::dce923c7-ca43-43a2-8fc1-b2820434659c" providerId="AD" clId="Web-{9B07B6EE-A10A-5B6E-898F-442C195507F0}" dt="2025-08-12T20:45:39.500" v="1" actId="1076"/>
        <pc:sldMkLst>
          <pc:docMk/>
          <pc:sldMk cId="3597012929" sldId="344"/>
        </pc:sldMkLst>
      </pc:sldChg>
    </pc:docChg>
  </pc:docChgLst>
  <pc:docChgLst>
    <pc:chgData name="Thomas, Sarah@DGS" userId="S::sarah.thomas@dgs.ca.gov::132f89be-ca49-4a76-9025-9f9adbec319c" providerId="AD" clId="Web-{5FD4AEEC-DE8F-1934-798D-6B4C58688222}"/>
    <pc:docChg chg="modSld">
      <pc:chgData name="Thomas, Sarah@DGS" userId="S::sarah.thomas@dgs.ca.gov::132f89be-ca49-4a76-9025-9f9adbec319c" providerId="AD" clId="Web-{5FD4AEEC-DE8F-1934-798D-6B4C58688222}" dt="2025-07-29T20:08:08.140" v="35" actId="20577"/>
      <pc:docMkLst>
        <pc:docMk/>
      </pc:docMkLst>
      <pc:sldChg chg="modSp">
        <pc:chgData name="Thomas, Sarah@DGS" userId="S::sarah.thomas@dgs.ca.gov::132f89be-ca49-4a76-9025-9f9adbec319c" providerId="AD" clId="Web-{5FD4AEEC-DE8F-1934-798D-6B4C58688222}" dt="2025-07-29T20:08:08.140" v="35" actId="20577"/>
        <pc:sldMkLst>
          <pc:docMk/>
          <pc:sldMk cId="3597012929" sldId="344"/>
        </pc:sldMkLst>
      </pc:sldChg>
    </pc:docChg>
  </pc:docChgLst>
  <pc:docChgLst>
    <pc:chgData name="Thomas, Sarah@DGS" userId="S::sarah.thomas@dgs.ca.gov::132f89be-ca49-4a76-9025-9f9adbec319c" providerId="AD" clId="Web-{D8C61E28-C2BC-97C6-E47F-C01091412957}"/>
    <pc:docChg chg="sldOrd">
      <pc:chgData name="Thomas, Sarah@DGS" userId="S::sarah.thomas@dgs.ca.gov::132f89be-ca49-4a76-9025-9f9adbec319c" providerId="AD" clId="Web-{D8C61E28-C2BC-97C6-E47F-C01091412957}" dt="2025-07-30T17:58:48.894" v="0"/>
      <pc:docMkLst>
        <pc:docMk/>
      </pc:docMkLst>
      <pc:sldChg chg="ord">
        <pc:chgData name="Thomas, Sarah@DGS" userId="S::sarah.thomas@dgs.ca.gov::132f89be-ca49-4a76-9025-9f9adbec319c" providerId="AD" clId="Web-{D8C61E28-C2BC-97C6-E47F-C01091412957}" dt="2025-07-30T17:58:48.894" v="0"/>
        <pc:sldMkLst>
          <pc:docMk/>
          <pc:sldMk cId="3426523750" sldId="375"/>
        </pc:sldMkLst>
      </pc:sldChg>
    </pc:docChg>
  </pc:docChgLst>
  <pc:docChgLst>
    <pc:chgData name="Cao, Nhan@DGS" userId="S::nhan.cao@dgs.ca.gov::2542ea50-dad5-40dd-b2d2-5b5010696311" providerId="AD" clId="Web-{E45E31D3-346F-ED01-51CC-4971ED723CD1}"/>
    <pc:docChg chg="addSld delSld modSld modSection">
      <pc:chgData name="Cao, Nhan@DGS" userId="S::nhan.cao@dgs.ca.gov::2542ea50-dad5-40dd-b2d2-5b5010696311" providerId="AD" clId="Web-{E45E31D3-346F-ED01-51CC-4971ED723CD1}" dt="2025-06-16T19:41:15.426" v="22" actId="20577"/>
      <pc:docMkLst>
        <pc:docMk/>
      </pc:docMkLst>
      <pc:sldChg chg="modSp">
        <pc:chgData name="Cao, Nhan@DGS" userId="S::nhan.cao@dgs.ca.gov::2542ea50-dad5-40dd-b2d2-5b5010696311" providerId="AD" clId="Web-{E45E31D3-346F-ED01-51CC-4971ED723CD1}" dt="2025-06-16T19:39:12.784" v="19" actId="20577"/>
        <pc:sldMkLst>
          <pc:docMk/>
          <pc:sldMk cId="725299317" sldId="374"/>
        </pc:sldMkLst>
      </pc:sldChg>
      <pc:sldChg chg="modSp">
        <pc:chgData name="Cao, Nhan@DGS" userId="S::nhan.cao@dgs.ca.gov::2542ea50-dad5-40dd-b2d2-5b5010696311" providerId="AD" clId="Web-{E45E31D3-346F-ED01-51CC-4971ED723CD1}" dt="2025-06-16T19:41:15.426" v="22" actId="20577"/>
        <pc:sldMkLst>
          <pc:docMk/>
          <pc:sldMk cId="3862918050" sldId="375"/>
        </pc:sldMkLst>
      </pc:sldChg>
      <pc:sldChg chg="new del">
        <pc:chgData name="Cao, Nhan@DGS" userId="S::nhan.cao@dgs.ca.gov::2542ea50-dad5-40dd-b2d2-5b5010696311" providerId="AD" clId="Web-{E45E31D3-346F-ED01-51CC-4971ED723CD1}" dt="2025-06-16T19:38:56.472" v="10"/>
        <pc:sldMkLst>
          <pc:docMk/>
          <pc:sldMk cId="3768318507" sldId="376"/>
        </pc:sldMkLst>
      </pc:sldChg>
    </pc:docChg>
  </pc:docChgLst>
  <pc:docChgLst>
    <pc:chgData name="Thomas, Sarah@DGS" userId="S::sarah.thomas@dgs.ca.gov::132f89be-ca49-4a76-9025-9f9adbec319c" providerId="AD" clId="Web-{CCB20FA6-E62F-7CE7-B514-D3A98DC38EF8}"/>
    <pc:docChg chg="modSld">
      <pc:chgData name="Thomas, Sarah@DGS" userId="S::sarah.thomas@dgs.ca.gov::132f89be-ca49-4a76-9025-9f9adbec319c" providerId="AD" clId="Web-{CCB20FA6-E62F-7CE7-B514-D3A98DC38EF8}" dt="2025-07-31T15:43:29.468" v="190"/>
      <pc:docMkLst>
        <pc:docMk/>
      </pc:docMkLst>
      <pc:sldChg chg="modSp modCm modNotes">
        <pc:chgData name="Thomas, Sarah@DGS" userId="S::sarah.thomas@dgs.ca.gov::132f89be-ca49-4a76-9025-9f9adbec319c" providerId="AD" clId="Web-{CCB20FA6-E62F-7CE7-B514-D3A98DC38EF8}" dt="2025-07-31T15:43:29.468" v="190"/>
        <pc:sldMkLst>
          <pc:docMk/>
          <pc:sldMk cId="3385989862" sldId="359"/>
        </pc:sldMkLst>
        <pc:extLst>
          <p:ext xmlns:p="http://schemas.openxmlformats.org/presentationml/2006/main" uri="{D6D511B9-2390-475A-947B-AFAB55BFBCF1}">
            <pc226:cmChg xmlns:pc226="http://schemas.microsoft.com/office/powerpoint/2022/06/main/command" chg="mod">
              <pc226:chgData name="Thomas, Sarah@DGS" userId="S::sarah.thomas@dgs.ca.gov::132f89be-ca49-4a76-9025-9f9adbec319c" providerId="AD" clId="Web-{CCB20FA6-E62F-7CE7-B514-D3A98DC38EF8}" dt="2025-07-31T15:40:09.366" v="76" actId="20577"/>
              <pc2:cmMkLst xmlns:pc2="http://schemas.microsoft.com/office/powerpoint/2019/9/main/command">
                <pc:docMk/>
                <pc:sldMk cId="3385989862" sldId="359"/>
                <pc2:cmMk id="{CCAC7506-E8FD-4083-8FBA-F2BC70858355}"/>
              </pc2:cmMkLst>
            </pc226:cmChg>
          </p:ext>
        </pc:extLst>
      </pc:sldChg>
    </pc:docChg>
  </pc:docChgLst>
  <pc:docChgLst>
    <pc:chgData name="Cao, Nhan@DGS" userId="S::nhan.cao@dgs.ca.gov::2542ea50-dad5-40dd-b2d2-5b5010696311" providerId="AD" clId="Web-{D72BB646-7296-6F4A-FB75-8E12A73B4DD2}"/>
    <pc:docChg chg="addSld delSld modSld modSection">
      <pc:chgData name="Cao, Nhan@DGS" userId="S::nhan.cao@dgs.ca.gov::2542ea50-dad5-40dd-b2d2-5b5010696311" providerId="AD" clId="Web-{D72BB646-7296-6F4A-FB75-8E12A73B4DD2}" dt="2025-06-13T22:18:22.523" v="835" actId="20577"/>
      <pc:docMkLst>
        <pc:docMk/>
      </pc:docMkLst>
      <pc:sldChg chg="modSp">
        <pc:chgData name="Cao, Nhan@DGS" userId="S::nhan.cao@dgs.ca.gov::2542ea50-dad5-40dd-b2d2-5b5010696311" providerId="AD" clId="Web-{D72BB646-7296-6F4A-FB75-8E12A73B4DD2}" dt="2025-06-13T20:35:42.009" v="681" actId="20577"/>
        <pc:sldMkLst>
          <pc:docMk/>
          <pc:sldMk cId="2446522458" sldId="261"/>
        </pc:sldMkLst>
      </pc:sldChg>
      <pc:sldChg chg="addSp modSp modCm">
        <pc:chgData name="Cao, Nhan@DGS" userId="S::nhan.cao@dgs.ca.gov::2542ea50-dad5-40dd-b2d2-5b5010696311" providerId="AD" clId="Web-{D72BB646-7296-6F4A-FB75-8E12A73B4DD2}" dt="2025-06-13T21:28:15.666" v="815" actId="20577"/>
        <pc:sldMkLst>
          <pc:docMk/>
          <pc:sldMk cId="367799998" sldId="357"/>
        </pc:sldMkLst>
        <pc:extLst>
          <p:ext xmlns:p="http://schemas.openxmlformats.org/presentationml/2006/main" uri="{D6D511B9-2390-475A-947B-AFAB55BFBCF1}">
            <pc226:cmChg xmlns:pc226="http://schemas.microsoft.com/office/powerpoint/2022/06/main/command" chg="mod">
              <pc226:chgData name="Cao, Nhan@DGS" userId="S::nhan.cao@dgs.ca.gov::2542ea50-dad5-40dd-b2d2-5b5010696311" providerId="AD" clId="Web-{D72BB646-7296-6F4A-FB75-8E12A73B4DD2}" dt="2025-06-13T21:27:53.963" v="814" actId="20577"/>
              <pc2:cmMkLst xmlns:pc2="http://schemas.microsoft.com/office/powerpoint/2019/9/main/command">
                <pc:docMk/>
                <pc:sldMk cId="367799998" sldId="357"/>
                <pc2:cmMk id="{89BCE77A-BF48-4A17-8C01-FB7CF03DDD5C}"/>
              </pc2:cmMkLst>
            </pc226:cmChg>
          </p:ext>
        </pc:extLst>
      </pc:sldChg>
      <pc:sldChg chg="modSp">
        <pc:chgData name="Cao, Nhan@DGS" userId="S::nhan.cao@dgs.ca.gov::2542ea50-dad5-40dd-b2d2-5b5010696311" providerId="AD" clId="Web-{D72BB646-7296-6F4A-FB75-8E12A73B4DD2}" dt="2025-06-13T22:18:22.523" v="835" actId="20577"/>
        <pc:sldMkLst>
          <pc:docMk/>
          <pc:sldMk cId="3929396770" sldId="358"/>
        </pc:sldMkLst>
      </pc:sldChg>
      <pc:sldChg chg="addSp delSp modSp add replId">
        <pc:chgData name="Cao, Nhan@DGS" userId="S::nhan.cao@dgs.ca.gov::2542ea50-dad5-40dd-b2d2-5b5010696311" providerId="AD" clId="Web-{D72BB646-7296-6F4A-FB75-8E12A73B4DD2}" dt="2025-06-13T19:49:52.581" v="591" actId="20577"/>
        <pc:sldMkLst>
          <pc:docMk/>
          <pc:sldMk cId="725299317" sldId="374"/>
        </pc:sldMkLst>
      </pc:sldChg>
      <pc:sldChg chg="addSp delSp modSp add replId">
        <pc:chgData name="Cao, Nhan@DGS" userId="S::nhan.cao@dgs.ca.gov::2542ea50-dad5-40dd-b2d2-5b5010696311" providerId="AD" clId="Web-{D72BB646-7296-6F4A-FB75-8E12A73B4DD2}" dt="2025-06-13T21:09:10.743" v="682" actId="20577"/>
        <pc:sldMkLst>
          <pc:docMk/>
          <pc:sldMk cId="3862918050" sldId="375"/>
        </pc:sldMkLst>
      </pc:sldChg>
      <pc:sldChg chg="new del">
        <pc:chgData name="Cao, Nhan@DGS" userId="S::nhan.cao@dgs.ca.gov::2542ea50-dad5-40dd-b2d2-5b5010696311" providerId="AD" clId="Web-{D72BB646-7296-6F4A-FB75-8E12A73B4DD2}" dt="2025-06-13T19:41:03.950" v="126"/>
        <pc:sldMkLst>
          <pc:docMk/>
          <pc:sldMk cId="2599111256" sldId="376"/>
        </pc:sldMkLst>
      </pc:sldChg>
    </pc:docChg>
  </pc:docChgLst>
  <pc:docChgLst>
    <pc:chgData name="Cao, Nhan@DGS" userId="S::nhan.cao@dgs.ca.gov::2542ea50-dad5-40dd-b2d2-5b5010696311" providerId="AD" clId="Web-{7E12FDD1-49DC-F103-BA18-8C0B6BBF04CF}"/>
    <pc:docChg chg="modSld">
      <pc:chgData name="Cao, Nhan@DGS" userId="S::nhan.cao@dgs.ca.gov::2542ea50-dad5-40dd-b2d2-5b5010696311" providerId="AD" clId="Web-{7E12FDD1-49DC-F103-BA18-8C0B6BBF04CF}" dt="2025-06-16T18:12:24.221" v="61" actId="20577"/>
      <pc:docMkLst>
        <pc:docMk/>
      </pc:docMkLst>
      <pc:sldChg chg="modSp">
        <pc:chgData name="Cao, Nhan@DGS" userId="S::nhan.cao@dgs.ca.gov::2542ea50-dad5-40dd-b2d2-5b5010696311" providerId="AD" clId="Web-{7E12FDD1-49DC-F103-BA18-8C0B6BBF04CF}" dt="2025-06-16T18:12:24.221" v="61" actId="20577"/>
        <pc:sldMkLst>
          <pc:docMk/>
          <pc:sldMk cId="3862918050" sldId="375"/>
        </pc:sldMkLst>
      </pc:sldChg>
    </pc:docChg>
  </pc:docChgLst>
  <pc:docChgLst>
    <pc:chgData name="Wong, Kenneth@DGS" userId="75b40e25-0e44-4f74-9ada-fa225b7f8ce9" providerId="ADAL" clId="{8E7E8C8B-4A3E-48CD-A429-72FC894E96A4}"/>
    <pc:docChg chg="custSel modSld">
      <pc:chgData name="Wong, Kenneth@DGS" userId="75b40e25-0e44-4f74-9ada-fa225b7f8ce9" providerId="ADAL" clId="{8E7E8C8B-4A3E-48CD-A429-72FC894E96A4}" dt="2025-06-17T21:07:33.380" v="296" actId="20577"/>
      <pc:docMkLst>
        <pc:docMk/>
      </pc:docMkLst>
      <pc:sldChg chg="modSp mod modCm">
        <pc:chgData name="Wong, Kenneth@DGS" userId="75b40e25-0e44-4f74-9ada-fa225b7f8ce9" providerId="ADAL" clId="{8E7E8C8B-4A3E-48CD-A429-72FC894E96A4}" dt="2025-06-17T20:53:10.753" v="142" actId="20577"/>
        <pc:sldMkLst>
          <pc:docMk/>
          <pc:sldMk cId="908914600" sldId="347"/>
        </pc:sldMkLst>
        <pc:extLst>
          <p:ext xmlns:p="http://schemas.openxmlformats.org/presentationml/2006/main" uri="{D6D511B9-2390-475A-947B-AFAB55BFBCF1}">
            <pc226:cmChg xmlns:pc226="http://schemas.microsoft.com/office/powerpoint/2022/06/main/command" chg="mod">
              <pc226:chgData name="Wong, Kenneth@DGS" userId="75b40e25-0e44-4f74-9ada-fa225b7f8ce9" providerId="ADAL" clId="{8E7E8C8B-4A3E-48CD-A429-72FC894E96A4}" dt="2025-06-17T20:53:10.753" v="142" actId="20577"/>
              <pc2:cmMkLst xmlns:pc2="http://schemas.microsoft.com/office/powerpoint/2019/9/main/command">
                <pc:docMk/>
                <pc:sldMk cId="908914600" sldId="347"/>
                <pc2:cmMk id="{36296A99-10C2-441D-90F7-8458854CF178}"/>
              </pc2:cmMkLst>
            </pc226:cmChg>
          </p:ext>
        </pc:extLst>
      </pc:sldChg>
      <pc:sldChg chg="modSp">
        <pc:chgData name="Wong, Kenneth@DGS" userId="75b40e25-0e44-4f74-9ada-fa225b7f8ce9" providerId="ADAL" clId="{8E7E8C8B-4A3E-48CD-A429-72FC894E96A4}" dt="2025-06-17T21:07:33.380" v="296" actId="20577"/>
        <pc:sldMkLst>
          <pc:docMk/>
          <pc:sldMk cId="2819617209" sldId="351"/>
        </pc:sldMkLst>
      </pc:sldChg>
      <pc:sldChg chg="modSp">
        <pc:chgData name="Wong, Kenneth@DGS" userId="75b40e25-0e44-4f74-9ada-fa225b7f8ce9" providerId="ADAL" clId="{8E7E8C8B-4A3E-48CD-A429-72FC894E96A4}" dt="2025-06-17T20:56:04.563" v="275" actId="20577"/>
        <pc:sldMkLst>
          <pc:docMk/>
          <pc:sldMk cId="3929396770" sldId="358"/>
        </pc:sldMkLst>
      </pc:sldChg>
    </pc:docChg>
  </pc:docChgLst>
  <pc:docChgLst>
    <pc:chgData name="Thomas, Sarah@DGS" userId="S::sarah.thomas@dgs.ca.gov::132f89be-ca49-4a76-9025-9f9adbec319c" providerId="AD" clId="Web-{55215AAE-DA77-24C7-ABCC-28FFEBF7FE8D}"/>
    <pc:docChg chg="modSld">
      <pc:chgData name="Thomas, Sarah@DGS" userId="S::sarah.thomas@dgs.ca.gov::132f89be-ca49-4a76-9025-9f9adbec319c" providerId="AD" clId="Web-{55215AAE-DA77-24C7-ABCC-28FFEBF7FE8D}" dt="2025-08-01T20:23:45.834" v="94" actId="20577"/>
      <pc:docMkLst>
        <pc:docMk/>
      </pc:docMkLst>
      <pc:sldChg chg="modSp">
        <pc:chgData name="Thomas, Sarah@DGS" userId="S::sarah.thomas@dgs.ca.gov::132f89be-ca49-4a76-9025-9f9adbec319c" providerId="AD" clId="Web-{55215AAE-DA77-24C7-ABCC-28FFEBF7FE8D}" dt="2025-08-01T20:16:17.674" v="90" actId="14100"/>
        <pc:sldMkLst>
          <pc:docMk/>
          <pc:sldMk cId="1396648504" sldId="348"/>
        </pc:sldMkLst>
      </pc:sldChg>
      <pc:sldChg chg="modSp">
        <pc:chgData name="Thomas, Sarah@DGS" userId="S::sarah.thomas@dgs.ca.gov::132f89be-ca49-4a76-9025-9f9adbec319c" providerId="AD" clId="Web-{55215AAE-DA77-24C7-ABCC-28FFEBF7FE8D}" dt="2025-08-01T20:23:45.834" v="94" actId="20577"/>
        <pc:sldMkLst>
          <pc:docMk/>
          <pc:sldMk cId="169354579" sldId="352"/>
        </pc:sldMkLst>
      </pc:sldChg>
      <pc:sldChg chg="modSp modCm">
        <pc:chgData name="Thomas, Sarah@DGS" userId="S::sarah.thomas@dgs.ca.gov::132f89be-ca49-4a76-9025-9f9adbec319c" providerId="AD" clId="Web-{55215AAE-DA77-24C7-ABCC-28FFEBF7FE8D}" dt="2025-08-01T20:14:35.657" v="89" actId="20577"/>
        <pc:sldMkLst>
          <pc:docMk/>
          <pc:sldMk cId="367799998" sldId="357"/>
        </pc:sldMkLst>
        <pc:extLst>
          <p:ext xmlns:p="http://schemas.openxmlformats.org/presentationml/2006/main" uri="{D6D511B9-2390-475A-947B-AFAB55BFBCF1}">
            <pc226:cmChg xmlns:pc226="http://schemas.microsoft.com/office/powerpoint/2022/06/main/command" chg="mod">
              <pc226:chgData name="Thomas, Sarah@DGS" userId="S::sarah.thomas@dgs.ca.gov::132f89be-ca49-4a76-9025-9f9adbec319c" providerId="AD" clId="Web-{55215AAE-DA77-24C7-ABCC-28FFEBF7FE8D}" dt="2025-08-01T20:14:27.516" v="88" actId="20577"/>
              <pc2:cmMkLst xmlns:pc2="http://schemas.microsoft.com/office/powerpoint/2019/9/main/command">
                <pc:docMk/>
                <pc:sldMk cId="367799998" sldId="357"/>
                <pc2:cmMk id="{DE62D24A-3E52-4FA3-946A-F278CD1E6C64}"/>
              </pc2:cmMkLst>
            </pc226:cmChg>
            <pc226:cmChg xmlns:pc226="http://schemas.microsoft.com/office/powerpoint/2022/06/main/command" chg="mod">
              <pc226:chgData name="Thomas, Sarah@DGS" userId="S::sarah.thomas@dgs.ca.gov::132f89be-ca49-4a76-9025-9f9adbec319c" providerId="AD" clId="Web-{55215AAE-DA77-24C7-ABCC-28FFEBF7FE8D}" dt="2025-08-01T20:14:27.516" v="88" actId="20577"/>
              <pc2:cmMkLst xmlns:pc2="http://schemas.microsoft.com/office/powerpoint/2019/9/main/command">
                <pc:docMk/>
                <pc:sldMk cId="367799998" sldId="357"/>
                <pc2:cmMk id="{7E45E477-75C0-4837-B023-EB7FAC71CF88}"/>
              </pc2:cmMkLst>
            </pc226:cmChg>
            <pc226:cmChg xmlns:pc226="http://schemas.microsoft.com/office/powerpoint/2022/06/main/command" chg="mod">
              <pc226:chgData name="Thomas, Sarah@DGS" userId="S::sarah.thomas@dgs.ca.gov::132f89be-ca49-4a76-9025-9f9adbec319c" providerId="AD" clId="Web-{55215AAE-DA77-24C7-ABCC-28FFEBF7FE8D}" dt="2025-08-01T20:14:27.516" v="88" actId="20577"/>
              <pc2:cmMkLst xmlns:pc2="http://schemas.microsoft.com/office/powerpoint/2019/9/main/command">
                <pc:docMk/>
                <pc:sldMk cId="367799998" sldId="357"/>
                <pc2:cmMk id="{B8F961C7-03A7-437C-A769-E8CFC13F92A4}"/>
              </pc2:cmMkLst>
            </pc226:cmChg>
          </p:ext>
        </pc:extLst>
      </pc:sldChg>
      <pc:sldChg chg="modSp">
        <pc:chgData name="Thomas, Sarah@DGS" userId="S::sarah.thomas@dgs.ca.gov::132f89be-ca49-4a76-9025-9f9adbec319c" providerId="AD" clId="Web-{55215AAE-DA77-24C7-ABCC-28FFEBF7FE8D}" dt="2025-08-01T20:00:22.034" v="70" actId="20577"/>
        <pc:sldMkLst>
          <pc:docMk/>
          <pc:sldMk cId="2862084329" sldId="370"/>
        </pc:sldMkLst>
      </pc:sldChg>
    </pc:docChg>
  </pc:docChgLst>
  <pc:docChgLst>
    <pc:chgData name="Cao, Nhan@DGS" userId="S::nhan.cao@dgs.ca.gov::2542ea50-dad5-40dd-b2d2-5b5010696311" providerId="AD" clId="Web-{C432AF24-7C66-0FFA-5909-4FA36FC3AFF9}"/>
    <pc:docChg chg="mod modSld">
      <pc:chgData name="Cao, Nhan@DGS" userId="S::nhan.cao@dgs.ca.gov::2542ea50-dad5-40dd-b2d2-5b5010696311" providerId="AD" clId="Web-{C432AF24-7C66-0FFA-5909-4FA36FC3AFF9}" dt="2025-06-11T20:24:38.454" v="37" actId="20577"/>
      <pc:docMkLst>
        <pc:docMk/>
      </pc:docMkLst>
      <pc:sldChg chg="modSp">
        <pc:chgData name="Cao, Nhan@DGS" userId="S::nhan.cao@dgs.ca.gov::2542ea50-dad5-40dd-b2d2-5b5010696311" providerId="AD" clId="Web-{C432AF24-7C66-0FFA-5909-4FA36FC3AFF9}" dt="2025-06-11T20:24:38.454" v="37" actId="20577"/>
        <pc:sldMkLst>
          <pc:docMk/>
          <pc:sldMk cId="169354579" sldId="352"/>
        </pc:sldMkLst>
      </pc:sldChg>
      <pc:sldChg chg="modSp modCm">
        <pc:chgData name="Cao, Nhan@DGS" userId="S::nhan.cao@dgs.ca.gov::2542ea50-dad5-40dd-b2d2-5b5010696311" providerId="AD" clId="Web-{C432AF24-7C66-0FFA-5909-4FA36FC3AFF9}" dt="2025-06-11T20:23:29.750" v="4" actId="20577"/>
        <pc:sldMkLst>
          <pc:docMk/>
          <pc:sldMk cId="1836933435" sldId="353"/>
        </pc:sldMkLst>
        <pc:extLst>
          <p:ext xmlns:p="http://schemas.openxmlformats.org/presentationml/2006/main" uri="{D6D511B9-2390-475A-947B-AFAB55BFBCF1}">
            <pc226:cmChg xmlns:pc226="http://schemas.microsoft.com/office/powerpoint/2022/06/main/command" chg="mod">
              <pc226:chgData name="Cao, Nhan@DGS" userId="S::nhan.cao@dgs.ca.gov::2542ea50-dad5-40dd-b2d2-5b5010696311" providerId="AD" clId="Web-{C432AF24-7C66-0FFA-5909-4FA36FC3AFF9}" dt="2025-06-11T20:22:23.779" v="2" actId="20577"/>
              <pc2:cmMkLst xmlns:pc2="http://schemas.microsoft.com/office/powerpoint/2019/9/main/command">
                <pc:docMk/>
                <pc:sldMk cId="1836933435" sldId="353"/>
                <pc2:cmMk id="{C90A877E-9EFE-407C-821D-D88C5C22D3CB}"/>
              </pc2:cmMkLst>
            </pc226:cmChg>
          </p:ext>
        </pc:extLst>
      </pc:sldChg>
    </pc:docChg>
  </pc:docChgLst>
  <pc:docChgLst>
    <pc:chgData name="Bredberg Clark, Paola@DGS" userId="S::paola.bredbergclark@dgs.ca.gov::dce923c7-ca43-43a2-8fc1-b2820434659c" providerId="AD" clId="Web-{37B35551-7456-3904-4079-0316E93364E4}"/>
    <pc:docChg chg="modSld">
      <pc:chgData name="Bredberg Clark, Paola@DGS" userId="S::paola.bredbergclark@dgs.ca.gov::dce923c7-ca43-43a2-8fc1-b2820434659c" providerId="AD" clId="Web-{37B35551-7456-3904-4079-0316E93364E4}" dt="2025-06-10T17:51:30.004" v="19" actId="20577"/>
      <pc:docMkLst>
        <pc:docMk/>
      </pc:docMkLst>
      <pc:sldChg chg="modSp">
        <pc:chgData name="Bredberg Clark, Paola@DGS" userId="S::paola.bredbergclark@dgs.ca.gov::dce923c7-ca43-43a2-8fc1-b2820434659c" providerId="AD" clId="Web-{37B35551-7456-3904-4079-0316E93364E4}" dt="2025-06-10T17:51:30.004" v="19" actId="20577"/>
        <pc:sldMkLst>
          <pc:docMk/>
          <pc:sldMk cId="2819617209" sldId="351"/>
        </pc:sldMkLst>
      </pc:sldChg>
    </pc:docChg>
  </pc:docChgLst>
  <pc:docChgLst>
    <pc:chgData name="Bouchard, Kelly@DGS" userId="cecbf1e4-5304-4bac-8516-11e9151260fc" providerId="ADAL" clId="{930C5BAB-B249-41C5-92BB-7191AF9B70DB}"/>
    <pc:docChg chg="undo custSel modSld">
      <pc:chgData name="Bouchard, Kelly@DGS" userId="cecbf1e4-5304-4bac-8516-11e9151260fc" providerId="ADAL" clId="{930C5BAB-B249-41C5-92BB-7191AF9B70DB}" dt="2025-06-23T15:45:53.387" v="2057" actId="20577"/>
      <pc:docMkLst>
        <pc:docMk/>
      </pc:docMkLst>
      <pc:sldChg chg="modSp">
        <pc:chgData name="Bouchard, Kelly@DGS" userId="cecbf1e4-5304-4bac-8516-11e9151260fc" providerId="ADAL" clId="{930C5BAB-B249-41C5-92BB-7191AF9B70DB}" dt="2025-06-10T18:16:14.989" v="1" actId="20577"/>
        <pc:sldMkLst>
          <pc:docMk/>
          <pc:sldMk cId="2446522458" sldId="261"/>
        </pc:sldMkLst>
      </pc:sldChg>
      <pc:sldChg chg="modSp mod">
        <pc:chgData name="Bouchard, Kelly@DGS" userId="cecbf1e4-5304-4bac-8516-11e9151260fc" providerId="ADAL" clId="{930C5BAB-B249-41C5-92BB-7191AF9B70DB}" dt="2025-06-10T18:35:13.925" v="823" actId="6549"/>
        <pc:sldMkLst>
          <pc:docMk/>
          <pc:sldMk cId="3302566927" sldId="339"/>
        </pc:sldMkLst>
      </pc:sldChg>
      <pc:sldChg chg="modSp mod">
        <pc:chgData name="Bouchard, Kelly@DGS" userId="cecbf1e4-5304-4bac-8516-11e9151260fc" providerId="ADAL" clId="{930C5BAB-B249-41C5-92BB-7191AF9B70DB}" dt="2025-06-11T20:14:44.133" v="1457" actId="1076"/>
        <pc:sldMkLst>
          <pc:docMk/>
          <pc:sldMk cId="2418446198" sldId="340"/>
        </pc:sldMkLst>
      </pc:sldChg>
      <pc:sldChg chg="modSp mod">
        <pc:chgData name="Bouchard, Kelly@DGS" userId="cecbf1e4-5304-4bac-8516-11e9151260fc" providerId="ADAL" clId="{930C5BAB-B249-41C5-92BB-7191AF9B70DB}" dt="2025-06-23T15:35:52.845" v="1786" actId="20577"/>
        <pc:sldMkLst>
          <pc:docMk/>
          <pc:sldMk cId="3597012929" sldId="344"/>
        </pc:sldMkLst>
      </pc:sldChg>
      <pc:sldChg chg="modSp mod modCm">
        <pc:chgData name="Bouchard, Kelly@DGS" userId="cecbf1e4-5304-4bac-8516-11e9151260fc" providerId="ADAL" clId="{930C5BAB-B249-41C5-92BB-7191AF9B70DB}" dt="2025-06-23T15:39:29.008" v="1949" actId="20577"/>
        <pc:sldMkLst>
          <pc:docMk/>
          <pc:sldMk cId="908914600" sldId="347"/>
        </pc:sldMkLst>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930C5BAB-B249-41C5-92BB-7191AF9B70DB}" dt="2025-06-23T15:39:29.008" v="1949" actId="20577"/>
              <pc2:cmMkLst xmlns:pc2="http://schemas.microsoft.com/office/powerpoint/2019/9/main/command">
                <pc:docMk/>
                <pc:sldMk cId="908914600" sldId="347"/>
                <pc2:cmMk id="{36296A99-10C2-441D-90F7-8458854CF178}"/>
              </pc2:cmMkLst>
            </pc226:cmChg>
          </p:ext>
        </pc:extLst>
      </pc:sldChg>
      <pc:sldChg chg="modSp">
        <pc:chgData name="Bouchard, Kelly@DGS" userId="cecbf1e4-5304-4bac-8516-11e9151260fc" providerId="ADAL" clId="{930C5BAB-B249-41C5-92BB-7191AF9B70DB}" dt="2025-06-11T20:12:49.983" v="1371" actId="20577"/>
        <pc:sldMkLst>
          <pc:docMk/>
          <pc:sldMk cId="1396648504" sldId="348"/>
        </pc:sldMkLst>
      </pc:sldChg>
      <pc:sldChg chg="modSp mod">
        <pc:chgData name="Bouchard, Kelly@DGS" userId="cecbf1e4-5304-4bac-8516-11e9151260fc" providerId="ADAL" clId="{930C5BAB-B249-41C5-92BB-7191AF9B70DB}" dt="2025-06-23T15:39:47.555" v="1951" actId="20577"/>
        <pc:sldMkLst>
          <pc:docMk/>
          <pc:sldMk cId="2819617209" sldId="351"/>
        </pc:sldMkLst>
      </pc:sldChg>
      <pc:sldChg chg="modSp mod">
        <pc:chgData name="Bouchard, Kelly@DGS" userId="cecbf1e4-5304-4bac-8516-11e9151260fc" providerId="ADAL" clId="{930C5BAB-B249-41C5-92BB-7191AF9B70DB}" dt="2025-06-23T15:45:24.616" v="2029" actId="20577"/>
        <pc:sldMkLst>
          <pc:docMk/>
          <pc:sldMk cId="169354579" sldId="352"/>
        </pc:sldMkLst>
      </pc:sldChg>
      <pc:sldChg chg="modSp">
        <pc:chgData name="Bouchard, Kelly@DGS" userId="cecbf1e4-5304-4bac-8516-11e9151260fc" providerId="ADAL" clId="{930C5BAB-B249-41C5-92BB-7191AF9B70DB}" dt="2025-06-23T15:45:41.743" v="2048" actId="20577"/>
        <pc:sldMkLst>
          <pc:docMk/>
          <pc:sldMk cId="1836933435" sldId="353"/>
        </pc:sldMkLst>
      </pc:sldChg>
      <pc:sldChg chg="modSp mod">
        <pc:chgData name="Bouchard, Kelly@DGS" userId="cecbf1e4-5304-4bac-8516-11e9151260fc" providerId="ADAL" clId="{930C5BAB-B249-41C5-92BB-7191AF9B70DB}" dt="2025-06-23T15:37:31.792" v="1899" actId="1037"/>
        <pc:sldMkLst>
          <pc:docMk/>
          <pc:sldMk cId="367799998" sldId="357"/>
        </pc:sldMkLst>
      </pc:sldChg>
      <pc:sldChg chg="modSp">
        <pc:chgData name="Bouchard, Kelly@DGS" userId="cecbf1e4-5304-4bac-8516-11e9151260fc" providerId="ADAL" clId="{930C5BAB-B249-41C5-92BB-7191AF9B70DB}" dt="2025-06-23T15:37:05.808" v="1887" actId="20577"/>
        <pc:sldMkLst>
          <pc:docMk/>
          <pc:sldMk cId="3929396770" sldId="358"/>
        </pc:sldMkLst>
      </pc:sldChg>
      <pc:sldChg chg="modSp mod">
        <pc:chgData name="Bouchard, Kelly@DGS" userId="cecbf1e4-5304-4bac-8516-11e9151260fc" providerId="ADAL" clId="{930C5BAB-B249-41C5-92BB-7191AF9B70DB}" dt="2025-06-23T15:40:48.814" v="1956" actId="1036"/>
        <pc:sldMkLst>
          <pc:docMk/>
          <pc:sldMk cId="3385989862" sldId="359"/>
        </pc:sldMkLst>
      </pc:sldChg>
      <pc:sldChg chg="modSp mod">
        <pc:chgData name="Bouchard, Kelly@DGS" userId="cecbf1e4-5304-4bac-8516-11e9151260fc" providerId="ADAL" clId="{930C5BAB-B249-41C5-92BB-7191AF9B70DB}" dt="2025-06-23T15:41:53.971" v="1957" actId="6549"/>
        <pc:sldMkLst>
          <pc:docMk/>
          <pc:sldMk cId="4089206914" sldId="361"/>
        </pc:sldMkLst>
      </pc:sldChg>
      <pc:sldChg chg="modSp mod">
        <pc:chgData name="Bouchard, Kelly@DGS" userId="cecbf1e4-5304-4bac-8516-11e9151260fc" providerId="ADAL" clId="{930C5BAB-B249-41C5-92BB-7191AF9B70DB}" dt="2025-06-23T15:42:33.297" v="1959" actId="20577"/>
        <pc:sldMkLst>
          <pc:docMk/>
          <pc:sldMk cId="2484659097" sldId="362"/>
        </pc:sldMkLst>
      </pc:sldChg>
      <pc:sldChg chg="modSp mod">
        <pc:chgData name="Bouchard, Kelly@DGS" userId="cecbf1e4-5304-4bac-8516-11e9151260fc" providerId="ADAL" clId="{930C5BAB-B249-41C5-92BB-7191AF9B70DB}" dt="2025-06-23T15:37:16.254" v="1896" actId="1036"/>
        <pc:sldMkLst>
          <pc:docMk/>
          <pc:sldMk cId="1110649690" sldId="364"/>
        </pc:sldMkLst>
      </pc:sldChg>
      <pc:sldChg chg="modSp mod">
        <pc:chgData name="Bouchard, Kelly@DGS" userId="cecbf1e4-5304-4bac-8516-11e9151260fc" providerId="ADAL" clId="{930C5BAB-B249-41C5-92BB-7191AF9B70DB}" dt="2025-06-23T15:44:38.842" v="1993" actId="20577"/>
        <pc:sldMkLst>
          <pc:docMk/>
          <pc:sldMk cId="1536705995" sldId="365"/>
        </pc:sldMkLst>
      </pc:sldChg>
      <pc:sldChg chg="modSp mod">
        <pc:chgData name="Bouchard, Kelly@DGS" userId="cecbf1e4-5304-4bac-8516-11e9151260fc" providerId="ADAL" clId="{930C5BAB-B249-41C5-92BB-7191AF9B70DB}" dt="2025-06-23T15:45:53.387" v="2057" actId="20577"/>
        <pc:sldMkLst>
          <pc:docMk/>
          <pc:sldMk cId="1947975846" sldId="368"/>
        </pc:sldMkLst>
      </pc:sldChg>
      <pc:sldChg chg="modSp mod">
        <pc:chgData name="Bouchard, Kelly@DGS" userId="cecbf1e4-5304-4bac-8516-11e9151260fc" providerId="ADAL" clId="{930C5BAB-B249-41C5-92BB-7191AF9B70DB}" dt="2025-06-23T15:38:08" v="1904" actId="6549"/>
        <pc:sldMkLst>
          <pc:docMk/>
          <pc:sldMk cId="725299317" sldId="374"/>
        </pc:sldMkLst>
      </pc:sldChg>
      <pc:sldChg chg="modSp mod modCm">
        <pc:chgData name="Bouchard, Kelly@DGS" userId="cecbf1e4-5304-4bac-8516-11e9151260fc" providerId="ADAL" clId="{930C5BAB-B249-41C5-92BB-7191AF9B70DB}" dt="2025-06-23T15:38:40.799" v="1925" actId="20577"/>
        <pc:sldMkLst>
          <pc:docMk/>
          <pc:sldMk cId="3862918050" sldId="375"/>
        </pc:sldMkLst>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930C5BAB-B249-41C5-92BB-7191AF9B70DB}" dt="2025-06-23T15:38:40.799" v="1925" actId="20577"/>
              <pc2:cmMkLst xmlns:pc2="http://schemas.microsoft.com/office/powerpoint/2019/9/main/command">
                <pc:docMk/>
                <pc:sldMk cId="3862918050" sldId="375"/>
                <pc2:cmMk id="{5B613C58-3E01-4AE8-8A9A-F20ECAF5FD58}"/>
              </pc2:cmMkLst>
            </pc226:cmChg>
            <pc226:cmChg xmlns:pc226="http://schemas.microsoft.com/office/powerpoint/2022/06/main/command" chg="mod">
              <pc226:chgData name="Bouchard, Kelly@DGS" userId="cecbf1e4-5304-4bac-8516-11e9151260fc" providerId="ADAL" clId="{930C5BAB-B249-41C5-92BB-7191AF9B70DB}" dt="2025-06-23T15:38:40.799" v="1925" actId="20577"/>
              <pc2:cmMkLst xmlns:pc2="http://schemas.microsoft.com/office/powerpoint/2019/9/main/command">
                <pc:docMk/>
                <pc:sldMk cId="3862918050" sldId="375"/>
                <pc2:cmMk id="{81729CDA-C8F2-47D1-8E0B-CFFECA3E415B}"/>
              </pc2:cmMkLst>
            </pc226:cmChg>
          </p:ext>
        </pc:extLst>
      </pc:sldChg>
    </pc:docChg>
  </pc:docChgLst>
  <pc:docChgLst>
    <pc:chgData name="Bredberg Clark, Paola@DGS" userId="dce923c7-ca43-43a2-8fc1-b2820434659c" providerId="ADAL" clId="{96D8484D-E60B-47F6-B79E-AF5B7CB43569}"/>
    <pc:docChg chg="undo custSel addSld delSld modSld sldOrd addSection modSection modNotesMaster">
      <pc:chgData name="Bredberg Clark, Paola@DGS" userId="dce923c7-ca43-43a2-8fc1-b2820434659c" providerId="ADAL" clId="{96D8484D-E60B-47F6-B79E-AF5B7CB43569}" dt="2025-06-24T15:21:21.834" v="4253"/>
      <pc:docMkLst>
        <pc:docMk/>
      </pc:docMkLst>
      <pc:sldChg chg="addSp delSp modSp mod modNotesTx">
        <pc:chgData name="Bredberg Clark, Paola@DGS" userId="dce923c7-ca43-43a2-8fc1-b2820434659c" providerId="ADAL" clId="{96D8484D-E60B-47F6-B79E-AF5B7CB43569}" dt="2025-06-23T18:12:58.048" v="4251" actId="478"/>
        <pc:sldMkLst>
          <pc:docMk/>
          <pc:sldMk cId="109857222" sldId="256"/>
        </pc:sldMkLst>
      </pc:sldChg>
      <pc:sldChg chg="modNotesTx">
        <pc:chgData name="Bredberg Clark, Paola@DGS" userId="dce923c7-ca43-43a2-8fc1-b2820434659c" providerId="ADAL" clId="{96D8484D-E60B-47F6-B79E-AF5B7CB43569}" dt="2025-06-23T15:17:40.452" v="4223" actId="20577"/>
        <pc:sldMkLst>
          <pc:docMk/>
          <pc:sldMk cId="103542645" sldId="257"/>
        </pc:sldMkLst>
      </pc:sldChg>
      <pc:sldChg chg="modSp mod modNotesTx">
        <pc:chgData name="Bredberg Clark, Paola@DGS" userId="dce923c7-ca43-43a2-8fc1-b2820434659c" providerId="ADAL" clId="{96D8484D-E60B-47F6-B79E-AF5B7CB43569}" dt="2025-06-23T15:17:51.452" v="4224"/>
        <pc:sldMkLst>
          <pc:docMk/>
          <pc:sldMk cId="2446522458" sldId="261"/>
        </pc:sldMkLst>
      </pc:sldChg>
      <pc:sldChg chg="modSp mod">
        <pc:chgData name="Bredberg Clark, Paola@DGS" userId="dce923c7-ca43-43a2-8fc1-b2820434659c" providerId="ADAL" clId="{96D8484D-E60B-47F6-B79E-AF5B7CB43569}" dt="2025-06-16T15:37:36.368" v="3848" actId="20577"/>
        <pc:sldMkLst>
          <pc:docMk/>
          <pc:sldMk cId="3302566927" sldId="339"/>
        </pc:sldMkLst>
      </pc:sldChg>
      <pc:sldChg chg="modSp mod modNotesTx">
        <pc:chgData name="Bredberg Clark, Paola@DGS" userId="dce923c7-ca43-43a2-8fc1-b2820434659c" providerId="ADAL" clId="{96D8484D-E60B-47F6-B79E-AF5B7CB43569}" dt="2025-06-23T15:21:14.615" v="4237" actId="20577"/>
        <pc:sldMkLst>
          <pc:docMk/>
          <pc:sldMk cId="2418446198" sldId="340"/>
        </pc:sldMkLst>
      </pc:sldChg>
      <pc:sldChg chg="addSp delSp modSp mod chgLayout">
        <pc:chgData name="Bredberg Clark, Paola@DGS" userId="dce923c7-ca43-43a2-8fc1-b2820434659c" providerId="ADAL" clId="{96D8484D-E60B-47F6-B79E-AF5B7CB43569}" dt="2025-06-16T15:38:32.848" v="3862" actId="20577"/>
        <pc:sldMkLst>
          <pc:docMk/>
          <pc:sldMk cId="3597012929" sldId="344"/>
        </pc:sldMkLst>
      </pc:sldChg>
      <pc:sldChg chg="modSp mod ord modCm">
        <pc:chgData name="Bredberg Clark, Paola@DGS" userId="dce923c7-ca43-43a2-8fc1-b2820434659c" providerId="ADAL" clId="{96D8484D-E60B-47F6-B79E-AF5B7CB43569}" dt="2025-06-13T19:22:24.209" v="3109" actId="179"/>
        <pc:sldMkLst>
          <pc:docMk/>
          <pc:sldMk cId="908914600" sldId="347"/>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96D8484D-E60B-47F6-B79E-AF5B7CB43569}" dt="2025-06-13T15:20:39.187" v="3" actId="20577"/>
              <pc2:cmMkLst xmlns:pc2="http://schemas.microsoft.com/office/powerpoint/2019/9/main/command">
                <pc:docMk/>
                <pc:sldMk cId="908914600" sldId="347"/>
                <pc2:cmMk id="{36296A99-10C2-441D-90F7-8458854CF178}"/>
              </pc2:cmMkLst>
            </pc226:cmChg>
          </p:ext>
        </pc:extLst>
      </pc:sldChg>
      <pc:sldChg chg="modSp mod">
        <pc:chgData name="Bredberg Clark, Paola@DGS" userId="dce923c7-ca43-43a2-8fc1-b2820434659c" providerId="ADAL" clId="{96D8484D-E60B-47F6-B79E-AF5B7CB43569}" dt="2025-06-13T19:26:41.532" v="3191" actId="1076"/>
        <pc:sldMkLst>
          <pc:docMk/>
          <pc:sldMk cId="1396648504" sldId="348"/>
        </pc:sldMkLst>
      </pc:sldChg>
      <pc:sldChg chg="modSp mod ord">
        <pc:chgData name="Bredberg Clark, Paola@DGS" userId="dce923c7-ca43-43a2-8fc1-b2820434659c" providerId="ADAL" clId="{96D8484D-E60B-47F6-B79E-AF5B7CB43569}" dt="2025-06-13T19:01:34.473" v="2638"/>
        <pc:sldMkLst>
          <pc:docMk/>
          <pc:sldMk cId="2819617209" sldId="351"/>
        </pc:sldMkLst>
      </pc:sldChg>
      <pc:sldChg chg="addSp delSp modSp mod modClrScheme chgLayout">
        <pc:chgData name="Bredberg Clark, Paola@DGS" userId="dce923c7-ca43-43a2-8fc1-b2820434659c" providerId="ADAL" clId="{96D8484D-E60B-47F6-B79E-AF5B7CB43569}" dt="2025-06-17T21:35:30.676" v="4174" actId="1076"/>
        <pc:sldMkLst>
          <pc:docMk/>
          <pc:sldMk cId="169354579" sldId="352"/>
        </pc:sldMkLst>
      </pc:sldChg>
      <pc:sldChg chg="modSp mod">
        <pc:chgData name="Bredberg Clark, Paola@DGS" userId="dce923c7-ca43-43a2-8fc1-b2820434659c" providerId="ADAL" clId="{96D8484D-E60B-47F6-B79E-AF5B7CB43569}" dt="2025-06-16T15:56:48.422" v="4060"/>
        <pc:sldMkLst>
          <pc:docMk/>
          <pc:sldMk cId="1836933435" sldId="353"/>
        </pc:sldMkLst>
      </pc:sldChg>
      <pc:sldChg chg="modSp mod modNotesTx">
        <pc:chgData name="Bredberg Clark, Paola@DGS" userId="dce923c7-ca43-43a2-8fc1-b2820434659c" providerId="ADAL" clId="{96D8484D-E60B-47F6-B79E-AF5B7CB43569}" dt="2025-06-23T15:18:49.560" v="4231" actId="20577"/>
        <pc:sldMkLst>
          <pc:docMk/>
          <pc:sldMk cId="2259233152" sldId="355"/>
        </pc:sldMkLst>
      </pc:sldChg>
      <pc:sldChg chg="modNotesTx">
        <pc:chgData name="Bredberg Clark, Paola@DGS" userId="dce923c7-ca43-43a2-8fc1-b2820434659c" providerId="ADAL" clId="{96D8484D-E60B-47F6-B79E-AF5B7CB43569}" dt="2025-06-23T15:21:35.107" v="4244" actId="20577"/>
        <pc:sldMkLst>
          <pc:docMk/>
          <pc:sldMk cId="3400895624" sldId="356"/>
        </pc:sldMkLst>
      </pc:sldChg>
      <pc:sldChg chg="addSp delSp modSp new mod ord">
        <pc:chgData name="Bredberg Clark, Paola@DGS" userId="dce923c7-ca43-43a2-8fc1-b2820434659c" providerId="ADAL" clId="{96D8484D-E60B-47F6-B79E-AF5B7CB43569}" dt="2025-06-17T21:43:46.331" v="4220" actId="478"/>
        <pc:sldMkLst>
          <pc:docMk/>
          <pc:sldMk cId="367799998" sldId="357"/>
        </pc:sldMkLst>
      </pc:sldChg>
      <pc:sldChg chg="addSp delSp modSp new mod ord">
        <pc:chgData name="Bredberg Clark, Paola@DGS" userId="dce923c7-ca43-43a2-8fc1-b2820434659c" providerId="ADAL" clId="{96D8484D-E60B-47F6-B79E-AF5B7CB43569}" dt="2025-06-16T15:54:07.939" v="4053"/>
        <pc:sldMkLst>
          <pc:docMk/>
          <pc:sldMk cId="3929396770" sldId="358"/>
        </pc:sldMkLst>
      </pc:sldChg>
      <pc:sldChg chg="modSp new del mod">
        <pc:chgData name="Bredberg Clark, Paola@DGS" userId="dce923c7-ca43-43a2-8fc1-b2820434659c" providerId="ADAL" clId="{96D8484D-E60B-47F6-B79E-AF5B7CB43569}" dt="2025-06-13T15:29:47.410" v="321" actId="2696"/>
        <pc:sldMkLst>
          <pc:docMk/>
          <pc:sldMk cId="2689633561" sldId="359"/>
        </pc:sldMkLst>
      </pc:sldChg>
      <pc:sldChg chg="addSp delSp modSp add mod modClrScheme modAnim chgLayout">
        <pc:chgData name="Bredberg Clark, Paola@DGS" userId="dce923c7-ca43-43a2-8fc1-b2820434659c" providerId="ADAL" clId="{96D8484D-E60B-47F6-B79E-AF5B7CB43569}" dt="2025-06-17T21:40:34.885" v="4202" actId="207"/>
        <pc:sldMkLst>
          <pc:docMk/>
          <pc:sldMk cId="3385989862" sldId="359"/>
        </pc:sldMkLst>
      </pc:sldChg>
      <pc:sldChg chg="addSp delSp modSp new mod modClrScheme delAnim modAnim chgLayout">
        <pc:chgData name="Bredberg Clark, Paola@DGS" userId="dce923c7-ca43-43a2-8fc1-b2820434659c" providerId="ADAL" clId="{96D8484D-E60B-47F6-B79E-AF5B7CB43569}" dt="2025-06-16T22:16:43.161" v="4138" actId="20577"/>
        <pc:sldMkLst>
          <pc:docMk/>
          <pc:sldMk cId="1272529304" sldId="360"/>
        </pc:sldMkLst>
      </pc:sldChg>
      <pc:sldChg chg="addSp delSp modSp new mod modClrScheme modAnim chgLayout">
        <pc:chgData name="Bredberg Clark, Paola@DGS" userId="dce923c7-ca43-43a2-8fc1-b2820434659c" providerId="ADAL" clId="{96D8484D-E60B-47F6-B79E-AF5B7CB43569}" dt="2025-06-17T21:42:17.775" v="4210" actId="14100"/>
        <pc:sldMkLst>
          <pc:docMk/>
          <pc:sldMk cId="4089206914" sldId="361"/>
        </pc:sldMkLst>
      </pc:sldChg>
      <pc:sldChg chg="new del">
        <pc:chgData name="Bredberg Clark, Paola@DGS" userId="dce923c7-ca43-43a2-8fc1-b2820434659c" providerId="ADAL" clId="{96D8484D-E60B-47F6-B79E-AF5B7CB43569}" dt="2025-06-13T17:50:45.949" v="576" actId="2696"/>
        <pc:sldMkLst>
          <pc:docMk/>
          <pc:sldMk cId="29788514" sldId="362"/>
        </pc:sldMkLst>
      </pc:sldChg>
      <pc:sldChg chg="addSp delSp modSp add mod modClrScheme modAnim chgLayout">
        <pc:chgData name="Bredberg Clark, Paola@DGS" userId="dce923c7-ca43-43a2-8fc1-b2820434659c" providerId="ADAL" clId="{96D8484D-E60B-47F6-B79E-AF5B7CB43569}" dt="2025-06-17T21:37:01.814" v="4186" actId="14100"/>
        <pc:sldMkLst>
          <pc:docMk/>
          <pc:sldMk cId="2484659097" sldId="362"/>
        </pc:sldMkLst>
      </pc:sldChg>
      <pc:sldChg chg="addSp delSp modSp add mod modClrScheme chgLayout">
        <pc:chgData name="Bredberg Clark, Paola@DGS" userId="dce923c7-ca43-43a2-8fc1-b2820434659c" providerId="ADAL" clId="{96D8484D-E60B-47F6-B79E-AF5B7CB43569}" dt="2025-06-13T18:30:19.499" v="970" actId="700"/>
        <pc:sldMkLst>
          <pc:docMk/>
          <pc:sldMk cId="1571828780" sldId="363"/>
        </pc:sldMkLst>
      </pc:sldChg>
      <pc:sldChg chg="addSp delSp modSp new mod ord modClrScheme modAnim chgLayout">
        <pc:chgData name="Bredberg Clark, Paola@DGS" userId="dce923c7-ca43-43a2-8fc1-b2820434659c" providerId="ADAL" clId="{96D8484D-E60B-47F6-B79E-AF5B7CB43569}" dt="2025-06-13T19:06:20.692" v="2682" actId="14100"/>
        <pc:sldMkLst>
          <pc:docMk/>
          <pc:sldMk cId="1110649690" sldId="364"/>
        </pc:sldMkLst>
      </pc:sldChg>
      <pc:sldChg chg="modSp add mod">
        <pc:chgData name="Bredberg Clark, Paola@DGS" userId="dce923c7-ca43-43a2-8fc1-b2820434659c" providerId="ADAL" clId="{96D8484D-E60B-47F6-B79E-AF5B7CB43569}" dt="2025-06-16T22:17:13.162" v="4151" actId="20577"/>
        <pc:sldMkLst>
          <pc:docMk/>
          <pc:sldMk cId="1536705995" sldId="365"/>
        </pc:sldMkLst>
      </pc:sldChg>
      <pc:sldChg chg="new del">
        <pc:chgData name="Bredberg Clark, Paola@DGS" userId="dce923c7-ca43-43a2-8fc1-b2820434659c" providerId="ADAL" clId="{96D8484D-E60B-47F6-B79E-AF5B7CB43569}" dt="2025-06-13T18:02:25.959" v="873" actId="680"/>
        <pc:sldMkLst>
          <pc:docMk/>
          <pc:sldMk cId="1755661877" sldId="365"/>
        </pc:sldMkLst>
      </pc:sldChg>
      <pc:sldChg chg="addSp delSp modSp add mod modClrScheme modAnim chgLayout">
        <pc:chgData name="Bredberg Clark, Paola@DGS" userId="dce923c7-ca43-43a2-8fc1-b2820434659c" providerId="ADAL" clId="{96D8484D-E60B-47F6-B79E-AF5B7CB43569}" dt="2025-06-13T19:12:49.380" v="2914" actId="14100"/>
        <pc:sldMkLst>
          <pc:docMk/>
          <pc:sldMk cId="3183113333" sldId="366"/>
        </pc:sldMkLst>
      </pc:sldChg>
      <pc:sldChg chg="addSp delSp modSp new mod modClrScheme modAnim chgLayout">
        <pc:chgData name="Bredberg Clark, Paola@DGS" userId="dce923c7-ca43-43a2-8fc1-b2820434659c" providerId="ADAL" clId="{96D8484D-E60B-47F6-B79E-AF5B7CB43569}" dt="2025-06-16T15:55:55.747" v="4058" actId="1076"/>
        <pc:sldMkLst>
          <pc:docMk/>
          <pc:sldMk cId="3564154926" sldId="367"/>
        </pc:sldMkLst>
      </pc:sldChg>
      <pc:sldChg chg="addSp delSp modSp new mod modClrScheme chgLayout">
        <pc:chgData name="Bredberg Clark, Paola@DGS" userId="dce923c7-ca43-43a2-8fc1-b2820434659c" providerId="ADAL" clId="{96D8484D-E60B-47F6-B79E-AF5B7CB43569}" dt="2025-06-16T16:01:39.940" v="4124" actId="207"/>
        <pc:sldMkLst>
          <pc:docMk/>
          <pc:sldMk cId="1947975846" sldId="368"/>
        </pc:sldMkLst>
      </pc:sldChg>
      <pc:sldChg chg="new del">
        <pc:chgData name="Bredberg Clark, Paola@DGS" userId="dce923c7-ca43-43a2-8fc1-b2820434659c" providerId="ADAL" clId="{96D8484D-E60B-47F6-B79E-AF5B7CB43569}" dt="2025-06-13T19:17:20.034" v="2991" actId="2696"/>
        <pc:sldMkLst>
          <pc:docMk/>
          <pc:sldMk cId="1425391233" sldId="369"/>
        </pc:sldMkLst>
      </pc:sldChg>
      <pc:sldChg chg="addSp delSp modSp new mod modClrScheme chgLayout">
        <pc:chgData name="Bredberg Clark, Paola@DGS" userId="dce923c7-ca43-43a2-8fc1-b2820434659c" providerId="ADAL" clId="{96D8484D-E60B-47F6-B79E-AF5B7CB43569}" dt="2025-06-13T19:36:49.150" v="3554" actId="403"/>
        <pc:sldMkLst>
          <pc:docMk/>
          <pc:sldMk cId="3282662782" sldId="369"/>
        </pc:sldMkLst>
      </pc:sldChg>
      <pc:sldChg chg="modSp add mod">
        <pc:chgData name="Bredberg Clark, Paola@DGS" userId="dce923c7-ca43-43a2-8fc1-b2820434659c" providerId="ADAL" clId="{96D8484D-E60B-47F6-B79E-AF5B7CB43569}" dt="2025-06-13T19:36:58.767" v="3555" actId="179"/>
        <pc:sldMkLst>
          <pc:docMk/>
          <pc:sldMk cId="1547124201" sldId="370"/>
        </pc:sldMkLst>
      </pc:sldChg>
      <pc:sldChg chg="modSp add mod">
        <pc:chgData name="Bredberg Clark, Paola@DGS" userId="dce923c7-ca43-43a2-8fc1-b2820434659c" providerId="ADAL" clId="{96D8484D-E60B-47F6-B79E-AF5B7CB43569}" dt="2025-06-13T19:37:59.009" v="3565" actId="20577"/>
        <pc:sldMkLst>
          <pc:docMk/>
          <pc:sldMk cId="2400313415" sldId="371"/>
        </pc:sldMkLst>
      </pc:sldChg>
      <pc:sldChg chg="modSp add mod">
        <pc:chgData name="Bredberg Clark, Paola@DGS" userId="dce923c7-ca43-43a2-8fc1-b2820434659c" providerId="ADAL" clId="{96D8484D-E60B-47F6-B79E-AF5B7CB43569}" dt="2025-06-13T19:35:53.141" v="3533" actId="20577"/>
        <pc:sldMkLst>
          <pc:docMk/>
          <pc:sldMk cId="3861213968" sldId="372"/>
        </pc:sldMkLst>
      </pc:sldChg>
      <pc:sldChg chg="modSp add mod modCm">
        <pc:chgData name="Bredberg Clark, Paola@DGS" userId="dce923c7-ca43-43a2-8fc1-b2820434659c" providerId="ADAL" clId="{96D8484D-E60B-47F6-B79E-AF5B7CB43569}" dt="2025-06-13T19:41:37.610" v="3736" actId="20577"/>
        <pc:sldMkLst>
          <pc:docMk/>
          <pc:sldMk cId="927614048" sldId="373"/>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96D8484D-E60B-47F6-B79E-AF5B7CB43569}" dt="2025-06-13T19:41:37.610" v="3736" actId="20577"/>
              <pc2:cmMkLst xmlns:pc2="http://schemas.microsoft.com/office/powerpoint/2019/9/main/command">
                <pc:docMk/>
                <pc:sldMk cId="927614048" sldId="373"/>
                <pc2:cmMk id="{F273203F-6592-4DDA-9909-E567516E61AC}"/>
              </pc2:cmMkLst>
            </pc226:cmChg>
          </p:ext>
        </pc:extLst>
      </pc:sldChg>
      <pc:sldChg chg="modSp mod">
        <pc:chgData name="Bredberg Clark, Paola@DGS" userId="dce923c7-ca43-43a2-8fc1-b2820434659c" providerId="ADAL" clId="{96D8484D-E60B-47F6-B79E-AF5B7CB43569}" dt="2025-06-16T22:15:13.480" v="4129" actId="20577"/>
        <pc:sldMkLst>
          <pc:docMk/>
          <pc:sldMk cId="725299317" sldId="374"/>
        </pc:sldMkLst>
      </pc:sldChg>
      <pc:sldChg chg="modSp mod">
        <pc:chgData name="Bredberg Clark, Paola@DGS" userId="dce923c7-ca43-43a2-8fc1-b2820434659c" providerId="ADAL" clId="{96D8484D-E60B-47F6-B79E-AF5B7CB43569}" dt="2025-06-13T23:17:18.175" v="3821" actId="692"/>
        <pc:sldMkLst>
          <pc:docMk/>
          <pc:sldMk cId="3862918050" sldId="375"/>
        </pc:sldMkLst>
      </pc:sldChg>
    </pc:docChg>
  </pc:docChgLst>
  <pc:docChgLst>
    <pc:chgData name="Thomas, Sarah@DGS" userId="S::sarah.thomas@dgs.ca.gov::132f89be-ca49-4a76-9025-9f9adbec319c" providerId="AD" clId="Web-{42611C30-1AC2-1462-8BD7-3DF15C8E836B}"/>
    <pc:docChg chg="modSld">
      <pc:chgData name="Thomas, Sarah@DGS" userId="S::sarah.thomas@dgs.ca.gov::132f89be-ca49-4a76-9025-9f9adbec319c" providerId="AD" clId="Web-{42611C30-1AC2-1462-8BD7-3DF15C8E836B}" dt="2025-07-31T22:18:45.109" v="7" actId="20577"/>
      <pc:docMkLst>
        <pc:docMk/>
      </pc:docMkLst>
      <pc:sldChg chg="modSp">
        <pc:chgData name="Thomas, Sarah@DGS" userId="S::sarah.thomas@dgs.ca.gov::132f89be-ca49-4a76-9025-9f9adbec319c" providerId="AD" clId="Web-{42611C30-1AC2-1462-8BD7-3DF15C8E836B}" dt="2025-07-31T22:18:45.109" v="7" actId="20577"/>
        <pc:sldMkLst>
          <pc:docMk/>
          <pc:sldMk cId="3597012929" sldId="344"/>
        </pc:sldMkLst>
      </pc:sldChg>
    </pc:docChg>
  </pc:docChgLst>
  <pc:docChgLst>
    <pc:chgData name="Rivelle, Donnie@DGS" userId="S::donnie.rivelle@dgs.ca.gov::8da13464-c71a-4608-a17e-94a733820679" providerId="AD" clId="Web-{7E702285-8A3F-CFD3-EE09-C7E0A69CB782}"/>
    <pc:docChg chg="mod">
      <pc:chgData name="Rivelle, Donnie@DGS" userId="S::donnie.rivelle@dgs.ca.gov::8da13464-c71a-4608-a17e-94a733820679" providerId="AD" clId="Web-{7E702285-8A3F-CFD3-EE09-C7E0A69CB782}" dt="2025-06-10T17:48:14.918" v="0"/>
      <pc:docMkLst>
        <pc:docMk/>
      </pc:docMkLst>
    </pc:docChg>
  </pc:docChgLst>
  <pc:docChgLst>
    <pc:chgData name="Thomas, Sarah@DGS" userId="132f89be-ca49-4a76-9025-9f9adbec319c" providerId="ADAL" clId="{CF368F71-759E-44B2-93EE-F48714280F38}"/>
    <pc:docChg chg="undo redo custSel addSld delSld modSld sldOrd addSection delSection modSection">
      <pc:chgData name="Thomas, Sarah@DGS" userId="132f89be-ca49-4a76-9025-9f9adbec319c" providerId="ADAL" clId="{CF368F71-759E-44B2-93EE-F48714280F38}" dt="2025-08-07T20:06:31.314" v="6221" actId="20577"/>
      <pc:docMkLst>
        <pc:docMk/>
      </pc:docMkLst>
      <pc:sldChg chg="modNotesTx">
        <pc:chgData name="Thomas, Sarah@DGS" userId="132f89be-ca49-4a76-9025-9f9adbec319c" providerId="ADAL" clId="{CF368F71-759E-44B2-93EE-F48714280F38}" dt="2025-07-23T21:14:29.777" v="3410"/>
        <pc:sldMkLst>
          <pc:docMk/>
          <pc:sldMk cId="2446522458" sldId="261"/>
        </pc:sldMkLst>
      </pc:sldChg>
      <pc:sldChg chg="modSp mod modNotesTx">
        <pc:chgData name="Thomas, Sarah@DGS" userId="132f89be-ca49-4a76-9025-9f9adbec319c" providerId="ADAL" clId="{CF368F71-759E-44B2-93EE-F48714280F38}" dt="2025-08-04T22:48:19.467" v="3488" actId="6549"/>
        <pc:sldMkLst>
          <pc:docMk/>
          <pc:sldMk cId="3302566927" sldId="339"/>
        </pc:sldMkLst>
      </pc:sldChg>
      <pc:sldChg chg="modSp mod modNotesTx">
        <pc:chgData name="Thomas, Sarah@DGS" userId="132f89be-ca49-4a76-9025-9f9adbec319c" providerId="ADAL" clId="{CF368F71-759E-44B2-93EE-F48714280F38}" dt="2025-08-07T19:57:46.745" v="6114" actId="20577"/>
        <pc:sldMkLst>
          <pc:docMk/>
          <pc:sldMk cId="3597012929" sldId="344"/>
        </pc:sldMkLst>
      </pc:sldChg>
      <pc:sldChg chg="modSp mod modNotesTx">
        <pc:chgData name="Thomas, Sarah@DGS" userId="132f89be-ca49-4a76-9025-9f9adbec319c" providerId="ADAL" clId="{CF368F71-759E-44B2-93EE-F48714280F38}" dt="2025-07-23T21:16:00.366" v="3419"/>
        <pc:sldMkLst>
          <pc:docMk/>
          <pc:sldMk cId="1396648504" sldId="348"/>
        </pc:sldMkLst>
      </pc:sldChg>
      <pc:sldChg chg="modSp mod modNotesTx">
        <pc:chgData name="Thomas, Sarah@DGS" userId="132f89be-ca49-4a76-9025-9f9adbec319c" providerId="ADAL" clId="{CF368F71-759E-44B2-93EE-F48714280F38}" dt="2025-08-04T23:28:16.347" v="5999" actId="20577"/>
        <pc:sldMkLst>
          <pc:docMk/>
          <pc:sldMk cId="169354579" sldId="352"/>
        </pc:sldMkLst>
      </pc:sldChg>
      <pc:sldChg chg="modSp mod ord modNotesTx">
        <pc:chgData name="Thomas, Sarah@DGS" userId="132f89be-ca49-4a76-9025-9f9adbec319c" providerId="ADAL" clId="{CF368F71-759E-44B2-93EE-F48714280F38}" dt="2025-08-04T22:59:50.446" v="4352" actId="20577"/>
        <pc:sldMkLst>
          <pc:docMk/>
          <pc:sldMk cId="367799998" sldId="357"/>
        </pc:sldMkLst>
      </pc:sldChg>
      <pc:sldChg chg="addSp modSp mod modClrScheme chgLayout modNotesTx">
        <pc:chgData name="Thomas, Sarah@DGS" userId="132f89be-ca49-4a76-9025-9f9adbec319c" providerId="ADAL" clId="{CF368F71-759E-44B2-93EE-F48714280F38}" dt="2025-08-07T20:06:31.314" v="6221" actId="20577"/>
        <pc:sldMkLst>
          <pc:docMk/>
          <pc:sldMk cId="3385989862" sldId="359"/>
        </pc:sldMkLst>
      </pc:sldChg>
      <pc:sldChg chg="addSp modSp mod modNotesTx">
        <pc:chgData name="Thomas, Sarah@DGS" userId="132f89be-ca49-4a76-9025-9f9adbec319c" providerId="ADAL" clId="{CF368F71-759E-44B2-93EE-F48714280F38}" dt="2025-08-04T23:00:33.788" v="4353" actId="6549"/>
        <pc:sldMkLst>
          <pc:docMk/>
          <pc:sldMk cId="1110649690" sldId="364"/>
        </pc:sldMkLst>
      </pc:sldChg>
      <pc:sldChg chg="modNotesTx">
        <pc:chgData name="Thomas, Sarah@DGS" userId="132f89be-ca49-4a76-9025-9f9adbec319c" providerId="ADAL" clId="{CF368F71-759E-44B2-93EE-F48714280F38}" dt="2025-08-04T23:32:50.517" v="6099" actId="20577"/>
        <pc:sldMkLst>
          <pc:docMk/>
          <pc:sldMk cId="1947975846" sldId="368"/>
        </pc:sldMkLst>
      </pc:sldChg>
      <pc:sldChg chg="add del">
        <pc:chgData name="Thomas, Sarah@DGS" userId="132f89be-ca49-4a76-9025-9f9adbec319c" providerId="ADAL" clId="{CF368F71-759E-44B2-93EE-F48714280F38}" dt="2025-07-21T16:28:02.631" v="108" actId="2696"/>
        <pc:sldMkLst>
          <pc:docMk/>
          <pc:sldMk cId="2158294661" sldId="369"/>
        </pc:sldMkLst>
      </pc:sldChg>
      <pc:sldChg chg="modSp add mod modNotesTx">
        <pc:chgData name="Thomas, Sarah@DGS" userId="132f89be-ca49-4a76-9025-9f9adbec319c" providerId="ADAL" clId="{CF368F71-759E-44B2-93EE-F48714280F38}" dt="2025-08-04T22:55:49.313" v="4195" actId="20577"/>
        <pc:sldMkLst>
          <pc:docMk/>
          <pc:sldMk cId="2862084329" sldId="370"/>
        </pc:sldMkLst>
      </pc:sldChg>
      <pc:sldChg chg="new del">
        <pc:chgData name="Thomas, Sarah@DGS" userId="132f89be-ca49-4a76-9025-9f9adbec319c" providerId="ADAL" clId="{CF368F71-759E-44B2-93EE-F48714280F38}" dt="2025-07-21T16:26:22.618" v="53" actId="680"/>
        <pc:sldMkLst>
          <pc:docMk/>
          <pc:sldMk cId="3539204695" sldId="370"/>
        </pc:sldMkLst>
      </pc:sldChg>
      <pc:sldChg chg="modSp add del">
        <pc:chgData name="Thomas, Sarah@DGS" userId="132f89be-ca49-4a76-9025-9f9adbec319c" providerId="ADAL" clId="{CF368F71-759E-44B2-93EE-F48714280F38}" dt="2025-07-21T22:15:53.494" v="1017" actId="2696"/>
        <pc:sldMkLst>
          <pc:docMk/>
          <pc:sldMk cId="1005191872" sldId="371"/>
        </pc:sldMkLst>
      </pc:sldChg>
      <pc:sldChg chg="modSp add del">
        <pc:chgData name="Thomas, Sarah@DGS" userId="132f89be-ca49-4a76-9025-9f9adbec319c" providerId="ADAL" clId="{CF368F71-759E-44B2-93EE-F48714280F38}" dt="2025-07-21T21:08:39.999" v="1016" actId="2696"/>
        <pc:sldMkLst>
          <pc:docMk/>
          <pc:sldMk cId="4222971006" sldId="372"/>
        </pc:sldMkLst>
      </pc:sldChg>
      <pc:sldChg chg="modSp add del ord">
        <pc:chgData name="Thomas, Sarah@DGS" userId="132f89be-ca49-4a76-9025-9f9adbec319c" providerId="ADAL" clId="{CF368F71-759E-44B2-93EE-F48714280F38}" dt="2025-07-21T20:30:42.016" v="739" actId="2696"/>
        <pc:sldMkLst>
          <pc:docMk/>
          <pc:sldMk cId="2680810976" sldId="373"/>
        </pc:sldMkLst>
      </pc:sldChg>
      <pc:sldChg chg="addSp delSp modSp add mod modNotesTx">
        <pc:chgData name="Thomas, Sarah@DGS" userId="132f89be-ca49-4a76-9025-9f9adbec319c" providerId="ADAL" clId="{CF368F71-759E-44B2-93EE-F48714280F38}" dt="2025-07-23T21:15:11.574" v="3414"/>
        <pc:sldMkLst>
          <pc:docMk/>
          <pc:sldMk cId="314378024" sldId="374"/>
        </pc:sldMkLst>
      </pc:sldChg>
      <pc:sldChg chg="modSp add del mod">
        <pc:chgData name="Thomas, Sarah@DGS" userId="132f89be-ca49-4a76-9025-9f9adbec319c" providerId="ADAL" clId="{CF368F71-759E-44B2-93EE-F48714280F38}" dt="2025-07-21T21:04:21.038" v="966" actId="2696"/>
        <pc:sldMkLst>
          <pc:docMk/>
          <pc:sldMk cId="1410951313" sldId="375"/>
        </pc:sldMkLst>
      </pc:sldChg>
      <pc:sldChg chg="new del">
        <pc:chgData name="Thomas, Sarah@DGS" userId="132f89be-ca49-4a76-9025-9f9adbec319c" providerId="ADAL" clId="{CF368F71-759E-44B2-93EE-F48714280F38}" dt="2025-07-21T22:31:10.769" v="1019" actId="680"/>
        <pc:sldMkLst>
          <pc:docMk/>
          <pc:sldMk cId="1725423207" sldId="375"/>
        </pc:sldMkLst>
      </pc:sldChg>
      <pc:sldChg chg="modSp add mod modNotesTx">
        <pc:chgData name="Thomas, Sarah@DGS" userId="132f89be-ca49-4a76-9025-9f9adbec319c" providerId="ADAL" clId="{CF368F71-759E-44B2-93EE-F48714280F38}" dt="2025-07-23T21:15:21.447" v="3415"/>
        <pc:sldMkLst>
          <pc:docMk/>
          <pc:sldMk cId="3426523750" sldId="375"/>
        </pc:sldMkLst>
      </pc:sldChg>
      <pc:sldChg chg="add del">
        <pc:chgData name="Thomas, Sarah@DGS" userId="132f89be-ca49-4a76-9025-9f9adbec319c" providerId="ADAL" clId="{CF368F71-759E-44B2-93EE-F48714280F38}" dt="2025-07-21T22:31:22.307" v="1021" actId="2890"/>
        <pc:sldMkLst>
          <pc:docMk/>
          <pc:sldMk cId="4227674474" sldId="375"/>
        </pc:sldMkLst>
      </pc:sldChg>
      <pc:sldChg chg="modSp add mod modNotesTx">
        <pc:chgData name="Thomas, Sarah@DGS" userId="132f89be-ca49-4a76-9025-9f9adbec319c" providerId="ADAL" clId="{CF368F71-759E-44B2-93EE-F48714280F38}" dt="2025-08-04T22:57:43.090" v="4235" actId="6549"/>
        <pc:sldMkLst>
          <pc:docMk/>
          <pc:sldMk cId="1977423490" sldId="376"/>
        </pc:sldMkLst>
      </pc:sldChg>
      <pc:sldChg chg="modSp add del mod">
        <pc:chgData name="Thomas, Sarah@DGS" userId="132f89be-ca49-4a76-9025-9f9adbec319c" providerId="ADAL" clId="{CF368F71-759E-44B2-93EE-F48714280F38}" dt="2025-07-23T20:03:49.108" v="2502" actId="2696"/>
        <pc:sldMkLst>
          <pc:docMk/>
          <pc:sldMk cId="3141151212" sldId="377"/>
        </pc:sldMkLst>
      </pc:sldChg>
      <pc:sldChg chg="modSp add mod modNotesTx">
        <pc:chgData name="Thomas, Sarah@DGS" userId="132f89be-ca49-4a76-9025-9f9adbec319c" providerId="ADAL" clId="{CF368F71-759E-44B2-93EE-F48714280F38}" dt="2025-08-04T23:06:50.503" v="4819" actId="6549"/>
        <pc:sldMkLst>
          <pc:docMk/>
          <pc:sldMk cId="2340167482" sldId="378"/>
        </pc:sldMkLst>
      </pc:sldChg>
      <pc:sldChg chg="modSp add mod modNotesTx">
        <pc:chgData name="Thomas, Sarah@DGS" userId="132f89be-ca49-4a76-9025-9f9adbec319c" providerId="ADAL" clId="{CF368F71-759E-44B2-93EE-F48714280F38}" dt="2025-08-04T23:20:36.216" v="4944" actId="20577"/>
        <pc:sldMkLst>
          <pc:docMk/>
          <pc:sldMk cId="233619163" sldId="379"/>
        </pc:sldMkLst>
      </pc:sldChg>
      <pc:sldChg chg="modNotesTx">
        <pc:chgData name="Thomas, Sarah@DGS" userId="132f89be-ca49-4a76-9025-9f9adbec319c" providerId="ADAL" clId="{CF368F71-759E-44B2-93EE-F48714280F38}" dt="2025-08-04T23:03:17.265" v="4626" actId="20577"/>
        <pc:sldMkLst>
          <pc:docMk/>
          <pc:sldMk cId="1457391493" sldId="380"/>
        </pc:sldMkLst>
      </pc:sldChg>
      <pc:sldChg chg="modNotesTx">
        <pc:chgData name="Thomas, Sarah@DGS" userId="132f89be-ca49-4a76-9025-9f9adbec319c" providerId="ADAL" clId="{CF368F71-759E-44B2-93EE-F48714280F38}" dt="2025-08-04T23:05:11.936" v="4764" actId="20577"/>
        <pc:sldMkLst>
          <pc:docMk/>
          <pc:sldMk cId="3405144433" sldId="383"/>
        </pc:sldMkLst>
      </pc:sldChg>
      <pc:sldChg chg="modNotesTx">
        <pc:chgData name="Thomas, Sarah@DGS" userId="132f89be-ca49-4a76-9025-9f9adbec319c" providerId="ADAL" clId="{CF368F71-759E-44B2-93EE-F48714280F38}" dt="2025-08-04T23:22:15.728" v="5185" actId="33524"/>
        <pc:sldMkLst>
          <pc:docMk/>
          <pc:sldMk cId="4092676662" sldId="384"/>
        </pc:sldMkLst>
      </pc:sldChg>
    </pc:docChg>
  </pc:docChgLst>
  <pc:docChgLst>
    <pc:chgData name="Thomas, Sarah@DGS" userId="S::sarah.thomas@dgs.ca.gov::132f89be-ca49-4a76-9025-9f9adbec319c" providerId="AD" clId="Web-{6D702D15-5C4A-5B4F-33EB-8A7DDB0C21B9}"/>
    <pc:docChg chg="mod modSld">
      <pc:chgData name="Thomas, Sarah@DGS" userId="S::sarah.thomas@dgs.ca.gov::132f89be-ca49-4a76-9025-9f9adbec319c" providerId="AD" clId="Web-{6D702D15-5C4A-5B4F-33EB-8A7DDB0C21B9}" dt="2025-07-24T21:10:20.016" v="5" actId="20577"/>
      <pc:docMkLst>
        <pc:docMk/>
      </pc:docMkLst>
      <pc:sldChg chg="modSp modCm">
        <pc:chgData name="Thomas, Sarah@DGS" userId="S::sarah.thomas@dgs.ca.gov::132f89be-ca49-4a76-9025-9f9adbec319c" providerId="AD" clId="Web-{6D702D15-5C4A-5B4F-33EB-8A7DDB0C21B9}" dt="2025-07-24T21:10:20.016" v="5" actId="20577"/>
        <pc:sldMkLst>
          <pc:docMk/>
          <pc:sldMk cId="1110649690" sldId="364"/>
        </pc:sldMkLst>
        <pc:extLst>
          <p:ext xmlns:p="http://schemas.openxmlformats.org/presentationml/2006/main" uri="{D6D511B9-2390-475A-947B-AFAB55BFBCF1}">
            <pc226:cmChg xmlns:pc226="http://schemas.microsoft.com/office/powerpoint/2022/06/main/command" chg="mod">
              <pc226:chgData name="Thomas, Sarah@DGS" userId="S::sarah.thomas@dgs.ca.gov::132f89be-ca49-4a76-9025-9f9adbec319c" providerId="AD" clId="Web-{6D702D15-5C4A-5B4F-33EB-8A7DDB0C21B9}" dt="2025-07-24T21:05:19.168" v="4" actId="20577"/>
              <pc2:cmMkLst xmlns:pc2="http://schemas.microsoft.com/office/powerpoint/2019/9/main/command">
                <pc:docMk/>
                <pc:sldMk cId="1110649690" sldId="364"/>
                <pc2:cmMk id="{C0B62037-545B-4310-B651-7A3C1ACDD7D2}"/>
              </pc2:cmMkLst>
            </pc226:cmChg>
          </p:ext>
        </pc:extLst>
      </pc:sldChg>
    </pc:docChg>
  </pc:docChgLst>
  <pc:docChgLst>
    <pc:chgData name="Bredberg Clark, Paola@DGS" userId="dce923c7-ca43-43a2-8fc1-b2820434659c" providerId="ADAL" clId="{E3F1726E-1364-44B8-BEE5-FE072498048E}"/>
    <pc:docChg chg="undo custSel addSld delSld modSld sldOrd modSection">
      <pc:chgData name="Bredberg Clark, Paola@DGS" userId="dce923c7-ca43-43a2-8fc1-b2820434659c" providerId="ADAL" clId="{E3F1726E-1364-44B8-BEE5-FE072498048E}" dt="2025-08-18T18:50:26.484" v="5506" actId="255"/>
      <pc:docMkLst>
        <pc:docMk/>
      </pc:docMkLst>
      <pc:sldChg chg="modSp mod">
        <pc:chgData name="Bredberg Clark, Paola@DGS" userId="dce923c7-ca43-43a2-8fc1-b2820434659c" providerId="ADAL" clId="{E3F1726E-1364-44B8-BEE5-FE072498048E}" dt="2025-08-06T16:35:59.119" v="4486" actId="207"/>
        <pc:sldMkLst>
          <pc:docMk/>
          <pc:sldMk cId="109857222" sldId="256"/>
        </pc:sldMkLst>
      </pc:sldChg>
      <pc:sldChg chg="modSp mod modNotesTx">
        <pc:chgData name="Bredberg Clark, Paola@DGS" userId="dce923c7-ca43-43a2-8fc1-b2820434659c" providerId="ADAL" clId="{E3F1726E-1364-44B8-BEE5-FE072498048E}" dt="2025-08-06T21:42:41.743" v="4559" actId="20577"/>
        <pc:sldMkLst>
          <pc:docMk/>
          <pc:sldMk cId="103542645" sldId="257"/>
        </pc:sldMkLst>
      </pc:sldChg>
      <pc:sldChg chg="modSp">
        <pc:chgData name="Bredberg Clark, Paola@DGS" userId="dce923c7-ca43-43a2-8fc1-b2820434659c" providerId="ADAL" clId="{E3F1726E-1364-44B8-BEE5-FE072498048E}" dt="2025-07-24T15:47:35.965" v="1654" actId="20577"/>
        <pc:sldMkLst>
          <pc:docMk/>
          <pc:sldMk cId="2446522458" sldId="261"/>
        </pc:sldMkLst>
      </pc:sldChg>
      <pc:sldChg chg="addSp modSp mod modClrScheme chgLayout">
        <pc:chgData name="Bredberg Clark, Paola@DGS" userId="dce923c7-ca43-43a2-8fc1-b2820434659c" providerId="ADAL" clId="{E3F1726E-1364-44B8-BEE5-FE072498048E}" dt="2025-08-01T21:39:33.183" v="4440" actId="255"/>
        <pc:sldMkLst>
          <pc:docMk/>
          <pc:sldMk cId="3302566927" sldId="339"/>
        </pc:sldMkLst>
      </pc:sldChg>
      <pc:sldChg chg="addSp delSp modSp mod modNotesTx">
        <pc:chgData name="Bredberg Clark, Paola@DGS" userId="dce923c7-ca43-43a2-8fc1-b2820434659c" providerId="ADAL" clId="{E3F1726E-1364-44B8-BEE5-FE072498048E}" dt="2025-08-06T21:49:14.741" v="5495" actId="1076"/>
        <pc:sldMkLst>
          <pc:docMk/>
          <pc:sldMk cId="2418446198" sldId="340"/>
        </pc:sldMkLst>
      </pc:sldChg>
      <pc:sldChg chg="modSp mod">
        <pc:chgData name="Bredberg Clark, Paola@DGS" userId="dce923c7-ca43-43a2-8fc1-b2820434659c" providerId="ADAL" clId="{E3F1726E-1364-44B8-BEE5-FE072498048E}" dt="2025-08-01T20:40:55.781" v="3713" actId="20577"/>
        <pc:sldMkLst>
          <pc:docMk/>
          <pc:sldMk cId="3597012929" sldId="344"/>
        </pc:sldMkLst>
      </pc:sldChg>
      <pc:sldChg chg="addSp delSp modSp mod">
        <pc:chgData name="Bredberg Clark, Paola@DGS" userId="dce923c7-ca43-43a2-8fc1-b2820434659c" providerId="ADAL" clId="{E3F1726E-1364-44B8-BEE5-FE072498048E}" dt="2025-08-01T20:43:46.032" v="3752" actId="1076"/>
        <pc:sldMkLst>
          <pc:docMk/>
          <pc:sldMk cId="1396648504" sldId="348"/>
        </pc:sldMkLst>
      </pc:sldChg>
      <pc:sldChg chg="addSp delSp modSp mod setBg modClrScheme chgLayout">
        <pc:chgData name="Bredberg Clark, Paola@DGS" userId="dce923c7-ca43-43a2-8fc1-b2820434659c" providerId="ADAL" clId="{E3F1726E-1364-44B8-BEE5-FE072498048E}" dt="2025-08-01T21:41:54.399" v="4481" actId="207"/>
        <pc:sldMkLst>
          <pc:docMk/>
          <pc:sldMk cId="169354579" sldId="352"/>
        </pc:sldMkLst>
      </pc:sldChg>
      <pc:sldChg chg="modSp mod modNotesTx">
        <pc:chgData name="Bredberg Clark, Paola@DGS" userId="dce923c7-ca43-43a2-8fc1-b2820434659c" providerId="ADAL" clId="{E3F1726E-1364-44B8-BEE5-FE072498048E}" dt="2025-08-06T21:47:09.204" v="5489" actId="20577"/>
        <pc:sldMkLst>
          <pc:docMk/>
          <pc:sldMk cId="2259233152" sldId="355"/>
        </pc:sldMkLst>
      </pc:sldChg>
      <pc:sldChg chg="modNotesTx">
        <pc:chgData name="Bredberg Clark, Paola@DGS" userId="dce923c7-ca43-43a2-8fc1-b2820434659c" providerId="ADAL" clId="{E3F1726E-1364-44B8-BEE5-FE072498048E}" dt="2025-08-06T21:49:37.222" v="5498" actId="20577"/>
        <pc:sldMkLst>
          <pc:docMk/>
          <pc:sldMk cId="3400895624" sldId="356"/>
        </pc:sldMkLst>
      </pc:sldChg>
      <pc:sldChg chg="modSp mod modCm chgLayout">
        <pc:chgData name="Bredberg Clark, Paola@DGS" userId="dce923c7-ca43-43a2-8fc1-b2820434659c" providerId="ADAL" clId="{E3F1726E-1364-44B8-BEE5-FE072498048E}" dt="2025-08-01T20:42:21.616" v="3750" actId="179"/>
        <pc:sldMkLst>
          <pc:docMk/>
          <pc:sldMk cId="367799998" sldId="357"/>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E3F1726E-1364-44B8-BEE5-FE072498048E}" dt="2025-08-01T20:42:14.767" v="3748" actId="20577"/>
              <pc2:cmMkLst xmlns:pc2="http://schemas.microsoft.com/office/powerpoint/2019/9/main/command">
                <pc:docMk/>
                <pc:sldMk cId="367799998" sldId="357"/>
                <pc2:cmMk id="{DE62D24A-3E52-4FA3-946A-F278CD1E6C64}"/>
              </pc2:cmMkLst>
            </pc226:cmChg>
            <pc226:cmChg xmlns:pc226="http://schemas.microsoft.com/office/powerpoint/2022/06/main/command" chg="mod">
              <pc226:chgData name="Bredberg Clark, Paola@DGS" userId="dce923c7-ca43-43a2-8fc1-b2820434659c" providerId="ADAL" clId="{E3F1726E-1364-44B8-BEE5-FE072498048E}" dt="2025-08-01T20:42:14.767" v="3748" actId="20577"/>
              <pc2:cmMkLst xmlns:pc2="http://schemas.microsoft.com/office/powerpoint/2019/9/main/command">
                <pc:docMk/>
                <pc:sldMk cId="367799998" sldId="357"/>
                <pc2:cmMk id="{7E45E477-75C0-4837-B023-EB7FAC71CF88}"/>
              </pc2:cmMkLst>
            </pc226:cmChg>
            <pc226:cmChg xmlns:pc226="http://schemas.microsoft.com/office/powerpoint/2022/06/main/command" chg="mod">
              <pc226:chgData name="Bredberg Clark, Paola@DGS" userId="dce923c7-ca43-43a2-8fc1-b2820434659c" providerId="ADAL" clId="{E3F1726E-1364-44B8-BEE5-FE072498048E}" dt="2025-08-01T20:42:14.767" v="3748" actId="20577"/>
              <pc2:cmMkLst xmlns:pc2="http://schemas.microsoft.com/office/powerpoint/2019/9/main/command">
                <pc:docMk/>
                <pc:sldMk cId="367799998" sldId="357"/>
                <pc2:cmMk id="{B8F961C7-03A7-437C-A769-E8CFC13F92A4}"/>
              </pc2:cmMkLst>
            </pc226:cmChg>
          </p:ext>
        </pc:extLst>
      </pc:sldChg>
      <pc:sldChg chg="addSp delSp modSp mod modClrScheme chgLayout">
        <pc:chgData name="Bredberg Clark, Paola@DGS" userId="dce923c7-ca43-43a2-8fc1-b2820434659c" providerId="ADAL" clId="{E3F1726E-1364-44B8-BEE5-FE072498048E}" dt="2025-07-31T15:18:43.253" v="2869" actId="20577"/>
        <pc:sldMkLst>
          <pc:docMk/>
          <pc:sldMk cId="3385989862" sldId="359"/>
        </pc:sldMkLst>
      </pc:sldChg>
      <pc:sldChg chg="addSp delSp modSp mod modClrScheme chgLayout">
        <pc:chgData name="Bredberg Clark, Paola@DGS" userId="dce923c7-ca43-43a2-8fc1-b2820434659c" providerId="ADAL" clId="{E3F1726E-1364-44B8-BEE5-FE072498048E}" dt="2025-07-24T21:15:01.980" v="2150" actId="27636"/>
        <pc:sldMkLst>
          <pc:docMk/>
          <pc:sldMk cId="1110649690" sldId="364"/>
        </pc:sldMkLst>
      </pc:sldChg>
      <pc:sldChg chg="modSp mod ord modCm modNotesTx">
        <pc:chgData name="Bredberg Clark, Paola@DGS" userId="dce923c7-ca43-43a2-8fc1-b2820434659c" providerId="ADAL" clId="{E3F1726E-1364-44B8-BEE5-FE072498048E}" dt="2025-08-06T21:46:38.438" v="5441" actId="20577"/>
        <pc:sldMkLst>
          <pc:docMk/>
          <pc:sldMk cId="1947975846" sldId="368"/>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E3F1726E-1364-44B8-BEE5-FE072498048E}" dt="2025-07-29T18:09:40.214" v="2420" actId="20577"/>
              <pc2:cmMkLst xmlns:pc2="http://schemas.microsoft.com/office/powerpoint/2019/9/main/command">
                <pc:docMk/>
                <pc:sldMk cId="1947975846" sldId="368"/>
                <pc2:cmMk id="{43B19A47-8ECF-4170-B4E2-C3B8A1A4563F}"/>
              </pc2:cmMkLst>
            </pc226:cmChg>
          </p:ext>
        </pc:extLst>
      </pc:sldChg>
      <pc:sldChg chg="addSp delSp modSp mod modClrScheme chgLayout">
        <pc:chgData name="Bredberg Clark, Paola@DGS" userId="dce923c7-ca43-43a2-8fc1-b2820434659c" providerId="ADAL" clId="{E3F1726E-1364-44B8-BEE5-FE072498048E}" dt="2025-08-18T18:50:26.484" v="5506" actId="255"/>
        <pc:sldMkLst>
          <pc:docMk/>
          <pc:sldMk cId="2862084329" sldId="370"/>
        </pc:sldMkLst>
      </pc:sldChg>
      <pc:sldChg chg="modSp mod ord">
        <pc:chgData name="Bredberg Clark, Paola@DGS" userId="dce923c7-ca43-43a2-8fc1-b2820434659c" providerId="ADAL" clId="{E3F1726E-1364-44B8-BEE5-FE072498048E}" dt="2025-07-21T20:59:32.946" v="440"/>
        <pc:sldMkLst>
          <pc:docMk/>
          <pc:sldMk cId="1005191872" sldId="371"/>
        </pc:sldMkLst>
      </pc:sldChg>
      <pc:sldChg chg="addSp delSp modSp mod">
        <pc:chgData name="Bredberg Clark, Paola@DGS" userId="dce923c7-ca43-43a2-8fc1-b2820434659c" providerId="ADAL" clId="{E3F1726E-1364-44B8-BEE5-FE072498048E}" dt="2025-07-21T20:59:51.697" v="449"/>
        <pc:sldMkLst>
          <pc:docMk/>
          <pc:sldMk cId="4222971006" sldId="372"/>
        </pc:sldMkLst>
      </pc:sldChg>
      <pc:sldChg chg="addSp delSp modSp mod">
        <pc:chgData name="Bredberg Clark, Paola@DGS" userId="dce923c7-ca43-43a2-8fc1-b2820434659c" providerId="ADAL" clId="{E3F1726E-1364-44B8-BEE5-FE072498048E}" dt="2025-07-24T15:52:35.665" v="1696"/>
        <pc:sldMkLst>
          <pc:docMk/>
          <pc:sldMk cId="314378024" sldId="374"/>
        </pc:sldMkLst>
      </pc:sldChg>
      <pc:sldChg chg="addSp delSp modSp mod">
        <pc:chgData name="Bredberg Clark, Paola@DGS" userId="dce923c7-ca43-43a2-8fc1-b2820434659c" providerId="ADAL" clId="{E3F1726E-1364-44B8-BEE5-FE072498048E}" dt="2025-07-21T20:59:44.253" v="446"/>
        <pc:sldMkLst>
          <pc:docMk/>
          <pc:sldMk cId="1410951313" sldId="375"/>
        </pc:sldMkLst>
      </pc:sldChg>
      <pc:sldChg chg="addSp modSp mod modCm chgLayout">
        <pc:chgData name="Bredberg Clark, Paola@DGS" userId="dce923c7-ca43-43a2-8fc1-b2820434659c" providerId="ADAL" clId="{E3F1726E-1364-44B8-BEE5-FE072498048E}" dt="2025-08-01T21:40:23.816" v="4445" actId="179"/>
        <pc:sldMkLst>
          <pc:docMk/>
          <pc:sldMk cId="3426523750" sldId="375"/>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E3F1726E-1364-44B8-BEE5-FE072498048E}" dt="2025-07-24T20:52:26.026" v="1952" actId="20577"/>
              <pc2:cmMkLst xmlns:pc2="http://schemas.microsoft.com/office/powerpoint/2019/9/main/command">
                <pc:docMk/>
                <pc:sldMk cId="3426523750" sldId="375"/>
                <pc2:cmMk id="{6FD99A68-F508-4FA8-A5A8-60C3001291A3}"/>
              </pc2:cmMkLst>
            </pc226:cmChg>
            <pc226:cmChg xmlns:pc226="http://schemas.microsoft.com/office/powerpoint/2022/06/main/command" chg="mod">
              <pc226:chgData name="Bredberg Clark, Paola@DGS" userId="dce923c7-ca43-43a2-8fc1-b2820434659c" providerId="ADAL" clId="{E3F1726E-1364-44B8-BEE5-FE072498048E}" dt="2025-07-24T20:52:26.026" v="1952" actId="20577"/>
              <pc2:cmMkLst xmlns:pc2="http://schemas.microsoft.com/office/powerpoint/2019/9/main/command">
                <pc:docMk/>
                <pc:sldMk cId="3426523750" sldId="375"/>
                <pc2:cmMk id="{BFEC5AB2-17AF-43E5-AB25-958E93DAC26F}"/>
              </pc2:cmMkLst>
            </pc226:cmChg>
          </p:ext>
        </pc:extLst>
      </pc:sldChg>
      <pc:sldChg chg="addSp modSp mod modCm chgLayout">
        <pc:chgData name="Bredberg Clark, Paola@DGS" userId="dce923c7-ca43-43a2-8fc1-b2820434659c" providerId="ADAL" clId="{E3F1726E-1364-44B8-BEE5-FE072498048E}" dt="2025-07-24T20:53:03.612" v="1988" actId="20577"/>
        <pc:sldMkLst>
          <pc:docMk/>
          <pc:sldMk cId="1977423490" sldId="376"/>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E3F1726E-1364-44B8-BEE5-FE072498048E}" dt="2025-07-24T20:53:03.612" v="1988" actId="20577"/>
              <pc2:cmMkLst xmlns:pc2="http://schemas.microsoft.com/office/powerpoint/2019/9/main/command">
                <pc:docMk/>
                <pc:sldMk cId="1977423490" sldId="376"/>
                <pc2:cmMk id="{06E2ADBA-1FF6-46D5-B100-DA26F58270D5}"/>
              </pc2:cmMkLst>
            </pc226:cmChg>
          </p:ext>
        </pc:extLst>
      </pc:sldChg>
      <pc:sldChg chg="modSp mod">
        <pc:chgData name="Bredberg Clark, Paola@DGS" userId="dce923c7-ca43-43a2-8fc1-b2820434659c" providerId="ADAL" clId="{E3F1726E-1364-44B8-BEE5-FE072498048E}" dt="2025-07-29T18:23:29.298" v="2575" actId="20577"/>
        <pc:sldMkLst>
          <pc:docMk/>
          <pc:sldMk cId="2340167482" sldId="378"/>
        </pc:sldMkLst>
      </pc:sldChg>
      <pc:sldChg chg="addSp delSp modSp mod modClrScheme chgLayout modNotesTx">
        <pc:chgData name="Bredberg Clark, Paola@DGS" userId="dce923c7-ca43-43a2-8fc1-b2820434659c" providerId="ADAL" clId="{E3F1726E-1364-44B8-BEE5-FE072498048E}" dt="2025-08-01T20:44:43.271" v="3760" actId="20577"/>
        <pc:sldMkLst>
          <pc:docMk/>
          <pc:sldMk cId="233619163" sldId="379"/>
        </pc:sldMkLst>
      </pc:sldChg>
      <pc:sldChg chg="addSp delSp modSp new mod modClrScheme chgLayout">
        <pc:chgData name="Bredberg Clark, Paola@DGS" userId="dce923c7-ca43-43a2-8fc1-b2820434659c" providerId="ADAL" clId="{E3F1726E-1364-44B8-BEE5-FE072498048E}" dt="2025-07-24T22:11:16.767" v="2269" actId="255"/>
        <pc:sldMkLst>
          <pc:docMk/>
          <pc:sldMk cId="1457391493" sldId="380"/>
        </pc:sldMkLst>
      </pc:sldChg>
      <pc:sldChg chg="addSp delSp modSp new mod modClrScheme chgLayout">
        <pc:chgData name="Bredberg Clark, Paola@DGS" userId="dce923c7-ca43-43a2-8fc1-b2820434659c" providerId="ADAL" clId="{E3F1726E-1364-44B8-BEE5-FE072498048E}" dt="2025-07-29T18:07:03.450" v="2305" actId="207"/>
        <pc:sldMkLst>
          <pc:docMk/>
          <pc:sldMk cId="1298350579" sldId="381"/>
        </pc:sldMkLst>
      </pc:sldChg>
      <pc:sldChg chg="addSp delSp modSp new mod modClrScheme chgLayout">
        <pc:chgData name="Bredberg Clark, Paola@DGS" userId="dce923c7-ca43-43a2-8fc1-b2820434659c" providerId="ADAL" clId="{E3F1726E-1364-44B8-BEE5-FE072498048E}" dt="2025-07-29T18:06:46.445" v="2286" actId="113"/>
        <pc:sldMkLst>
          <pc:docMk/>
          <pc:sldMk cId="450447602" sldId="382"/>
        </pc:sldMkLst>
      </pc:sldChg>
      <pc:sldChg chg="addSp delSp modSp new mod">
        <pc:chgData name="Bredberg Clark, Paola@DGS" userId="dce923c7-ca43-43a2-8fc1-b2820434659c" providerId="ADAL" clId="{E3F1726E-1364-44B8-BEE5-FE072498048E}" dt="2025-07-31T15:12:40.196" v="2860" actId="1076"/>
        <pc:sldMkLst>
          <pc:docMk/>
          <pc:sldMk cId="3405144433" sldId="383"/>
        </pc:sldMkLst>
      </pc:sldChg>
      <pc:sldChg chg="new del">
        <pc:chgData name="Bredberg Clark, Paola@DGS" userId="dce923c7-ca43-43a2-8fc1-b2820434659c" providerId="ADAL" clId="{E3F1726E-1364-44B8-BEE5-FE072498048E}" dt="2025-07-31T15:19:55.344" v="2871" actId="2696"/>
        <pc:sldMkLst>
          <pc:docMk/>
          <pc:sldMk cId="2162510478" sldId="384"/>
        </pc:sldMkLst>
      </pc:sldChg>
      <pc:sldChg chg="addSp delSp modSp add mod modClrScheme modCm chgLayout">
        <pc:chgData name="Bredberg Clark, Paola@DGS" userId="dce923c7-ca43-43a2-8fc1-b2820434659c" providerId="ADAL" clId="{E3F1726E-1364-44B8-BEE5-FE072498048E}" dt="2025-08-01T20:45:25.241" v="3813" actId="20577"/>
        <pc:sldMkLst>
          <pc:docMk/>
          <pc:sldMk cId="4092676662" sldId="384"/>
        </pc:sldMkLst>
        <pc:extLst>
          <p:ext xmlns:p="http://schemas.openxmlformats.org/presentationml/2006/main" uri="{D6D511B9-2390-475A-947B-AFAB55BFBCF1}">
            <pc226:cmChg xmlns:pc226="http://schemas.microsoft.com/office/powerpoint/2022/06/main/command" chg="mod">
              <pc226:chgData name="Bredberg Clark, Paola@DGS" userId="dce923c7-ca43-43a2-8fc1-b2820434659c" providerId="ADAL" clId="{E3F1726E-1364-44B8-BEE5-FE072498048E}" dt="2025-08-01T20:45:25.241" v="3813" actId="20577"/>
              <pc2:cmMkLst xmlns:pc2="http://schemas.microsoft.com/office/powerpoint/2019/9/main/command">
                <pc:docMk/>
                <pc:sldMk cId="4092676662" sldId="384"/>
                <pc2:cmMk id="{0F0DEC8C-E444-45EF-8196-3F27C2307E60}"/>
              </pc2:cmMkLst>
            </pc226:cmChg>
            <pc226:cmChg xmlns:pc226="http://schemas.microsoft.com/office/powerpoint/2022/06/main/command" chg="mod">
              <pc226:chgData name="Bredberg Clark, Paola@DGS" userId="dce923c7-ca43-43a2-8fc1-b2820434659c" providerId="ADAL" clId="{E3F1726E-1364-44B8-BEE5-FE072498048E}" dt="2025-08-01T20:45:25.241" v="3813" actId="20577"/>
              <pc2:cmMkLst xmlns:pc2="http://schemas.microsoft.com/office/powerpoint/2019/9/main/command">
                <pc:docMk/>
                <pc:sldMk cId="4092676662" sldId="384"/>
                <pc2:cmMk id="{BBF417F0-FE44-4AF5-9457-695AEFA6E6AF}"/>
              </pc2:cmMkLst>
            </pc226:cmChg>
          </p:ext>
        </pc:extLst>
      </pc:sldChg>
    </pc:docChg>
  </pc:docChgLst>
  <pc:docChgLst>
    <pc:chgData name="Rinker, Craig@DGS" userId="S::craig.rinker@dgs.ca.gov::e8ac3d48-8d30-4f4f-bba5-7ce4bcf36c1f" providerId="AD" clId="Web-{D370CB9C-2685-279C-9144-0F1EC1222E19}"/>
    <pc:docChg chg="sldOrd">
      <pc:chgData name="Rinker, Craig@DGS" userId="S::craig.rinker@dgs.ca.gov::e8ac3d48-8d30-4f4f-bba5-7ce4bcf36c1f" providerId="AD" clId="Web-{D370CB9C-2685-279C-9144-0F1EC1222E19}" dt="2025-06-23T17:08:36.807" v="0"/>
      <pc:docMkLst>
        <pc:docMk/>
      </pc:docMkLst>
      <pc:sldChg chg="ord">
        <pc:chgData name="Rinker, Craig@DGS" userId="S::craig.rinker@dgs.ca.gov::e8ac3d48-8d30-4f4f-bba5-7ce4bcf36c1f" providerId="AD" clId="Web-{D370CB9C-2685-279C-9144-0F1EC1222E19}" dt="2025-06-23T17:08:36.807" v="0"/>
        <pc:sldMkLst>
          <pc:docMk/>
          <pc:sldMk cId="1110649690" sldId="364"/>
        </pc:sldMkLst>
      </pc:sldChg>
    </pc:docChg>
  </pc:docChgLst>
  <pc:docChgLst>
    <pc:chgData name="Bouchard, Kelly@DGS" userId="cecbf1e4-5304-4bac-8516-11e9151260fc" providerId="ADAL" clId="{689BE8A8-1A57-42DF-888A-5E2C531FE77D}"/>
    <pc:docChg chg="custSel modSld">
      <pc:chgData name="Bouchard, Kelly@DGS" userId="cecbf1e4-5304-4bac-8516-11e9151260fc" providerId="ADAL" clId="{689BE8A8-1A57-42DF-888A-5E2C531FE77D}" dt="2025-08-02T00:44:20.018" v="1090" actId="20577"/>
      <pc:docMkLst>
        <pc:docMk/>
      </pc:docMkLst>
      <pc:sldChg chg="modSp mod">
        <pc:chgData name="Bouchard, Kelly@DGS" userId="cecbf1e4-5304-4bac-8516-11e9151260fc" providerId="ADAL" clId="{689BE8A8-1A57-42DF-888A-5E2C531FE77D}" dt="2025-07-29T17:08:25.300" v="177" actId="1038"/>
        <pc:sldMkLst>
          <pc:docMk/>
          <pc:sldMk cId="3302566927" sldId="339"/>
        </pc:sldMkLst>
      </pc:sldChg>
      <pc:sldChg chg="modSp">
        <pc:chgData name="Bouchard, Kelly@DGS" userId="cecbf1e4-5304-4bac-8516-11e9151260fc" providerId="ADAL" clId="{689BE8A8-1A57-42DF-888A-5E2C531FE77D}" dt="2025-07-29T17:21:18.866" v="649" actId="20577"/>
        <pc:sldMkLst>
          <pc:docMk/>
          <pc:sldMk cId="1396648504" sldId="348"/>
        </pc:sldMkLst>
      </pc:sldChg>
      <pc:sldChg chg="modSp mod">
        <pc:chgData name="Bouchard, Kelly@DGS" userId="cecbf1e4-5304-4bac-8516-11e9151260fc" providerId="ADAL" clId="{689BE8A8-1A57-42DF-888A-5E2C531FE77D}" dt="2025-08-02T00:44:20.018" v="1090" actId="20577"/>
        <pc:sldMkLst>
          <pc:docMk/>
          <pc:sldMk cId="169354579" sldId="352"/>
        </pc:sldMkLst>
      </pc:sldChg>
      <pc:sldChg chg="modSp mod modCm modNotesTx">
        <pc:chgData name="Bouchard, Kelly@DGS" userId="cecbf1e4-5304-4bac-8516-11e9151260fc" providerId="ADAL" clId="{689BE8A8-1A57-42DF-888A-5E2C531FE77D}" dt="2025-07-29T17:13:40.006" v="410" actId="6549"/>
        <pc:sldMkLst>
          <pc:docMk/>
          <pc:sldMk cId="367799998" sldId="357"/>
        </pc:sldMkLst>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689BE8A8-1A57-42DF-888A-5E2C531FE77D}" dt="2025-07-29T17:12:52.436" v="286" actId="20577"/>
              <pc2:cmMkLst xmlns:pc2="http://schemas.microsoft.com/office/powerpoint/2019/9/main/command">
                <pc:docMk/>
                <pc:sldMk cId="367799998" sldId="357"/>
                <pc2:cmMk id="{7E45E477-75C0-4837-B023-EB7FAC71CF88}"/>
              </pc2:cmMkLst>
            </pc226:cmChg>
            <pc226:cmChg xmlns:pc226="http://schemas.microsoft.com/office/powerpoint/2022/06/main/command" chg="mod">
              <pc226:chgData name="Bouchard, Kelly@DGS" userId="cecbf1e4-5304-4bac-8516-11e9151260fc" providerId="ADAL" clId="{689BE8A8-1A57-42DF-888A-5E2C531FE77D}" dt="2025-07-29T17:12:52.436" v="286" actId="20577"/>
              <pc2:cmMkLst xmlns:pc2="http://schemas.microsoft.com/office/powerpoint/2019/9/main/command">
                <pc:docMk/>
                <pc:sldMk cId="367799998" sldId="357"/>
                <pc2:cmMk id="{B8F961C7-03A7-437C-A769-E8CFC13F92A4}"/>
              </pc2:cmMkLst>
            </pc226:cmChg>
          </p:ext>
        </pc:extLst>
      </pc:sldChg>
      <pc:sldChg chg="modSp">
        <pc:chgData name="Bouchard, Kelly@DGS" userId="cecbf1e4-5304-4bac-8516-11e9151260fc" providerId="ADAL" clId="{689BE8A8-1A57-42DF-888A-5E2C531FE77D}" dt="2025-07-29T17:24:49.791" v="687" actId="20577"/>
        <pc:sldMkLst>
          <pc:docMk/>
          <pc:sldMk cId="3385989862" sldId="359"/>
        </pc:sldMkLst>
      </pc:sldChg>
      <pc:sldChg chg="modSp mod">
        <pc:chgData name="Bouchard, Kelly@DGS" userId="cecbf1e4-5304-4bac-8516-11e9151260fc" providerId="ADAL" clId="{689BE8A8-1A57-42DF-888A-5E2C531FE77D}" dt="2025-07-29T17:40:56.272" v="1049" actId="20577"/>
        <pc:sldMkLst>
          <pc:docMk/>
          <pc:sldMk cId="1947975846" sldId="368"/>
        </pc:sldMkLst>
      </pc:sldChg>
      <pc:sldChg chg="modSp mod modCm modNotesTx">
        <pc:chgData name="Bouchard, Kelly@DGS" userId="cecbf1e4-5304-4bac-8516-11e9151260fc" providerId="ADAL" clId="{689BE8A8-1A57-42DF-888A-5E2C531FE77D}" dt="2025-07-29T17:09:35.909" v="199" actId="179"/>
        <pc:sldMkLst>
          <pc:docMk/>
          <pc:sldMk cId="3426523750" sldId="375"/>
        </pc:sldMkLst>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689BE8A8-1A57-42DF-888A-5E2C531FE77D}" dt="2025-07-24T20:18:40.747" v="25" actId="20577"/>
              <pc2:cmMkLst xmlns:pc2="http://schemas.microsoft.com/office/powerpoint/2019/9/main/command">
                <pc:docMk/>
                <pc:sldMk cId="3426523750" sldId="375"/>
                <pc2:cmMk id="{6FD99A68-F508-4FA8-A5A8-60C3001291A3}"/>
              </pc2:cmMkLst>
            </pc226:cmChg>
          </p:ext>
        </pc:extLst>
      </pc:sldChg>
      <pc:sldChg chg="modSp mod modCm">
        <pc:chgData name="Bouchard, Kelly@DGS" userId="cecbf1e4-5304-4bac-8516-11e9151260fc" providerId="ADAL" clId="{689BE8A8-1A57-42DF-888A-5E2C531FE77D}" dt="2025-07-29T17:10:32.576" v="225" actId="1036"/>
        <pc:sldMkLst>
          <pc:docMk/>
          <pc:sldMk cId="1977423490" sldId="376"/>
        </pc:sldMkLst>
        <pc:extLst>
          <p:ext xmlns:p="http://schemas.openxmlformats.org/presentationml/2006/main" uri="{D6D511B9-2390-475A-947B-AFAB55BFBCF1}">
            <pc226:cmChg xmlns:pc226="http://schemas.microsoft.com/office/powerpoint/2022/06/main/command" chg="mod">
              <pc226:chgData name="Bouchard, Kelly@DGS" userId="cecbf1e4-5304-4bac-8516-11e9151260fc" providerId="ADAL" clId="{689BE8A8-1A57-42DF-888A-5E2C531FE77D}" dt="2025-07-29T17:10:20.164" v="221" actId="20577"/>
              <pc2:cmMkLst xmlns:pc2="http://schemas.microsoft.com/office/powerpoint/2019/9/main/command">
                <pc:docMk/>
                <pc:sldMk cId="1977423490" sldId="376"/>
                <pc2:cmMk id="{06E2ADBA-1FF6-46D5-B100-DA26F58270D5}"/>
              </pc2:cmMkLst>
            </pc226:cmChg>
          </p:ext>
        </pc:extLst>
      </pc:sldChg>
      <pc:sldChg chg="modSp">
        <pc:chgData name="Bouchard, Kelly@DGS" userId="cecbf1e4-5304-4bac-8516-11e9151260fc" providerId="ADAL" clId="{689BE8A8-1A57-42DF-888A-5E2C531FE77D}" dt="2025-07-29T17:26:12.897" v="768" actId="20577"/>
        <pc:sldMkLst>
          <pc:docMk/>
          <pc:sldMk cId="233619163" sldId="379"/>
        </pc:sldMkLst>
      </pc:sldChg>
      <pc:sldChg chg="modSp mod">
        <pc:chgData name="Bouchard, Kelly@DGS" userId="cecbf1e4-5304-4bac-8516-11e9151260fc" providerId="ADAL" clId="{689BE8A8-1A57-42DF-888A-5E2C531FE77D}" dt="2025-07-29T17:16:07.399" v="411" actId="732"/>
        <pc:sldMkLst>
          <pc:docMk/>
          <pc:sldMk cId="1457391493" sldId="380"/>
        </pc:sldMkLst>
      </pc:sldChg>
    </pc:docChg>
  </pc:docChgLst>
  <pc:docChgLst>
    <pc:chgData name="Cao, Nhan@DGS" userId="S::nhan.cao@dgs.ca.gov::2542ea50-dad5-40dd-b2d2-5b5010696311" providerId="AD" clId="Web-{F5779A0C-B078-33A6-D25D-71C4ECD16B5D}"/>
    <pc:docChg chg="addSld delSld modSld sldOrd modSection">
      <pc:chgData name="Cao, Nhan@DGS" userId="S::nhan.cao@dgs.ca.gov::2542ea50-dad5-40dd-b2d2-5b5010696311" providerId="AD" clId="Web-{F5779A0C-B078-33A6-D25D-71C4ECD16B5D}" dt="2025-06-18T14:59:06.665" v="127" actId="20577"/>
      <pc:docMkLst>
        <pc:docMk/>
      </pc:docMkLst>
      <pc:sldChg chg="modSp modCm">
        <pc:chgData name="Cao, Nhan@DGS" userId="S::nhan.cao@dgs.ca.gov::2542ea50-dad5-40dd-b2d2-5b5010696311" providerId="AD" clId="Web-{F5779A0C-B078-33A6-D25D-71C4ECD16B5D}" dt="2025-06-18T14:59:06.665" v="127" actId="20577"/>
        <pc:sldMkLst>
          <pc:docMk/>
          <pc:sldMk cId="3862918050" sldId="375"/>
        </pc:sldMkLst>
        <pc:extLst>
          <p:ext xmlns:p="http://schemas.openxmlformats.org/presentationml/2006/main" uri="{D6D511B9-2390-475A-947B-AFAB55BFBCF1}">
            <pc226:cmChg xmlns:pc226="http://schemas.microsoft.com/office/powerpoint/2022/06/main/command" chg="mod">
              <pc226:chgData name="Cao, Nhan@DGS" userId="S::nhan.cao@dgs.ca.gov::2542ea50-dad5-40dd-b2d2-5b5010696311" providerId="AD" clId="Web-{F5779A0C-B078-33A6-D25D-71C4ECD16B5D}" dt="2025-06-18T14:59:05.509" v="126" actId="20577"/>
              <pc2:cmMkLst xmlns:pc2="http://schemas.microsoft.com/office/powerpoint/2019/9/main/command">
                <pc:docMk/>
                <pc:sldMk cId="3862918050" sldId="375"/>
                <pc2:cmMk id="{5B613C58-3E01-4AE8-8A9A-F20ECAF5FD58}"/>
              </pc2:cmMkLst>
            </pc226:cmChg>
            <pc226:cmChg xmlns:pc226="http://schemas.microsoft.com/office/powerpoint/2022/06/main/command" chg="mod">
              <pc226:chgData name="Cao, Nhan@DGS" userId="S::nhan.cao@dgs.ca.gov::2542ea50-dad5-40dd-b2d2-5b5010696311" providerId="AD" clId="Web-{F5779A0C-B078-33A6-D25D-71C4ECD16B5D}" dt="2025-06-18T14:59:05.509" v="126" actId="20577"/>
              <pc2:cmMkLst xmlns:pc2="http://schemas.microsoft.com/office/powerpoint/2019/9/main/command">
                <pc:docMk/>
                <pc:sldMk cId="3862918050" sldId="375"/>
                <pc2:cmMk id="{81729CDA-C8F2-47D1-8E0B-CFFECA3E415B}"/>
              </pc2:cmMkLst>
            </pc226:cmChg>
          </p:ext>
        </pc:extLst>
      </pc:sldChg>
      <pc:sldChg chg="add del ord replId">
        <pc:chgData name="Cao, Nhan@DGS" userId="S::nhan.cao@dgs.ca.gov::2542ea50-dad5-40dd-b2d2-5b5010696311" providerId="AD" clId="Web-{F5779A0C-B078-33A6-D25D-71C4ECD16B5D}" dt="2025-06-18T14:56:11.848" v="15"/>
        <pc:sldMkLst>
          <pc:docMk/>
          <pc:sldMk cId="2996330180" sldId="376"/>
        </pc:sldMkLst>
      </pc:sldChg>
    </pc:docChg>
  </pc:docChgLst>
</pc:chgInfo>
</file>

<file path=ppt/comments/modernComment_182_D7274378.xml><?xml version="1.0" encoding="utf-8"?>
<p188:cmLst xmlns:a="http://schemas.openxmlformats.org/drawingml/2006/main" xmlns:r="http://schemas.openxmlformats.org/officeDocument/2006/relationships" xmlns:p188="http://schemas.microsoft.com/office/powerpoint/2018/8/main">
  <p188:cm id="{3F2E8647-5237-4FEB-877E-D7D9294FF6DE}" authorId="{28233060-6D66-90C8-1B42-2B5296A7672E}" status="resolved" created="2025-09-17T16:05:18.935" complete="100000">
    <pc:sldMkLst xmlns:pc="http://schemas.microsoft.com/office/powerpoint/2013/main/command">
      <pc:docMk/>
      <pc:sldMk cId="3609674616" sldId="386"/>
    </pc:sldMkLst>
    <p188:replyLst>
      <p188:reply id="{F8B32A02-2BBA-4A83-BF2F-63B120CCC7AA}" authorId="{3CEE7893-5C54-3C84-76CF-664DA73E8C79}" created="2025-09-17T16:09:39.123">
        <p188:txBody>
          <a:bodyPr/>
          <a:lstStyle/>
          <a:p>
            <a:r>
              <a:rPr lang="en-US"/>
              <a:t>I can’t change this since Conferma sent it as a PDF. I will request they change it on their end and resend. </a:t>
            </a:r>
          </a:p>
        </p188:txBody>
      </p188:reply>
    </p188:replyLst>
    <p188:txBody>
      <a:bodyPr/>
      <a:lstStyle/>
      <a:p>
        <a:r>
          <a:rPr lang="en-US"/>
          <a:t>If we can change “corporate” to “business” that would be nice. </a:t>
        </a:r>
      </a:p>
    </p188:txBody>
  </p188:cm>
</p188:cmLst>
</file>

<file path=ppt/comments/modernComment_186_E1AD3FD.xml><?xml version="1.0" encoding="utf-8"?>
<p188:cmLst xmlns:a="http://schemas.openxmlformats.org/drawingml/2006/main" xmlns:r="http://schemas.openxmlformats.org/officeDocument/2006/relationships" xmlns:p188="http://schemas.microsoft.com/office/powerpoint/2018/8/main">
  <p188:cm id="{A5BDE250-9ED3-4769-854E-8B0634081B90}" authorId="{28233060-6D66-90C8-1B42-2B5296A7672E}" status="resolved" created="2025-09-17T16:07:32.093" complete="100000">
    <ac:deMkLst xmlns:ac="http://schemas.microsoft.com/office/drawing/2013/main/command">
      <pc:docMk xmlns:pc="http://schemas.microsoft.com/office/powerpoint/2013/main/command"/>
      <pc:sldMk xmlns:pc="http://schemas.microsoft.com/office/powerpoint/2013/main/command" cId="236639229" sldId="390"/>
      <ac:picMk id="16" creationId="{FC3DEB23-A00D-FA63-7825-BA64FAA83D77}"/>
    </ac:deMkLst>
    <p188:replyLst>
      <p188:reply id="{03F3A6BF-C59D-438B-B383-69ABB70FDAA7}" authorId="{3CEE7893-5C54-3C84-76CF-664DA73E8C79}" created="2025-09-17T16:12:11.234">
        <p188:txBody>
          <a:bodyPr/>
          <a:lstStyle/>
          <a:p>
            <a:r>
              <a:rPr lang="en-US"/>
              <a:t>I can’t change this since Conferma sent it as a PDF. I will request they change it on their end and resend. </a:t>
            </a:r>
          </a:p>
        </p188:txBody>
      </p188:reply>
    </p188:replyLst>
    <p188:txBody>
      <a:bodyPr/>
      <a:lstStyle/>
      <a:p>
        <a:r>
          <a:rPr lang="en-US"/>
          <a:t>For point 3, I think we need to be specific that this is the email that you use to login to Concur, not necessarily the one that is in your profile under “email.” </a:t>
        </a:r>
      </a:p>
    </p188:txBody>
  </p188:cm>
</p188:cmLst>
</file>

<file path=ppt/comments/modernComment_18D_F3533764.xml><?xml version="1.0" encoding="utf-8"?>
<p188:cmLst xmlns:a="http://schemas.openxmlformats.org/drawingml/2006/main" xmlns:r="http://schemas.openxmlformats.org/officeDocument/2006/relationships" xmlns:p188="http://schemas.microsoft.com/office/powerpoint/2018/8/main">
  <p188:cm id="{2756AFF8-E2FF-4113-8926-2BF3FC94A24B}" authorId="{59666A8D-3CFB-F34C-F56C-42D10AD476A6}" status="resolved" created="2025-09-17T15:16:50.786" complete="100000">
    <ac:txMkLst xmlns:ac="http://schemas.microsoft.com/office/drawing/2013/main/command">
      <pc:docMk xmlns:pc="http://schemas.microsoft.com/office/powerpoint/2013/main/command"/>
      <pc:sldMk xmlns:pc="http://schemas.microsoft.com/office/powerpoint/2013/main/command" cId="4082317156" sldId="397"/>
      <ac:spMk id="2" creationId="{CB86AC19-BEE6-32A4-CACF-F03FABD14EED}"/>
      <ac:txMk cp="0" len="75">
        <ac:context len="76" hash="531381719"/>
      </ac:txMk>
    </ac:txMkLst>
    <p188:pos x="10010274" y="704799"/>
    <p188:replyLst>
      <p188:reply id="{602442D1-1A78-44E4-9CA9-1640C1FA835C}" authorId="{3CEE7893-5C54-3C84-76CF-664DA73E8C79}" created="2025-09-17T16:05:57.675">
        <p188:txBody>
          <a:bodyPr/>
          <a:lstStyle/>
          <a:p>
            <a:r>
              <a:rPr lang="en-US"/>
              <a:t>Updated, let me know if this works. </a:t>
            </a:r>
          </a:p>
        </p188:txBody>
      </p188:reply>
      <p188:reply id="{EE2C7815-C27C-436D-B0C2-DB99412E5026}" authorId="{04867009-7A88-C790-7203-60252E132170}" created="2025-09-17T16:52:31.644">
        <p188:txBody>
          <a:bodyPr/>
          <a:lstStyle/>
          <a:p>
            <a:r>
              <a:rPr lang="en-US"/>
              <a:t>Thanks Paola. I'm good with all the changes. &lt;3</a:t>
            </a:r>
          </a:p>
        </p188:txBody>
        <p188:extLst>
          <p:ext xmlns:p="http://schemas.openxmlformats.org/presentationml/2006/main" uri="{57CB4572-C831-44C2-8A1C-0ADB6CCDFE69}">
            <p223:reactions xmlns:p223="http://schemas.microsoft.com/office/powerpoint/2022/03/main">
              <p223:rxn type="👍">
                <p223:instance time="2025-09-17T17:14:11.553" authorId="{3CEE7893-5C54-3C84-76CF-664DA73E8C79}"/>
              </p223:rxn>
            </p223:reactions>
          </p:ext>
        </p188:extLst>
      </p188:reply>
    </p188:replyLst>
    <p188:txBody>
      <a:bodyPr/>
      <a:lstStyle/>
      <a:p>
        <a:r>
          <a:rPr lang="en-US"/>
          <a:t>The first action should be if the traveler has the app, pull up the CC and provide it to the front desk. Then, if the traveler does not have the app, then they should seek assistance. If the traveler doesn’t have the app how will they fill out the auth form? I think this question could be split into two sections, one if they have the app, which we encourage, and the other if they do not. Don’t we also suggest they contact CI to redeploy the card? [@Cao, Nhan@DGS] we should also mention how they can change the email address (communication method) in the app to resend it to the correct email as Conferma just demo’ed</a:t>
        </a:r>
      </a:p>
    </p188:txBody>
    <p188:extLst>
      <p:ext xmlns:p="http://schemas.openxmlformats.org/presentationml/2006/main" uri="{57CB4572-C831-44C2-8A1C-0ADB6CCDFE69}">
        <p223:reactions xmlns:p223="http://schemas.microsoft.com/office/powerpoint/2022/03/main">
          <p223:rxn type="👍">
            <p223:instance time="2025-09-17T16:51:54.784" authorId="{04867009-7A88-C790-7203-60252E132170}"/>
          </p223:rxn>
        </p223:reactions>
      </p:ext>
    </p188:extLst>
  </p188:cm>
  <p188:cm id="{5F0765DE-6457-4BEE-80CD-A5F43B2E7E33}" authorId="{28233060-6D66-90C8-1B42-2B5296A7672E}" status="resolved" created="2025-09-17T16:19:50.357" complete="100000">
    <ac:deMkLst xmlns:ac="http://schemas.microsoft.com/office/drawing/2013/main/command">
      <pc:docMk xmlns:pc="http://schemas.microsoft.com/office/powerpoint/2013/main/command"/>
      <pc:sldMk xmlns:pc="http://schemas.microsoft.com/office/powerpoint/2013/main/command" cId="4082317156" sldId="397"/>
      <ac:spMk id="2" creationId="{CB86AC19-BEE6-32A4-CACF-F03FABD14EED}"/>
    </ac:deMkLst>
    <p188:replyLst>
      <p188:reply id="{2A540C6C-381E-4367-9B76-AF3FCA2E8440}" authorId="{3CEE7893-5C54-3C84-76CF-664DA73E8C79}" created="2025-09-17T16:36:02.834">
        <p188:txBody>
          <a:bodyPr/>
          <a:lstStyle/>
          <a:p>
            <a:r>
              <a:rPr lang="en-US"/>
              <a:t>[@Cao, Nhan@DGS] let me know if you want to update the slide info or just say this while speaking.</a:t>
            </a:r>
          </a:p>
        </p188:txBody>
      </p188:reply>
      <p188:reply id="{CD0DC1A8-D82D-40D6-B23B-3A7811358AF7}" authorId="{04867009-7A88-C790-7203-60252E132170}" created="2025-09-17T16:55:37.099">
        <p188:txBody>
          <a:bodyPr/>
          <a:lstStyle/>
          <a:p>
            <a:r>
              <a:rPr lang="en-US"/>
              <a:t>No need to update the slide, I'll just say that while speaking.</a:t>
            </a:r>
          </a:p>
        </p188:txBody>
        <p188:extLst>
          <p:ext xmlns:p="http://schemas.openxmlformats.org/presentationml/2006/main" uri="{57CB4572-C831-44C2-8A1C-0ADB6CCDFE69}">
            <p223:reactions xmlns:p223="http://schemas.microsoft.com/office/powerpoint/2022/03/main">
              <p223:rxn type="👍">
                <p223:instance time="2025-09-17T17:14:07.669" authorId="{3CEE7893-5C54-3C84-76CF-664DA73E8C79}"/>
              </p223:rxn>
            </p223:reactions>
          </p:ext>
        </p188:extLst>
      </p188:reply>
    </p188:replyLst>
    <p188:txBody>
      <a:bodyPr/>
      <a:lstStyle/>
      <a:p>
        <a:r>
          <a:rPr lang="en-US"/>
          <a:t>All good content so this is more of a general comment for what will be spoken/is in the script. 
These lists are not clear what is part of a series of steps and what is just a singular thing you should do. For example, under “Recommended”, the first two points are just things you should try. While the later to points are part of a series of steps you would take if the hotel refused the first point. If point one or two are successful, you don’t need to worry about three or four. </a:t>
        </a:r>
      </a:p>
    </p188:txBody>
    <p188:extLst>
      <p:ext xmlns:p="http://schemas.openxmlformats.org/presentationml/2006/main" uri="{57CB4572-C831-44C2-8A1C-0ADB6CCDFE69}">
        <p223:reactions xmlns:p223="http://schemas.microsoft.com/office/powerpoint/2022/03/main">
          <p223:rxn type="👍">
            <p223:instance time="2025-09-17T16:34:16.943" authorId="{3CEE7893-5C54-3C84-76CF-664DA73E8C79}"/>
          </p223:rxn>
        </p223:reactions>
      </p:ext>
    </p188:extLst>
  </p188:cm>
  <p188:cm id="{18F107B1-7CDE-4D29-B981-1A169D67C0DE}" authorId="{59666A8D-3CFB-F34C-F56C-42D10AD476A6}" status="resolved" created="2025-09-17T17:20:48.327" complete="100000">
    <ac:txMkLst xmlns:ac="http://schemas.microsoft.com/office/drawing/2013/main/command">
      <pc:docMk xmlns:pc="http://schemas.microsoft.com/office/powerpoint/2013/main/command"/>
      <pc:sldMk xmlns:pc="http://schemas.microsoft.com/office/powerpoint/2013/main/command" cId="4082317156" sldId="397"/>
      <ac:spMk id="7" creationId="{3E629491-B193-A335-3975-6BAEA75AA928}"/>
      <ac:txMk cp="0" len="126">
        <ac:context len="127" hash="2245954348"/>
      </ac:txMk>
    </ac:txMkLst>
    <p188:pos x="10659366" y="284275"/>
    <p188:txBody>
      <a:bodyPr/>
      <a:lstStyle/>
      <a:p>
        <a:r>
          <a:rPr lang="en-US"/>
          <a:t>We want them to report all vcn issues even if it isn't a PHP so we  can add the “does not accept” disclaimer in Concur </a:t>
        </a:r>
      </a:p>
    </p188:txBody>
    <p188:extLst>
      <p:ext xmlns:p="http://schemas.openxmlformats.org/presentationml/2006/main" uri="{57CB4572-C831-44C2-8A1C-0ADB6CCDFE69}">
        <p223:reactions xmlns:p223="http://schemas.microsoft.com/office/powerpoint/2022/03/main">
          <p223:rxn type="👍">
            <p223:instance time="2025-09-17T17:27:39.470" authorId="{3CEE7893-5C54-3C84-76CF-664DA73E8C79}"/>
          </p223:rxn>
        </p223:reactions>
      </p:ext>
    </p188:extLst>
  </p188:cm>
</p188:cmLst>
</file>

<file path=ppt/comments/modernComment_18E_849F6184.xml><?xml version="1.0" encoding="utf-8"?>
<p188:cmLst xmlns:a="http://schemas.openxmlformats.org/drawingml/2006/main" xmlns:r="http://schemas.openxmlformats.org/officeDocument/2006/relationships" xmlns:p188="http://schemas.microsoft.com/office/powerpoint/2018/8/main">
  <p188:cm id="{FBBDA665-616A-48FD-8BDC-80F25B57739C}" authorId="{59666A8D-3CFB-F34C-F56C-42D10AD476A6}" status="resolved" created="2025-09-17T15:17:53.205" complete="100000">
    <ac:txMkLst xmlns:ac="http://schemas.microsoft.com/office/drawing/2013/main/command">
      <pc:docMk xmlns:pc="http://schemas.microsoft.com/office/powerpoint/2013/main/command"/>
      <pc:sldMk xmlns:pc="http://schemas.microsoft.com/office/powerpoint/2013/main/command" cId="2225037700" sldId="398"/>
      <ac:spMk id="2" creationId="{CC36DAEE-23C2-FDFB-38DB-09A3E20AEC90}"/>
      <ac:txMk cp="0" len="41">
        <ac:context len="42" hash="664934721"/>
      </ac:txMk>
    </ac:txMkLst>
    <p188:pos x="10289407" y="1118685"/>
    <p188:replyLst>
      <p188:reply id="{622B0FAC-195F-4E45-A067-B402ED4716D5}" authorId="{3CEE7893-5C54-3C84-76CF-664DA73E8C79}" created="2025-09-17T16:08:53.313">
        <p188:txBody>
          <a:bodyPr/>
          <a:lstStyle/>
          <a:p>
            <a:r>
              <a:rPr lang="en-US"/>
              <a:t>Edited, let me know if this works. </a:t>
            </a:r>
          </a:p>
        </p188:txBody>
      </p188:reply>
      <p188:reply id="{5407B991-8E21-48DD-9880-AA2C83560B34}" authorId="{59666A8D-3CFB-F34C-F56C-42D10AD476A6}" created="2025-09-17T17:24:48.099">
        <p188:txBody>
          <a:bodyPr/>
          <a:lstStyle/>
          <a:p>
            <a:r>
              <a:rPr lang="en-US"/>
              <a:t>Looks good</a:t>
            </a:r>
          </a:p>
        </p188:txBody>
      </p188:reply>
    </p188:replyLst>
    <p188:txBody>
      <a:bodyPr/>
      <a:lstStyle/>
      <a:p>
        <a:r>
          <a:rPr lang="en-US"/>
          <a:t>See comment on slide 17 as similar steps can be taken</a:t>
        </a:r>
      </a:p>
    </p188:txBody>
  </p188:cm>
  <p188:cm id="{CE78C626-A0F0-4CDC-AB91-46FB100A20DC}" authorId="{59666A8D-3CFB-F34C-F56C-42D10AD476A6}" status="resolved" created="2025-09-17T15:20:27.326" complete="100000">
    <ac:txMkLst xmlns:ac="http://schemas.microsoft.com/office/drawing/2013/main/command">
      <pc:docMk xmlns:pc="http://schemas.microsoft.com/office/powerpoint/2013/main/command"/>
      <pc:sldMk xmlns:pc="http://schemas.microsoft.com/office/powerpoint/2013/main/command" cId="2225037700" sldId="398"/>
      <ac:spMk id="3" creationId="{1BB9C675-7DE4-2C89-A370-774600B70B6F}"/>
      <ac:txMk cp="197" len="111">
        <ac:context len="634" hash="267291257"/>
      </ac:txMk>
    </ac:txMkLst>
    <p188:pos x="9933272" y="271824"/>
    <p188:replyLst>
      <p188:reply id="{ED39C550-01B2-4887-ACD6-E5FD82371EE3}" authorId="{3CEE7893-5C54-3C84-76CF-664DA73E8C79}" created="2025-09-17T15:59:20.969">
        <p188:txBody>
          <a:bodyPr/>
          <a:lstStyle/>
          <a:p>
            <a:r>
              <a:rPr lang="en-US"/>
              <a:t>Added a bullet to address this.</a:t>
            </a:r>
          </a:p>
        </p188:txBody>
      </p188:reply>
      <p188:reply id="{92831CC2-4315-4385-8EE7-EC661121A611}" authorId="{59666A8D-3CFB-F34C-F56C-42D10AD476A6}" created="2025-09-17T17:24:52.666">
        <p188:txBody>
          <a:bodyPr/>
          <a:lstStyle/>
          <a:p>
            <a:r>
              <a:rPr lang="en-US"/>
              <a:t>Looks good</a:t>
            </a:r>
          </a:p>
        </p188:txBody>
      </p188:reply>
    </p188:replyLst>
    <p188:txBody>
      <a:bodyPr/>
      <a:lstStyle/>
      <a:p>
        <a:r>
          <a:rPr lang="en-US"/>
          <a:t>This isn’t really practical after hours. What can CI do to assist?</a:t>
        </a:r>
      </a:p>
    </p188:txBody>
  </p188:cm>
</p188:cmLst>
</file>

<file path=ppt/comments/modernComment_18F_44492189.xml><?xml version="1.0" encoding="utf-8"?>
<p188:cmLst xmlns:a="http://schemas.openxmlformats.org/drawingml/2006/main" xmlns:r="http://schemas.openxmlformats.org/officeDocument/2006/relationships" xmlns:p188="http://schemas.microsoft.com/office/powerpoint/2018/8/main">
  <p188:cm id="{89FC7437-E12F-4F6E-8449-1560F2757512}" authorId="{59666A8D-3CFB-F34C-F56C-42D10AD476A6}" status="resolved" created="2025-09-16T23:46:31.147" complete="100000">
    <ac:txMkLst xmlns:ac="http://schemas.microsoft.com/office/drawing/2013/main/command">
      <pc:docMk xmlns:pc="http://schemas.microsoft.com/office/powerpoint/2013/main/command"/>
      <pc:sldMk xmlns:pc="http://schemas.microsoft.com/office/powerpoint/2013/main/command" cId="1145643401" sldId="399"/>
      <ac:spMk id="3" creationId="{F417228A-54A9-E695-B32E-850BDCB2A4DF}"/>
      <ac:txMk cp="69" len="367">
        <ac:context len="437" hash="2328912776"/>
      </ac:txMk>
    </ac:txMkLst>
    <p188:pos x="10048775" y="271824"/>
    <p188:txBody>
      <a:bodyPr/>
      <a:lstStyle/>
      <a:p>
        <a:r>
          <a:rPr lang="en-US"/>
          <a:t>Edited these bullets to be a bit more clear.</a:t>
        </a:r>
      </a:p>
    </p188:txBody>
  </p188:cm>
  <p188:cm id="{1D858A7E-1CA8-4C87-AEFC-809C77F0296C}" authorId="{28233060-6D66-90C8-1B42-2B5296A7672E}" status="resolved" created="2025-09-17T16:29:22.895" complete="100000">
    <ac:txMkLst xmlns:ac="http://schemas.microsoft.com/office/drawing/2013/main/command">
      <pc:docMk xmlns:pc="http://schemas.microsoft.com/office/powerpoint/2013/main/command"/>
      <pc:sldMk xmlns:pc="http://schemas.microsoft.com/office/powerpoint/2013/main/command" cId="1145643401" sldId="399"/>
      <ac:spMk id="3" creationId="{F417228A-54A9-E695-B32E-850BDCB2A4DF}"/>
      <ac:txMk cp="172" len="33">
        <ac:context len="437" hash="2328912776"/>
      </ac:txMk>
    </ac:txMkLst>
    <p188:pos x="10048775" y="1301727"/>
    <p188:txBody>
      <a:bodyPr/>
      <a:lstStyle/>
      <a:p>
        <a:r>
          <a:rPr lang="en-US"/>
          <a:t>This makes it sound like not having the app/registered for it would be the cause these issues. I’ve def encountered travelers who think the reason their payment was declined/wasn’t there was because they never signed up for the app. 
Would recommend something like: “Without the Conferma app, any payment issue experienced at check-in would need to be called in to your agency’s TCs or to CI Azumano. With the app downloaded and an account registered, travelers will have little to no delay in resolution.” </a:t>
        </a:r>
      </a:p>
    </p188:txBody>
    <p188:extLst>
      <p:ext xmlns:p="http://schemas.openxmlformats.org/presentationml/2006/main" uri="{57CB4572-C831-44C2-8A1C-0ADB6CCDFE69}">
        <p223:reactions xmlns:p223="http://schemas.microsoft.com/office/powerpoint/2022/03/main">
          <p223:rxn type="👍">
            <p223:instance time="2025-09-17T16:32:24.480" authorId="{3CEE7893-5C54-3C84-76CF-664DA73E8C79}"/>
          </p223:rxn>
        </p223:reactions>
      </p:ext>
    </p188:extLst>
  </p188:cm>
</p188:cmLst>
</file>

<file path=ppt/comments/modernComment_192_331CA2C5.xml><?xml version="1.0" encoding="utf-8"?>
<p188:cmLst xmlns:a="http://schemas.openxmlformats.org/drawingml/2006/main" xmlns:r="http://schemas.openxmlformats.org/officeDocument/2006/relationships" xmlns:p188="http://schemas.microsoft.com/office/powerpoint/2018/8/main">
  <p188:cm id="{5B88CBE2-D304-41B4-AB88-0CBD67CD78E0}" authorId="{59666A8D-3CFB-F34C-F56C-42D10AD476A6}" status="resolved" created="2025-09-16T23:42:46.707" complete="100000">
    <ac:txMkLst xmlns:ac="http://schemas.microsoft.com/office/drawing/2013/main/command">
      <pc:docMk xmlns:pc="http://schemas.microsoft.com/office/powerpoint/2013/main/command"/>
      <pc:sldMk xmlns:pc="http://schemas.microsoft.com/office/powerpoint/2013/main/command" cId="857514693" sldId="402"/>
      <ac:spMk id="6" creationId="{1FB850CC-5A9D-F21D-7A9E-6857D08F2FEC}"/>
      <ac:txMk cp="383" len="101">
        <ac:context len="485" hash="3765047374"/>
      </ac:txMk>
    </ac:txMkLst>
    <p188:pos x="4620126" y="3361533"/>
    <p188:txBody>
      <a:bodyPr/>
      <a:lstStyle/>
      <a:p>
        <a:r>
          <a:rPr lang="en-US"/>
          <a:t>I highlighted two bullets to stress their importance and also added to send the folio to the travel/accounting unit. Please stress that both of these bulleted items are requirements. We need to help the TCs obtain folios.</a:t>
        </a:r>
      </a:p>
    </p188:txBody>
    <p188:extLst>
      <p:ext xmlns:p="http://schemas.openxmlformats.org/presentationml/2006/main" uri="{57CB4572-C831-44C2-8A1C-0ADB6CCDFE69}">
        <p223:reactions xmlns:p223="http://schemas.microsoft.com/office/powerpoint/2022/03/main">
          <p223:rxn type="👍">
            <p223:instance time="2025-09-17T15:57:15.913" authorId="{3CEE7893-5C54-3C84-76CF-664DA73E8C79}"/>
          </p223:rxn>
        </p223:reaction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A8BED-9C88-4B02-9A51-2C4EE1999963}" type="doc">
      <dgm:prSet loTypeId="urn:microsoft.com/office/officeart/2018/2/layout/Icon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D6E16C87-D5E3-49A5-8E70-97CD516F22A4}">
      <dgm:prSet custT="1"/>
      <dgm:spPr/>
      <dgm:t>
        <a:bodyPr/>
        <a:lstStyle/>
        <a:p>
          <a:pPr>
            <a:lnSpc>
              <a:spcPct val="100000"/>
            </a:lnSpc>
          </a:pPr>
          <a:r>
            <a:rPr lang="en-US" sz="2200" b="0">
              <a:solidFill>
                <a:srgbClr val="063D8B"/>
              </a:solidFill>
              <a:latin typeface="Century Gothic"/>
              <a:ea typeface="Calibri"/>
              <a:cs typeface="Calibri"/>
            </a:rPr>
            <a:t>Presentation on Conferma</a:t>
          </a:r>
          <a:endParaRPr lang="en-US" sz="2200" b="0">
            <a:solidFill>
              <a:srgbClr val="063D8B"/>
            </a:solidFill>
            <a:latin typeface="Century Gothic"/>
          </a:endParaRPr>
        </a:p>
      </dgm:t>
      <dgm:extLst>
        <a:ext uri="{E40237B7-FDA0-4F09-8148-C483321AD2D9}">
          <dgm14:cNvPr xmlns:dgm14="http://schemas.microsoft.com/office/drawing/2010/diagram" id="0" name="" descr="PowerPoint, Q&amp;A, and recording will be shared via email after the meeting&#10;"/>
        </a:ext>
      </dgm:extLst>
    </dgm:pt>
    <dgm:pt modelId="{BD588609-1223-4C8E-954C-1D09A54B4CAF}" type="parTrans" cxnId="{18663FAD-2473-458D-B6A5-E43267726386}">
      <dgm:prSet/>
      <dgm:spPr/>
      <dgm:t>
        <a:bodyPr/>
        <a:lstStyle/>
        <a:p>
          <a:endParaRPr lang="en-US"/>
        </a:p>
      </dgm:t>
    </dgm:pt>
    <dgm:pt modelId="{15E8869C-5FE7-4397-B83A-F5287372E474}" type="sibTrans" cxnId="{18663FAD-2473-458D-B6A5-E43267726386}">
      <dgm:prSet/>
      <dgm:spPr/>
      <dgm:t>
        <a:bodyPr/>
        <a:lstStyle/>
        <a:p>
          <a:pPr>
            <a:lnSpc>
              <a:spcPct val="100000"/>
            </a:lnSpc>
          </a:pPr>
          <a:endParaRPr lang="en-US"/>
        </a:p>
      </dgm:t>
    </dgm:pt>
    <dgm:pt modelId="{72815BF1-6FDE-4534-B5B9-8F651257B0D3}">
      <dgm:prSet custT="1"/>
      <dgm:spPr/>
      <dgm:t>
        <a:bodyPr/>
        <a:lstStyle/>
        <a:p>
          <a:pPr>
            <a:lnSpc>
              <a:spcPct val="100000"/>
            </a:lnSpc>
          </a:pPr>
          <a:r>
            <a:rPr lang="en-US" sz="2200" b="0">
              <a:solidFill>
                <a:srgbClr val="063D8B"/>
              </a:solidFill>
              <a:latin typeface="Century Gothic"/>
              <a:ea typeface="Calibri"/>
              <a:cs typeface="Calibri"/>
            </a:rPr>
            <a:t>PowerPoint, Q&amp;A, and recording will be shared after the </a:t>
          </a:r>
          <a:r>
            <a:rPr lang="en-US" sz="2200" b="0">
              <a:solidFill>
                <a:srgbClr val="063D8B"/>
              </a:solidFill>
              <a:latin typeface="Century Gothic"/>
            </a:rPr>
            <a:t>meeting</a:t>
          </a:r>
        </a:p>
      </dgm:t>
      <dgm:extLst>
        <a:ext uri="{E40237B7-FDA0-4F09-8148-C483321AD2D9}">
          <dgm14:cNvPr xmlns:dgm14="http://schemas.microsoft.com/office/drawing/2010/diagram" id="0" name="" descr="15-minute &#10;Q&amp;A session&#10;"/>
        </a:ext>
      </dgm:extLst>
    </dgm:pt>
    <dgm:pt modelId="{47BCCEFB-524D-4576-AD77-572BA0B699B7}" type="parTrans" cxnId="{9D80FE3A-0F37-4597-A180-0EE806B87EE0}">
      <dgm:prSet/>
      <dgm:spPr/>
      <dgm:t>
        <a:bodyPr/>
        <a:lstStyle/>
        <a:p>
          <a:endParaRPr lang="en-US"/>
        </a:p>
      </dgm:t>
    </dgm:pt>
    <dgm:pt modelId="{46F0459E-EB1A-48AF-8A38-EB9ED69C4BAC}" type="sibTrans" cxnId="{9D80FE3A-0F37-4597-A180-0EE806B87EE0}">
      <dgm:prSet/>
      <dgm:spPr/>
      <dgm:t>
        <a:bodyPr/>
        <a:lstStyle/>
        <a:p>
          <a:pPr>
            <a:lnSpc>
              <a:spcPct val="100000"/>
            </a:lnSpc>
          </a:pPr>
          <a:endParaRPr lang="en-US"/>
        </a:p>
      </dgm:t>
    </dgm:pt>
    <dgm:pt modelId="{6DF210C5-9D41-4622-BE91-38A002366616}">
      <dgm:prSet custT="1"/>
      <dgm:spPr/>
      <dgm:t>
        <a:bodyPr/>
        <a:lstStyle/>
        <a:p>
          <a:pPr>
            <a:lnSpc>
              <a:spcPct val="100000"/>
            </a:lnSpc>
          </a:pPr>
          <a:r>
            <a:rPr lang="en-US" sz="2200" b="0">
              <a:solidFill>
                <a:srgbClr val="063D8B"/>
              </a:solidFill>
              <a:latin typeface="Century Gothic"/>
            </a:rPr>
            <a:t>Unrelated topics will not be addressed</a:t>
          </a:r>
        </a:p>
      </dgm:t>
      <dgm:extLst>
        <a:ext uri="{E40237B7-FDA0-4F09-8148-C483321AD2D9}">
          <dgm14:cNvPr xmlns:dgm14="http://schemas.microsoft.com/office/drawing/2010/diagram" id="0" name="" descr="Please keep yourself  on mute&#10;"/>
        </a:ext>
      </dgm:extLst>
    </dgm:pt>
    <dgm:pt modelId="{CBB416D4-C881-469F-AC8A-F7135DA54B56}" type="parTrans" cxnId="{985E0C19-7B74-4B40-9941-3130AFC8911D}">
      <dgm:prSet/>
      <dgm:spPr/>
      <dgm:t>
        <a:bodyPr/>
        <a:lstStyle/>
        <a:p>
          <a:endParaRPr lang="en-US"/>
        </a:p>
      </dgm:t>
    </dgm:pt>
    <dgm:pt modelId="{92C986B4-53B1-4CFE-9BA2-8272C6AE07CC}" type="sibTrans" cxnId="{985E0C19-7B74-4B40-9941-3130AFC8911D}">
      <dgm:prSet/>
      <dgm:spPr/>
      <dgm:t>
        <a:bodyPr/>
        <a:lstStyle/>
        <a:p>
          <a:endParaRPr lang="en-US"/>
        </a:p>
      </dgm:t>
    </dgm:pt>
    <dgm:pt modelId="{92C8F2AC-C23D-4C85-8708-FA395E622F81}" type="pres">
      <dgm:prSet presAssocID="{C6BA8BED-9C88-4B02-9A51-2C4EE1999963}" presName="root" presStyleCnt="0">
        <dgm:presLayoutVars>
          <dgm:dir/>
          <dgm:resizeHandles val="exact"/>
        </dgm:presLayoutVars>
      </dgm:prSet>
      <dgm:spPr/>
    </dgm:pt>
    <dgm:pt modelId="{3C654AFB-A249-4965-BFBC-7A8EE2989B67}" type="pres">
      <dgm:prSet presAssocID="{D6E16C87-D5E3-49A5-8E70-97CD516F22A4}" presName="compNode" presStyleCnt="0"/>
      <dgm:spPr/>
    </dgm:pt>
    <dgm:pt modelId="{3F9FB3C8-71AA-4254-9BC7-A80EAE7F6AA2}" type="pres">
      <dgm:prSet presAssocID="{D6E16C87-D5E3-49A5-8E70-97CD516F22A4}" presName="iconRect" presStyleLbl="node1" presStyleIdx="0" presStyleCnt="3" custLinFactNeighborX="19728" custLinFactNeighborY="74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C662A805-109A-4919-8328-8D0E8B664BAD}" type="pres">
      <dgm:prSet presAssocID="{D6E16C87-D5E3-49A5-8E70-97CD516F22A4}" presName="spaceRect" presStyleCnt="0"/>
      <dgm:spPr/>
    </dgm:pt>
    <dgm:pt modelId="{F616DB57-4AE8-48F7-8642-449C0C1673BA}" type="pres">
      <dgm:prSet presAssocID="{D6E16C87-D5E3-49A5-8E70-97CD516F22A4}" presName="textRect" presStyleLbl="revTx" presStyleIdx="0" presStyleCnt="3">
        <dgm:presLayoutVars>
          <dgm:chMax val="1"/>
          <dgm:chPref val="1"/>
        </dgm:presLayoutVars>
      </dgm:prSet>
      <dgm:spPr/>
    </dgm:pt>
    <dgm:pt modelId="{8B8B565A-CCFA-4E01-AB4B-7D714FC0E439}" type="pres">
      <dgm:prSet presAssocID="{15E8869C-5FE7-4397-B83A-F5287372E474}" presName="sibTrans" presStyleCnt="0"/>
      <dgm:spPr/>
    </dgm:pt>
    <dgm:pt modelId="{8AF43571-E6C6-47A3-92EF-9460344E7D4D}" type="pres">
      <dgm:prSet presAssocID="{72815BF1-6FDE-4534-B5B9-8F651257B0D3}" presName="compNode" presStyleCnt="0"/>
      <dgm:spPr/>
    </dgm:pt>
    <dgm:pt modelId="{B7345775-D38D-4423-84ED-942B41A0B223}" type="pres">
      <dgm:prSet presAssocID="{72815BF1-6FDE-4534-B5B9-8F651257B0D3}" presName="iconRect" presStyleLbl="node1" presStyleIdx="1" presStyleCnt="3" custLinFactX="100000" custLinFactNeighborX="164762" custLinFactNeighborY="88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ute Speaker"/>
        </a:ext>
      </dgm:extLst>
    </dgm:pt>
    <dgm:pt modelId="{40CF7FDF-F4E4-47CD-A563-18DB227CFA5E}" type="pres">
      <dgm:prSet presAssocID="{72815BF1-6FDE-4534-B5B9-8F651257B0D3}" presName="spaceRect" presStyleCnt="0"/>
      <dgm:spPr/>
    </dgm:pt>
    <dgm:pt modelId="{FE01241A-67A6-4A79-90F5-C68902BAFBBD}" type="pres">
      <dgm:prSet presAssocID="{72815BF1-6FDE-4534-B5B9-8F651257B0D3}" presName="textRect" presStyleLbl="revTx" presStyleIdx="1" presStyleCnt="3">
        <dgm:presLayoutVars>
          <dgm:chMax val="1"/>
          <dgm:chPref val="1"/>
        </dgm:presLayoutVars>
      </dgm:prSet>
      <dgm:spPr/>
    </dgm:pt>
    <dgm:pt modelId="{ECA128C7-732B-43A3-8FD1-338B5B441DB7}" type="pres">
      <dgm:prSet presAssocID="{46F0459E-EB1A-48AF-8A38-EB9ED69C4BAC}" presName="sibTrans" presStyleCnt="0"/>
      <dgm:spPr/>
    </dgm:pt>
    <dgm:pt modelId="{491362BA-15D0-4FAC-B67E-18AD66492E0C}" type="pres">
      <dgm:prSet presAssocID="{6DF210C5-9D41-4622-BE91-38A002366616}" presName="compNode" presStyleCnt="0"/>
      <dgm:spPr/>
    </dgm:pt>
    <dgm:pt modelId="{91B3D28F-5AFF-4B6A-ADD1-DDB1C39F05DE}" type="pres">
      <dgm:prSet presAssocID="{6DF210C5-9D41-4622-BE91-38A002366616}" presName="iconRect" presStyleLbl="node1" presStyleIdx="2" presStyleCnt="3" custLinFactX="-300000" custLinFactY="143597" custLinFactNeighborX="-380628" custLinFactNeighborY="2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mail with solid fill"/>
        </a:ext>
      </dgm:extLst>
    </dgm:pt>
    <dgm:pt modelId="{1D5663F4-6FC0-4883-82A8-CB1438AB9AC6}" type="pres">
      <dgm:prSet presAssocID="{6DF210C5-9D41-4622-BE91-38A002366616}" presName="spaceRect" presStyleCnt="0"/>
      <dgm:spPr/>
    </dgm:pt>
    <dgm:pt modelId="{8F7DC5A2-AF60-42E0-9F6D-7DFE0F359193}" type="pres">
      <dgm:prSet presAssocID="{6DF210C5-9D41-4622-BE91-38A002366616}" presName="textRect" presStyleLbl="revTx" presStyleIdx="2" presStyleCnt="3">
        <dgm:presLayoutVars>
          <dgm:chMax val="1"/>
          <dgm:chPref val="1"/>
        </dgm:presLayoutVars>
      </dgm:prSet>
      <dgm:spPr/>
    </dgm:pt>
  </dgm:ptLst>
  <dgm:cxnLst>
    <dgm:cxn modelId="{E736DB0D-BED7-4EEC-8A6D-B376491D5554}" type="presOf" srcId="{C6BA8BED-9C88-4B02-9A51-2C4EE1999963}" destId="{92C8F2AC-C23D-4C85-8708-FA395E622F81}" srcOrd="0" destOrd="0" presId="urn:microsoft.com/office/officeart/2018/2/layout/IconLabelList"/>
    <dgm:cxn modelId="{985E0C19-7B74-4B40-9941-3130AFC8911D}" srcId="{C6BA8BED-9C88-4B02-9A51-2C4EE1999963}" destId="{6DF210C5-9D41-4622-BE91-38A002366616}" srcOrd="2" destOrd="0" parTransId="{CBB416D4-C881-469F-AC8A-F7135DA54B56}" sibTransId="{92C986B4-53B1-4CFE-9BA2-8272C6AE07CC}"/>
    <dgm:cxn modelId="{9D80FE3A-0F37-4597-A180-0EE806B87EE0}" srcId="{C6BA8BED-9C88-4B02-9A51-2C4EE1999963}" destId="{72815BF1-6FDE-4534-B5B9-8F651257B0D3}" srcOrd="1" destOrd="0" parTransId="{47BCCEFB-524D-4576-AD77-572BA0B699B7}" sibTransId="{46F0459E-EB1A-48AF-8A38-EB9ED69C4BAC}"/>
    <dgm:cxn modelId="{A9F39A6C-39EF-4BD8-BD56-B632267B80B6}" type="presOf" srcId="{D6E16C87-D5E3-49A5-8E70-97CD516F22A4}" destId="{F616DB57-4AE8-48F7-8642-449C0C1673BA}" srcOrd="0" destOrd="0" presId="urn:microsoft.com/office/officeart/2018/2/layout/IconLabelList"/>
    <dgm:cxn modelId="{18663FAD-2473-458D-B6A5-E43267726386}" srcId="{C6BA8BED-9C88-4B02-9A51-2C4EE1999963}" destId="{D6E16C87-D5E3-49A5-8E70-97CD516F22A4}" srcOrd="0" destOrd="0" parTransId="{BD588609-1223-4C8E-954C-1D09A54B4CAF}" sibTransId="{15E8869C-5FE7-4397-B83A-F5287372E474}"/>
    <dgm:cxn modelId="{884836E4-72F2-4573-9F96-E583E7CC36DD}" type="presOf" srcId="{72815BF1-6FDE-4534-B5B9-8F651257B0D3}" destId="{FE01241A-67A6-4A79-90F5-C68902BAFBBD}" srcOrd="0" destOrd="0" presId="urn:microsoft.com/office/officeart/2018/2/layout/IconLabelList"/>
    <dgm:cxn modelId="{BDCA1AF8-4FDA-4CE6-A8F8-EAA40BFA4347}" type="presOf" srcId="{6DF210C5-9D41-4622-BE91-38A002366616}" destId="{8F7DC5A2-AF60-42E0-9F6D-7DFE0F359193}" srcOrd="0" destOrd="0" presId="urn:microsoft.com/office/officeart/2018/2/layout/IconLabelList"/>
    <dgm:cxn modelId="{FBDFA39C-D3E8-405E-8BB3-7A4BB866B713}" type="presParOf" srcId="{92C8F2AC-C23D-4C85-8708-FA395E622F81}" destId="{3C654AFB-A249-4965-BFBC-7A8EE2989B67}" srcOrd="0" destOrd="0" presId="urn:microsoft.com/office/officeart/2018/2/layout/IconLabelList"/>
    <dgm:cxn modelId="{AF116432-4944-4DEE-B172-B436635E2A8A}" type="presParOf" srcId="{3C654AFB-A249-4965-BFBC-7A8EE2989B67}" destId="{3F9FB3C8-71AA-4254-9BC7-A80EAE7F6AA2}" srcOrd="0" destOrd="0" presId="urn:microsoft.com/office/officeart/2018/2/layout/IconLabelList"/>
    <dgm:cxn modelId="{20E22C34-C28A-49BD-B35F-E7EB4879B8A2}" type="presParOf" srcId="{3C654AFB-A249-4965-BFBC-7A8EE2989B67}" destId="{C662A805-109A-4919-8328-8D0E8B664BAD}" srcOrd="1" destOrd="0" presId="urn:microsoft.com/office/officeart/2018/2/layout/IconLabelList"/>
    <dgm:cxn modelId="{B27F50E4-03CD-4ACD-9A6D-59BFFA768506}" type="presParOf" srcId="{3C654AFB-A249-4965-BFBC-7A8EE2989B67}" destId="{F616DB57-4AE8-48F7-8642-449C0C1673BA}" srcOrd="2" destOrd="0" presId="urn:microsoft.com/office/officeart/2018/2/layout/IconLabelList"/>
    <dgm:cxn modelId="{F6265D19-36C4-4740-AE78-4C7C23AFB561}" type="presParOf" srcId="{92C8F2AC-C23D-4C85-8708-FA395E622F81}" destId="{8B8B565A-CCFA-4E01-AB4B-7D714FC0E439}" srcOrd="1" destOrd="0" presId="urn:microsoft.com/office/officeart/2018/2/layout/IconLabelList"/>
    <dgm:cxn modelId="{3995543A-7098-405A-A478-DEF5D4BCECDC}" type="presParOf" srcId="{92C8F2AC-C23D-4C85-8708-FA395E622F81}" destId="{8AF43571-E6C6-47A3-92EF-9460344E7D4D}" srcOrd="2" destOrd="0" presId="urn:microsoft.com/office/officeart/2018/2/layout/IconLabelList"/>
    <dgm:cxn modelId="{A03041A9-1443-479A-ACC6-5590A8B5885E}" type="presParOf" srcId="{8AF43571-E6C6-47A3-92EF-9460344E7D4D}" destId="{B7345775-D38D-4423-84ED-942B41A0B223}" srcOrd="0" destOrd="0" presId="urn:microsoft.com/office/officeart/2018/2/layout/IconLabelList"/>
    <dgm:cxn modelId="{429D39A6-C752-4552-BAF8-EB4EFF1EC8EB}" type="presParOf" srcId="{8AF43571-E6C6-47A3-92EF-9460344E7D4D}" destId="{40CF7FDF-F4E4-47CD-A563-18DB227CFA5E}" srcOrd="1" destOrd="0" presId="urn:microsoft.com/office/officeart/2018/2/layout/IconLabelList"/>
    <dgm:cxn modelId="{7160685D-46A5-4FA2-8306-5683F3D2DDFB}" type="presParOf" srcId="{8AF43571-E6C6-47A3-92EF-9460344E7D4D}" destId="{FE01241A-67A6-4A79-90F5-C68902BAFBBD}" srcOrd="2" destOrd="0" presId="urn:microsoft.com/office/officeart/2018/2/layout/IconLabelList"/>
    <dgm:cxn modelId="{826A994F-5476-40E4-899A-4A547B9A5DC1}" type="presParOf" srcId="{92C8F2AC-C23D-4C85-8708-FA395E622F81}" destId="{ECA128C7-732B-43A3-8FD1-338B5B441DB7}" srcOrd="3" destOrd="0" presId="urn:microsoft.com/office/officeart/2018/2/layout/IconLabelList"/>
    <dgm:cxn modelId="{A49E1223-4091-47AA-AE11-785FE57AD285}" type="presParOf" srcId="{92C8F2AC-C23D-4C85-8708-FA395E622F81}" destId="{491362BA-15D0-4FAC-B67E-18AD66492E0C}" srcOrd="4" destOrd="0" presId="urn:microsoft.com/office/officeart/2018/2/layout/IconLabelList"/>
    <dgm:cxn modelId="{88AC1CCB-3894-4DB5-8545-4A1764A45B77}" type="presParOf" srcId="{491362BA-15D0-4FAC-B67E-18AD66492E0C}" destId="{91B3D28F-5AFF-4B6A-ADD1-DDB1C39F05DE}" srcOrd="0" destOrd="0" presId="urn:microsoft.com/office/officeart/2018/2/layout/IconLabelList"/>
    <dgm:cxn modelId="{D20245BC-418D-4D85-B24F-83807713F89B}" type="presParOf" srcId="{491362BA-15D0-4FAC-B67E-18AD66492E0C}" destId="{1D5663F4-6FC0-4883-82A8-CB1438AB9AC6}" srcOrd="1" destOrd="0" presId="urn:microsoft.com/office/officeart/2018/2/layout/IconLabelList"/>
    <dgm:cxn modelId="{A147085C-BDB4-49D6-8B12-DC88F3517A24}" type="presParOf" srcId="{491362BA-15D0-4FAC-B67E-18AD66492E0C}" destId="{8F7DC5A2-AF60-42E0-9F6D-7DFE0F35919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F0C6D-2F84-45F8-B031-5880003B1089}"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D904A6F0-6186-4303-8A6F-BFA20AA48D8E}">
      <dgm:prSet phldr="0" custT="1"/>
      <dgm:spPr/>
      <dgm:t>
        <a:bodyPr/>
        <a:lstStyle/>
        <a:p>
          <a:r>
            <a:rPr lang="en-US" sz="2200" b="1">
              <a:solidFill>
                <a:schemeClr val="tx2"/>
              </a:solidFill>
              <a:latin typeface="Century Gothic"/>
              <a:ea typeface="Calibri"/>
              <a:cs typeface="Calibri"/>
            </a:rPr>
            <a:t>Conferma Mobile App Overview</a:t>
          </a:r>
          <a:endParaRPr lang="en-US" sz="2200" b="1">
            <a:solidFill>
              <a:schemeClr val="tx2"/>
            </a:solidFill>
            <a:latin typeface="Century Gothic"/>
            <a:ea typeface="Calibri"/>
            <a:cs typeface="Cavolini"/>
          </a:endParaRPr>
        </a:p>
      </dgm:t>
    </dgm:pt>
    <dgm:pt modelId="{17E3F3BE-0A72-46DD-B15D-7D0B19B8930F}" type="parTrans" cxnId="{1E17D49F-DE5A-423F-A67F-FE20F1D99509}">
      <dgm:prSet/>
      <dgm:spPr/>
      <dgm:t>
        <a:bodyPr/>
        <a:lstStyle/>
        <a:p>
          <a:endParaRPr lang="en-US"/>
        </a:p>
      </dgm:t>
    </dgm:pt>
    <dgm:pt modelId="{F2561A6A-CE18-4AC8-BCF7-26BAFC3A2F7B}" type="sibTrans" cxnId="{1E17D49F-DE5A-423F-A67F-FE20F1D99509}">
      <dgm:prSet/>
      <dgm:spPr/>
      <dgm:t>
        <a:bodyPr/>
        <a:lstStyle/>
        <a:p>
          <a:endParaRPr lang="en-US"/>
        </a:p>
      </dgm:t>
    </dgm:pt>
    <dgm:pt modelId="{900F59A4-2006-422F-92F4-2E6E7BD716CE}">
      <dgm:prSet custT="1"/>
      <dgm:spPr/>
      <dgm:t>
        <a:bodyPr/>
        <a:lstStyle/>
        <a:p>
          <a:pPr rtl="0"/>
          <a:r>
            <a:rPr lang="en-US" sz="2200" b="1">
              <a:solidFill>
                <a:schemeClr val="tx2"/>
              </a:solidFill>
              <a:latin typeface="Century Gothic"/>
              <a:ea typeface="Calibri"/>
              <a:cs typeface="Calibri"/>
            </a:rPr>
            <a:t>Conferma App Demonstration</a:t>
          </a:r>
        </a:p>
      </dgm:t>
    </dgm:pt>
    <dgm:pt modelId="{5BF41FB3-08EE-42E4-839A-C270C776BE8B}" type="parTrans" cxnId="{00D00D29-386B-4ACA-90EB-788203338B11}">
      <dgm:prSet/>
      <dgm:spPr/>
      <dgm:t>
        <a:bodyPr/>
        <a:lstStyle/>
        <a:p>
          <a:endParaRPr lang="en-US"/>
        </a:p>
      </dgm:t>
    </dgm:pt>
    <dgm:pt modelId="{1EF1097B-889E-467E-A01E-DF3B16A53528}" type="sibTrans" cxnId="{00D00D29-386B-4ACA-90EB-788203338B11}">
      <dgm:prSet/>
      <dgm:spPr/>
      <dgm:t>
        <a:bodyPr/>
        <a:lstStyle/>
        <a:p>
          <a:endParaRPr lang="en-US"/>
        </a:p>
      </dgm:t>
    </dgm:pt>
    <dgm:pt modelId="{01DC2AB3-580A-4EE6-A8AD-1FF7FA444380}">
      <dgm:prSet phldr="0" custT="1"/>
      <dgm:spPr/>
      <dgm:t>
        <a:bodyPr/>
        <a:lstStyle/>
        <a:p>
          <a:r>
            <a:rPr lang="en-US" sz="2200" b="1">
              <a:solidFill>
                <a:schemeClr val="tx2"/>
              </a:solidFill>
              <a:latin typeface="Century Gothic"/>
              <a:ea typeface="Calibri"/>
              <a:cs typeface="Cavolini"/>
            </a:rPr>
            <a:t>Registration Process</a:t>
          </a:r>
        </a:p>
      </dgm:t>
    </dgm:pt>
    <dgm:pt modelId="{85CC7A92-8C7A-4DD3-ACB5-21F78C8CEC30}" type="parTrans" cxnId="{7CAACD60-F08F-4EBC-BE33-55AAA90CB952}">
      <dgm:prSet/>
      <dgm:spPr/>
      <dgm:t>
        <a:bodyPr/>
        <a:lstStyle/>
        <a:p>
          <a:endParaRPr lang="en-US"/>
        </a:p>
      </dgm:t>
    </dgm:pt>
    <dgm:pt modelId="{BF152F55-EB47-4A78-B07A-AB7433751107}" type="sibTrans" cxnId="{7CAACD60-F08F-4EBC-BE33-55AAA90CB952}">
      <dgm:prSet/>
      <dgm:spPr/>
      <dgm:t>
        <a:bodyPr/>
        <a:lstStyle/>
        <a:p>
          <a:endParaRPr lang="en-US"/>
        </a:p>
      </dgm:t>
    </dgm:pt>
    <dgm:pt modelId="{26EE23AE-05EA-40C3-B811-9899960FC8F3}">
      <dgm:prSet custT="1"/>
      <dgm:spPr/>
      <dgm:t>
        <a:bodyPr/>
        <a:lstStyle/>
        <a:p>
          <a:pPr rtl="0"/>
          <a:r>
            <a:rPr lang="en-US" sz="2200" b="1">
              <a:solidFill>
                <a:schemeClr val="tx2"/>
              </a:solidFill>
              <a:latin typeface="Century Gothic"/>
              <a:ea typeface="Calibri"/>
              <a:cs typeface="Calibri"/>
            </a:rPr>
            <a:t>Common Conferma Questions</a:t>
          </a:r>
        </a:p>
      </dgm:t>
    </dgm:pt>
    <dgm:pt modelId="{FE4C2498-55BE-4DE9-8D30-9F5412920132}" type="parTrans" cxnId="{595507E8-A377-43D2-9C51-4A8BBA229920}">
      <dgm:prSet/>
      <dgm:spPr/>
      <dgm:t>
        <a:bodyPr/>
        <a:lstStyle/>
        <a:p>
          <a:endParaRPr lang="en-US"/>
        </a:p>
      </dgm:t>
    </dgm:pt>
    <dgm:pt modelId="{8C2B28D5-6661-4271-B258-D4FF1E3962F9}" type="sibTrans" cxnId="{595507E8-A377-43D2-9C51-4A8BBA229920}">
      <dgm:prSet/>
      <dgm:spPr/>
      <dgm:t>
        <a:bodyPr/>
        <a:lstStyle/>
        <a:p>
          <a:endParaRPr lang="en-US"/>
        </a:p>
      </dgm:t>
    </dgm:pt>
    <dgm:pt modelId="{E361263B-1D04-4844-9952-6A899A57F955}" type="pres">
      <dgm:prSet presAssocID="{72FF0C6D-2F84-45F8-B031-5880003B1089}" presName="vert0" presStyleCnt="0">
        <dgm:presLayoutVars>
          <dgm:dir/>
          <dgm:animOne val="branch"/>
          <dgm:animLvl val="lvl"/>
        </dgm:presLayoutVars>
      </dgm:prSet>
      <dgm:spPr/>
    </dgm:pt>
    <dgm:pt modelId="{81DFB260-485F-4078-8285-A9A95AA370E2}" type="pres">
      <dgm:prSet presAssocID="{D904A6F0-6186-4303-8A6F-BFA20AA48D8E}" presName="thickLine" presStyleLbl="alignNode1" presStyleIdx="0" presStyleCnt="4"/>
      <dgm:spPr/>
    </dgm:pt>
    <dgm:pt modelId="{957C08BC-D97E-420E-91FE-06ACDC0251A5}" type="pres">
      <dgm:prSet presAssocID="{D904A6F0-6186-4303-8A6F-BFA20AA48D8E}" presName="horz1" presStyleCnt="0"/>
      <dgm:spPr/>
    </dgm:pt>
    <dgm:pt modelId="{4ADFE706-4929-45D2-A1DE-3560CF0D1F96}" type="pres">
      <dgm:prSet presAssocID="{D904A6F0-6186-4303-8A6F-BFA20AA48D8E}" presName="tx1" presStyleLbl="revTx" presStyleIdx="0" presStyleCnt="4"/>
      <dgm:spPr/>
    </dgm:pt>
    <dgm:pt modelId="{AA4D7EC1-21A1-4013-BBB4-6BC5B48B9A92}" type="pres">
      <dgm:prSet presAssocID="{D904A6F0-6186-4303-8A6F-BFA20AA48D8E}" presName="vert1" presStyleCnt="0"/>
      <dgm:spPr/>
    </dgm:pt>
    <dgm:pt modelId="{C67A63B8-B24F-431D-B412-102BDE9D901E}" type="pres">
      <dgm:prSet presAssocID="{01DC2AB3-580A-4EE6-A8AD-1FF7FA444380}" presName="thickLine" presStyleLbl="alignNode1" presStyleIdx="1" presStyleCnt="4"/>
      <dgm:spPr/>
    </dgm:pt>
    <dgm:pt modelId="{384A8879-C408-4F06-9C8F-8AA23C8A68EC}" type="pres">
      <dgm:prSet presAssocID="{01DC2AB3-580A-4EE6-A8AD-1FF7FA444380}" presName="horz1" presStyleCnt="0"/>
      <dgm:spPr/>
    </dgm:pt>
    <dgm:pt modelId="{403FF86A-1DDD-408C-AB88-4C423B76A8F5}" type="pres">
      <dgm:prSet presAssocID="{01DC2AB3-580A-4EE6-A8AD-1FF7FA444380}" presName="tx1" presStyleLbl="revTx" presStyleIdx="1" presStyleCnt="4"/>
      <dgm:spPr/>
    </dgm:pt>
    <dgm:pt modelId="{FE65F6ED-D5A8-4A9D-A6B2-9DE45832C656}" type="pres">
      <dgm:prSet presAssocID="{01DC2AB3-580A-4EE6-A8AD-1FF7FA444380}" presName="vert1" presStyleCnt="0"/>
      <dgm:spPr/>
    </dgm:pt>
    <dgm:pt modelId="{BF5912CA-2D44-453E-A21D-8647DF786B31}" type="pres">
      <dgm:prSet presAssocID="{900F59A4-2006-422F-92F4-2E6E7BD716CE}" presName="thickLine" presStyleLbl="alignNode1" presStyleIdx="2" presStyleCnt="4"/>
      <dgm:spPr/>
    </dgm:pt>
    <dgm:pt modelId="{DC9A0F70-4E6A-4E6B-A1A4-8188355F24D8}" type="pres">
      <dgm:prSet presAssocID="{900F59A4-2006-422F-92F4-2E6E7BD716CE}" presName="horz1" presStyleCnt="0"/>
      <dgm:spPr/>
    </dgm:pt>
    <dgm:pt modelId="{3892DE74-B13A-4143-860D-AC78DEBA84DC}" type="pres">
      <dgm:prSet presAssocID="{900F59A4-2006-422F-92F4-2E6E7BD716CE}" presName="tx1" presStyleLbl="revTx" presStyleIdx="2" presStyleCnt="4"/>
      <dgm:spPr/>
    </dgm:pt>
    <dgm:pt modelId="{8AB2EE2F-FED8-4811-9918-5BCD9310631C}" type="pres">
      <dgm:prSet presAssocID="{900F59A4-2006-422F-92F4-2E6E7BD716CE}" presName="vert1" presStyleCnt="0"/>
      <dgm:spPr/>
    </dgm:pt>
    <dgm:pt modelId="{1AD555C2-64BD-4DDC-9A12-624320D1A47F}" type="pres">
      <dgm:prSet presAssocID="{26EE23AE-05EA-40C3-B811-9899960FC8F3}" presName="thickLine" presStyleLbl="alignNode1" presStyleIdx="3" presStyleCnt="4"/>
      <dgm:spPr/>
    </dgm:pt>
    <dgm:pt modelId="{427CC481-BD19-4345-977E-0D2322066151}" type="pres">
      <dgm:prSet presAssocID="{26EE23AE-05EA-40C3-B811-9899960FC8F3}" presName="horz1" presStyleCnt="0"/>
      <dgm:spPr/>
    </dgm:pt>
    <dgm:pt modelId="{EA3A4C1D-C158-441B-89CF-EC40311993F3}" type="pres">
      <dgm:prSet presAssocID="{26EE23AE-05EA-40C3-B811-9899960FC8F3}" presName="tx1" presStyleLbl="revTx" presStyleIdx="3" presStyleCnt="4"/>
      <dgm:spPr/>
    </dgm:pt>
    <dgm:pt modelId="{5BAB8208-848B-40A6-9065-E619A9DBD3B7}" type="pres">
      <dgm:prSet presAssocID="{26EE23AE-05EA-40C3-B811-9899960FC8F3}" presName="vert1" presStyleCnt="0"/>
      <dgm:spPr/>
    </dgm:pt>
  </dgm:ptLst>
  <dgm:cxnLst>
    <dgm:cxn modelId="{00D00D29-386B-4ACA-90EB-788203338B11}" srcId="{72FF0C6D-2F84-45F8-B031-5880003B1089}" destId="{900F59A4-2006-422F-92F4-2E6E7BD716CE}" srcOrd="2" destOrd="0" parTransId="{5BF41FB3-08EE-42E4-839A-C270C776BE8B}" sibTransId="{1EF1097B-889E-467E-A01E-DF3B16A53528}"/>
    <dgm:cxn modelId="{7CAACD60-F08F-4EBC-BE33-55AAA90CB952}" srcId="{72FF0C6D-2F84-45F8-B031-5880003B1089}" destId="{01DC2AB3-580A-4EE6-A8AD-1FF7FA444380}" srcOrd="1" destOrd="0" parTransId="{85CC7A92-8C7A-4DD3-ACB5-21F78C8CEC30}" sibTransId="{BF152F55-EB47-4A78-B07A-AB7433751107}"/>
    <dgm:cxn modelId="{BF61D86F-2A79-44C9-82D9-196B31C83B7D}" type="presOf" srcId="{900F59A4-2006-422F-92F4-2E6E7BD716CE}" destId="{3892DE74-B13A-4143-860D-AC78DEBA84DC}" srcOrd="0" destOrd="0" presId="urn:microsoft.com/office/officeart/2008/layout/LinedList"/>
    <dgm:cxn modelId="{CE82DF8E-6BEF-44DD-B3B0-5DD6356D4EBF}" type="presOf" srcId="{72FF0C6D-2F84-45F8-B031-5880003B1089}" destId="{E361263B-1D04-4844-9952-6A899A57F955}" srcOrd="0" destOrd="0" presId="urn:microsoft.com/office/officeart/2008/layout/LinedList"/>
    <dgm:cxn modelId="{1E17D49F-DE5A-423F-A67F-FE20F1D99509}" srcId="{72FF0C6D-2F84-45F8-B031-5880003B1089}" destId="{D904A6F0-6186-4303-8A6F-BFA20AA48D8E}" srcOrd="0" destOrd="0" parTransId="{17E3F3BE-0A72-46DD-B15D-7D0B19B8930F}" sibTransId="{F2561A6A-CE18-4AC8-BCF7-26BAFC3A2F7B}"/>
    <dgm:cxn modelId="{0AD374A1-8FBD-4D74-B0BC-CBE942C99CFF}" type="presOf" srcId="{01DC2AB3-580A-4EE6-A8AD-1FF7FA444380}" destId="{403FF86A-1DDD-408C-AB88-4C423B76A8F5}" srcOrd="0" destOrd="0" presId="urn:microsoft.com/office/officeart/2008/layout/LinedList"/>
    <dgm:cxn modelId="{35FD7FA2-F277-4427-B12C-5B71B8C6C6FE}" type="presOf" srcId="{D904A6F0-6186-4303-8A6F-BFA20AA48D8E}" destId="{4ADFE706-4929-45D2-A1DE-3560CF0D1F96}" srcOrd="0" destOrd="0" presId="urn:microsoft.com/office/officeart/2008/layout/LinedList"/>
    <dgm:cxn modelId="{D2C1AAB5-7A48-497A-9A74-A4356C62F545}" type="presOf" srcId="{26EE23AE-05EA-40C3-B811-9899960FC8F3}" destId="{EA3A4C1D-C158-441B-89CF-EC40311993F3}" srcOrd="0" destOrd="0" presId="urn:microsoft.com/office/officeart/2008/layout/LinedList"/>
    <dgm:cxn modelId="{595507E8-A377-43D2-9C51-4A8BBA229920}" srcId="{72FF0C6D-2F84-45F8-B031-5880003B1089}" destId="{26EE23AE-05EA-40C3-B811-9899960FC8F3}" srcOrd="3" destOrd="0" parTransId="{FE4C2498-55BE-4DE9-8D30-9F5412920132}" sibTransId="{8C2B28D5-6661-4271-B258-D4FF1E3962F9}"/>
    <dgm:cxn modelId="{54023B28-CF32-4859-B24B-7B7F2FEB129A}" type="presParOf" srcId="{E361263B-1D04-4844-9952-6A899A57F955}" destId="{81DFB260-485F-4078-8285-A9A95AA370E2}" srcOrd="0" destOrd="0" presId="urn:microsoft.com/office/officeart/2008/layout/LinedList"/>
    <dgm:cxn modelId="{8EFB7B4A-99EC-4848-887E-1530A80BCB03}" type="presParOf" srcId="{E361263B-1D04-4844-9952-6A899A57F955}" destId="{957C08BC-D97E-420E-91FE-06ACDC0251A5}" srcOrd="1" destOrd="0" presId="urn:microsoft.com/office/officeart/2008/layout/LinedList"/>
    <dgm:cxn modelId="{3AE71235-6B87-427B-A659-840A933E7C84}" type="presParOf" srcId="{957C08BC-D97E-420E-91FE-06ACDC0251A5}" destId="{4ADFE706-4929-45D2-A1DE-3560CF0D1F96}" srcOrd="0" destOrd="0" presId="urn:microsoft.com/office/officeart/2008/layout/LinedList"/>
    <dgm:cxn modelId="{167D0584-71E5-48E5-B46B-73484AF80E6B}" type="presParOf" srcId="{957C08BC-D97E-420E-91FE-06ACDC0251A5}" destId="{AA4D7EC1-21A1-4013-BBB4-6BC5B48B9A92}" srcOrd="1" destOrd="0" presId="urn:microsoft.com/office/officeart/2008/layout/LinedList"/>
    <dgm:cxn modelId="{6E9E9568-4C4C-4497-9BB5-851BF69EE78B}" type="presParOf" srcId="{E361263B-1D04-4844-9952-6A899A57F955}" destId="{C67A63B8-B24F-431D-B412-102BDE9D901E}" srcOrd="2" destOrd="0" presId="urn:microsoft.com/office/officeart/2008/layout/LinedList"/>
    <dgm:cxn modelId="{0EA557A0-0958-488E-B4CE-760C44790AF5}" type="presParOf" srcId="{E361263B-1D04-4844-9952-6A899A57F955}" destId="{384A8879-C408-4F06-9C8F-8AA23C8A68EC}" srcOrd="3" destOrd="0" presId="urn:microsoft.com/office/officeart/2008/layout/LinedList"/>
    <dgm:cxn modelId="{707D079B-E4C2-4716-A9D4-C44C8A19CA4F}" type="presParOf" srcId="{384A8879-C408-4F06-9C8F-8AA23C8A68EC}" destId="{403FF86A-1DDD-408C-AB88-4C423B76A8F5}" srcOrd="0" destOrd="0" presId="urn:microsoft.com/office/officeart/2008/layout/LinedList"/>
    <dgm:cxn modelId="{55AFAFEE-1D45-4BF3-B085-F1394FE87B90}" type="presParOf" srcId="{384A8879-C408-4F06-9C8F-8AA23C8A68EC}" destId="{FE65F6ED-D5A8-4A9D-A6B2-9DE45832C656}" srcOrd="1" destOrd="0" presId="urn:microsoft.com/office/officeart/2008/layout/LinedList"/>
    <dgm:cxn modelId="{A6CB4537-9905-4512-822A-A5BA307F4195}" type="presParOf" srcId="{E361263B-1D04-4844-9952-6A899A57F955}" destId="{BF5912CA-2D44-453E-A21D-8647DF786B31}" srcOrd="4" destOrd="0" presId="urn:microsoft.com/office/officeart/2008/layout/LinedList"/>
    <dgm:cxn modelId="{27C3FA97-38CB-451B-8FE0-647F9D0C4796}" type="presParOf" srcId="{E361263B-1D04-4844-9952-6A899A57F955}" destId="{DC9A0F70-4E6A-4E6B-A1A4-8188355F24D8}" srcOrd="5" destOrd="0" presId="urn:microsoft.com/office/officeart/2008/layout/LinedList"/>
    <dgm:cxn modelId="{CF6FB69F-6E2B-46D2-8477-6473CF354532}" type="presParOf" srcId="{DC9A0F70-4E6A-4E6B-A1A4-8188355F24D8}" destId="{3892DE74-B13A-4143-860D-AC78DEBA84DC}" srcOrd="0" destOrd="0" presId="urn:microsoft.com/office/officeart/2008/layout/LinedList"/>
    <dgm:cxn modelId="{9A2808E4-810F-4468-8AB0-BC9A0AF61C12}" type="presParOf" srcId="{DC9A0F70-4E6A-4E6B-A1A4-8188355F24D8}" destId="{8AB2EE2F-FED8-4811-9918-5BCD9310631C}" srcOrd="1" destOrd="0" presId="urn:microsoft.com/office/officeart/2008/layout/LinedList"/>
    <dgm:cxn modelId="{C434C95C-BEA6-40A8-BC79-447B9FEBA47B}" type="presParOf" srcId="{E361263B-1D04-4844-9952-6A899A57F955}" destId="{1AD555C2-64BD-4DDC-9A12-624320D1A47F}" srcOrd="6" destOrd="0" presId="urn:microsoft.com/office/officeart/2008/layout/LinedList"/>
    <dgm:cxn modelId="{0D774726-CAA0-4B27-87BC-11703B3380F4}" type="presParOf" srcId="{E361263B-1D04-4844-9952-6A899A57F955}" destId="{427CC481-BD19-4345-977E-0D2322066151}" srcOrd="7" destOrd="0" presId="urn:microsoft.com/office/officeart/2008/layout/LinedList"/>
    <dgm:cxn modelId="{611B52A0-767B-47A1-9225-4B5030F2C170}" type="presParOf" srcId="{427CC481-BD19-4345-977E-0D2322066151}" destId="{EA3A4C1D-C158-441B-89CF-EC40311993F3}" srcOrd="0" destOrd="0" presId="urn:microsoft.com/office/officeart/2008/layout/LinedList"/>
    <dgm:cxn modelId="{23CD6CDD-E563-477B-8050-9827E670DD19}" type="presParOf" srcId="{427CC481-BD19-4345-977E-0D2322066151}" destId="{5BAB8208-848B-40A6-9065-E619A9DBD3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FB3C8-71AA-4254-9BC7-A80EAE7F6AA2}">
      <dsp:nvSpPr>
        <dsp:cNvPr id="0" name=""/>
        <dsp:cNvSpPr/>
      </dsp:nvSpPr>
      <dsp:spPr>
        <a:xfrm>
          <a:off x="1605759" y="2430944"/>
          <a:ext cx="1540464" cy="15404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6DB57-4AE8-48F7-8642-449C0C1673BA}">
      <dsp:nvSpPr>
        <dsp:cNvPr id="0" name=""/>
        <dsp:cNvSpPr/>
      </dsp:nvSpPr>
      <dsp:spPr>
        <a:xfrm>
          <a:off x="360462" y="3285257"/>
          <a:ext cx="342325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0" kern="1200">
              <a:solidFill>
                <a:srgbClr val="063D8B"/>
              </a:solidFill>
              <a:latin typeface="Century Gothic"/>
              <a:ea typeface="Calibri"/>
              <a:cs typeface="Calibri"/>
            </a:rPr>
            <a:t>Presentation on Conferma</a:t>
          </a:r>
          <a:endParaRPr lang="en-US" sz="2200" b="0" kern="1200">
            <a:solidFill>
              <a:srgbClr val="063D8B"/>
            </a:solidFill>
            <a:latin typeface="Century Gothic"/>
          </a:endParaRPr>
        </a:p>
      </dsp:txBody>
      <dsp:txXfrm>
        <a:off x="360462" y="3285257"/>
        <a:ext cx="3423253" cy="1035000"/>
      </dsp:txXfrm>
    </dsp:sp>
    <dsp:sp modelId="{B7345775-D38D-4423-84ED-942B41A0B223}">
      <dsp:nvSpPr>
        <dsp:cNvPr id="0" name=""/>
        <dsp:cNvSpPr/>
      </dsp:nvSpPr>
      <dsp:spPr>
        <a:xfrm>
          <a:off x="9402744" y="1426669"/>
          <a:ext cx="1540464" cy="1540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1241A-67A6-4A79-90F5-C68902BAFBBD}">
      <dsp:nvSpPr>
        <dsp:cNvPr id="0" name=""/>
        <dsp:cNvSpPr/>
      </dsp:nvSpPr>
      <dsp:spPr>
        <a:xfrm>
          <a:off x="4382785" y="3285257"/>
          <a:ext cx="342325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0" kern="1200">
              <a:solidFill>
                <a:srgbClr val="063D8B"/>
              </a:solidFill>
              <a:latin typeface="Century Gothic"/>
              <a:ea typeface="Calibri"/>
              <a:cs typeface="Calibri"/>
            </a:rPr>
            <a:t>PowerPoint, Q&amp;A, and recording will be shared after the </a:t>
          </a:r>
          <a:r>
            <a:rPr lang="en-US" sz="2200" b="0" kern="1200">
              <a:solidFill>
                <a:srgbClr val="063D8B"/>
              </a:solidFill>
              <a:latin typeface="Century Gothic"/>
            </a:rPr>
            <a:t>meeting</a:t>
          </a:r>
        </a:p>
      </dsp:txBody>
      <dsp:txXfrm>
        <a:off x="4382785" y="3285257"/>
        <a:ext cx="3423253" cy="1035000"/>
      </dsp:txXfrm>
    </dsp:sp>
    <dsp:sp modelId="{91B3D28F-5AFF-4B6A-ADD1-DDB1C39F05DE}">
      <dsp:nvSpPr>
        <dsp:cNvPr id="0" name=""/>
        <dsp:cNvSpPr/>
      </dsp:nvSpPr>
      <dsp:spPr>
        <a:xfrm>
          <a:off x="0" y="4069761"/>
          <a:ext cx="1540464" cy="15404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DC5A2-AF60-42E0-9F6D-7DFE0F359193}">
      <dsp:nvSpPr>
        <dsp:cNvPr id="0" name=""/>
        <dsp:cNvSpPr/>
      </dsp:nvSpPr>
      <dsp:spPr>
        <a:xfrm>
          <a:off x="8405108" y="3285257"/>
          <a:ext cx="342325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0" kern="1200">
              <a:solidFill>
                <a:srgbClr val="063D8B"/>
              </a:solidFill>
              <a:latin typeface="Century Gothic"/>
            </a:rPr>
            <a:t>Unrelated topics will not be addressed</a:t>
          </a:r>
        </a:p>
      </dsp:txBody>
      <dsp:txXfrm>
        <a:off x="8405108" y="3285257"/>
        <a:ext cx="3423253"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FB260-485F-4078-8285-A9A95AA370E2}">
      <dsp:nvSpPr>
        <dsp:cNvPr id="0" name=""/>
        <dsp:cNvSpPr/>
      </dsp:nvSpPr>
      <dsp:spPr>
        <a:xfrm>
          <a:off x="0" y="0"/>
          <a:ext cx="651115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ADFE706-4929-45D2-A1DE-3560CF0D1F96}">
      <dsp:nvSpPr>
        <dsp:cNvPr id="0" name=""/>
        <dsp:cNvSpPr/>
      </dsp:nvSpPr>
      <dsp:spPr>
        <a:xfrm>
          <a:off x="0" y="0"/>
          <a:ext cx="6511159" cy="607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chemeClr val="tx2"/>
              </a:solidFill>
              <a:latin typeface="Century Gothic"/>
              <a:ea typeface="Calibri"/>
              <a:cs typeface="Calibri"/>
            </a:rPr>
            <a:t>Conferma Mobile App Overview</a:t>
          </a:r>
          <a:endParaRPr lang="en-US" sz="2200" b="1" kern="1200">
            <a:solidFill>
              <a:schemeClr val="tx2"/>
            </a:solidFill>
            <a:latin typeface="Century Gothic"/>
            <a:ea typeface="Calibri"/>
            <a:cs typeface="Cavolini"/>
          </a:endParaRPr>
        </a:p>
      </dsp:txBody>
      <dsp:txXfrm>
        <a:off x="0" y="0"/>
        <a:ext cx="6511159" cy="607182"/>
      </dsp:txXfrm>
    </dsp:sp>
    <dsp:sp modelId="{C67A63B8-B24F-431D-B412-102BDE9D901E}">
      <dsp:nvSpPr>
        <dsp:cNvPr id="0" name=""/>
        <dsp:cNvSpPr/>
      </dsp:nvSpPr>
      <dsp:spPr>
        <a:xfrm>
          <a:off x="0" y="607182"/>
          <a:ext cx="651115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03FF86A-1DDD-408C-AB88-4C423B76A8F5}">
      <dsp:nvSpPr>
        <dsp:cNvPr id="0" name=""/>
        <dsp:cNvSpPr/>
      </dsp:nvSpPr>
      <dsp:spPr>
        <a:xfrm>
          <a:off x="0" y="607182"/>
          <a:ext cx="6511159" cy="607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chemeClr val="tx2"/>
              </a:solidFill>
              <a:latin typeface="Century Gothic"/>
              <a:ea typeface="Calibri"/>
              <a:cs typeface="Cavolini"/>
            </a:rPr>
            <a:t>Registration Process</a:t>
          </a:r>
        </a:p>
      </dsp:txBody>
      <dsp:txXfrm>
        <a:off x="0" y="607182"/>
        <a:ext cx="6511159" cy="607182"/>
      </dsp:txXfrm>
    </dsp:sp>
    <dsp:sp modelId="{BF5912CA-2D44-453E-A21D-8647DF786B31}">
      <dsp:nvSpPr>
        <dsp:cNvPr id="0" name=""/>
        <dsp:cNvSpPr/>
      </dsp:nvSpPr>
      <dsp:spPr>
        <a:xfrm>
          <a:off x="0" y="1214364"/>
          <a:ext cx="651115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892DE74-B13A-4143-860D-AC78DEBA84DC}">
      <dsp:nvSpPr>
        <dsp:cNvPr id="0" name=""/>
        <dsp:cNvSpPr/>
      </dsp:nvSpPr>
      <dsp:spPr>
        <a:xfrm>
          <a:off x="0" y="1214364"/>
          <a:ext cx="6511159" cy="607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solidFill>
                <a:schemeClr val="tx2"/>
              </a:solidFill>
              <a:latin typeface="Century Gothic"/>
              <a:ea typeface="Calibri"/>
              <a:cs typeface="Calibri"/>
            </a:rPr>
            <a:t>Conferma App Demonstration</a:t>
          </a:r>
        </a:p>
      </dsp:txBody>
      <dsp:txXfrm>
        <a:off x="0" y="1214364"/>
        <a:ext cx="6511159" cy="607182"/>
      </dsp:txXfrm>
    </dsp:sp>
    <dsp:sp modelId="{1AD555C2-64BD-4DDC-9A12-624320D1A47F}">
      <dsp:nvSpPr>
        <dsp:cNvPr id="0" name=""/>
        <dsp:cNvSpPr/>
      </dsp:nvSpPr>
      <dsp:spPr>
        <a:xfrm>
          <a:off x="0" y="1821547"/>
          <a:ext cx="651115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A3A4C1D-C158-441B-89CF-EC40311993F3}">
      <dsp:nvSpPr>
        <dsp:cNvPr id="0" name=""/>
        <dsp:cNvSpPr/>
      </dsp:nvSpPr>
      <dsp:spPr>
        <a:xfrm>
          <a:off x="0" y="1821547"/>
          <a:ext cx="6511159" cy="607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solidFill>
                <a:schemeClr val="tx2"/>
              </a:solidFill>
              <a:latin typeface="Century Gothic"/>
              <a:ea typeface="Calibri"/>
              <a:cs typeface="Calibri"/>
            </a:rPr>
            <a:t>Common Conferma Questions</a:t>
          </a:r>
        </a:p>
      </dsp:txBody>
      <dsp:txXfrm>
        <a:off x="0" y="1821547"/>
        <a:ext cx="6511159" cy="6071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AD2B3B2-FF7D-42ED-8184-190593475B56}" type="datetimeFigureOut">
              <a:t>10/2/2025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2A24778-7F8A-490D-90F0-2CA08C4316CD}" type="slidenum">
              <a:t>‹#›</a:t>
            </a:fld>
            <a:endParaRPr lang="en-US"/>
          </a:p>
        </p:txBody>
      </p:sp>
    </p:spTree>
    <p:extLst>
      <p:ext uri="{BB962C8B-B14F-4D97-AF65-F5344CB8AC3E}">
        <p14:creationId xmlns:p14="http://schemas.microsoft.com/office/powerpoint/2010/main" val="180330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Century Gothic" panose="020B0502020202020204" pitchFamily="34" charset="0"/>
              </a:rPr>
              <a:t>Thank you for joining us today. My name is Paola Bredberg Clark, I’m the Training and Program Improvement analyst at the Statewide Travel Program. We have a lot of information to share with you, so let’s get started.</a:t>
            </a:r>
            <a:endParaRPr lang="en-US"/>
          </a:p>
          <a:p>
            <a:endParaRPr lang="en-US"/>
          </a:p>
        </p:txBody>
      </p:sp>
      <p:sp>
        <p:nvSpPr>
          <p:cNvPr id="4" name="Slide Number Placeholder 3"/>
          <p:cNvSpPr>
            <a:spLocks noGrp="1"/>
          </p:cNvSpPr>
          <p:nvPr>
            <p:ph type="sldNum" sz="quarter" idx="5"/>
          </p:nvPr>
        </p:nvSpPr>
        <p:spPr/>
        <p:txBody>
          <a:bodyPr/>
          <a:lstStyle/>
          <a:p>
            <a:fld id="{62A24778-7F8A-490D-90F0-2CA08C4316CD}" type="slidenum">
              <a:rPr lang="en-US" smtClean="0"/>
              <a:t>1</a:t>
            </a:fld>
            <a:endParaRPr lang="en-US"/>
          </a:p>
        </p:txBody>
      </p:sp>
    </p:spTree>
    <p:extLst>
      <p:ext uri="{BB962C8B-B14F-4D97-AF65-F5344CB8AC3E}">
        <p14:creationId xmlns:p14="http://schemas.microsoft.com/office/powerpoint/2010/main" val="41116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567"/>
              </a:lnSpc>
              <a:spcAft>
                <a:spcPts val="815"/>
              </a:spcAft>
            </a:pPr>
            <a:r>
              <a:rPr lang="en-US" sz="1200">
                <a:solidFill>
                  <a:srgbClr val="000000"/>
                </a:solidFill>
                <a:latin typeface="Century Gothic" panose="020B0502020202020204" pitchFamily="34" charset="0"/>
              </a:rPr>
              <a:t>Let’s begin with a few housekeeping items.  </a:t>
            </a:r>
            <a:endParaRPr lang="en-US" b="0" i="0">
              <a:solidFill>
                <a:srgbClr val="000000"/>
              </a:solidFill>
              <a:effectLst/>
              <a:latin typeface="Segoe UI" panose="020B0502040204020203" pitchFamily="34" charset="0"/>
            </a:endParaRPr>
          </a:p>
          <a:p>
            <a:pPr fontAlgn="base">
              <a:lnSpc>
                <a:spcPts val="1567"/>
              </a:lnSpc>
              <a:spcAft>
                <a:spcPts val="815"/>
              </a:spcAft>
            </a:pPr>
            <a:r>
              <a:rPr lang="en-US" sz="1200">
                <a:solidFill>
                  <a:srgbClr val="000000"/>
                </a:solidFill>
                <a:latin typeface="Century Gothic" panose="020B0502020202020204" pitchFamily="34" charset="0"/>
              </a:rPr>
              <a:t>Today’s Town Hall is set up as a 30-minute presentation on Conferma and then a 30-minute live Q&amp;A.  </a:t>
            </a:r>
            <a:endParaRPr lang="en-US" b="0" i="0">
              <a:solidFill>
                <a:srgbClr val="000000"/>
              </a:solidFill>
              <a:effectLst/>
              <a:latin typeface="Segoe UI" panose="020B0502040204020203" pitchFamily="34" charset="0"/>
            </a:endParaRPr>
          </a:p>
          <a:p>
            <a:pPr fontAlgn="base">
              <a:lnSpc>
                <a:spcPts val="1567"/>
              </a:lnSpc>
              <a:spcAft>
                <a:spcPts val="815"/>
              </a:spcAft>
            </a:pPr>
            <a:r>
              <a:rPr lang="en-US" sz="1200">
                <a:solidFill>
                  <a:srgbClr val="000000"/>
                </a:solidFill>
                <a:latin typeface="Century Gothic" panose="020B0502020202020204" pitchFamily="34" charset="0"/>
              </a:rPr>
              <a:t>A copy of the PowerPoint, recording of this presentation, and the Q&amp;A will be shared with you via email after this meeting. Feel free to share with any colleagues that were unable to attend.  </a:t>
            </a:r>
            <a:endParaRPr lang="en-US" b="0" i="0">
              <a:solidFill>
                <a:srgbClr val="000000"/>
              </a:solidFill>
              <a:effectLst/>
              <a:latin typeface="Segoe UI" panose="020B0502040204020203" pitchFamily="34" charset="0"/>
            </a:endParaRPr>
          </a:p>
          <a:p>
            <a:pPr fontAlgn="base">
              <a:lnSpc>
                <a:spcPts val="1567"/>
              </a:lnSpc>
              <a:spcAft>
                <a:spcPts val="815"/>
              </a:spcAft>
            </a:pPr>
            <a:r>
              <a:rPr lang="en-US" sz="1200">
                <a:solidFill>
                  <a:srgbClr val="000000"/>
                </a:solidFill>
                <a:latin typeface="Century Gothic" panose="020B0502020202020204" pitchFamily="34" charset="0"/>
              </a:rPr>
              <a:t>We will not be answering questions about topics that are unrelated to Conferma. </a:t>
            </a:r>
            <a:endParaRPr lang="en-US" b="0" i="0">
              <a:solidFill>
                <a:srgbClr val="000000"/>
              </a:solidFill>
              <a:effectLst/>
              <a:latin typeface="Segoe UI" panose="020B0502040204020203" pitchFamily="34" charset="0"/>
            </a:endParaRPr>
          </a:p>
          <a:p>
            <a:pPr fontAlgn="base">
              <a:lnSpc>
                <a:spcPts val="1567"/>
              </a:lnSpc>
              <a:spcAft>
                <a:spcPts val="815"/>
              </a:spcAft>
            </a:pP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2A24778-7F8A-490D-90F0-2CA08C4316CD}" type="slidenum">
              <a:rPr lang="en-US" smtClean="0"/>
              <a:t>2</a:t>
            </a:fld>
            <a:endParaRPr lang="en-US"/>
          </a:p>
        </p:txBody>
      </p:sp>
    </p:spTree>
    <p:extLst>
      <p:ext uri="{BB962C8B-B14F-4D97-AF65-F5344CB8AC3E}">
        <p14:creationId xmlns:p14="http://schemas.microsoft.com/office/powerpoint/2010/main" val="54589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entury Gothic"/>
              </a:rPr>
              <a:t>Our agenda for this morning is full of information from Conferma, so I will hand it off to them now.  </a:t>
            </a:r>
          </a:p>
          <a:p>
            <a:endParaRPr lang="en-US" sz="1800">
              <a:latin typeface="Aptos"/>
            </a:endParaRPr>
          </a:p>
        </p:txBody>
      </p:sp>
      <p:sp>
        <p:nvSpPr>
          <p:cNvPr id="4" name="Slide Number Placeholder 3"/>
          <p:cNvSpPr>
            <a:spLocks noGrp="1"/>
          </p:cNvSpPr>
          <p:nvPr>
            <p:ph type="sldNum" sz="quarter" idx="5"/>
          </p:nvPr>
        </p:nvSpPr>
        <p:spPr/>
        <p:txBody>
          <a:bodyPr/>
          <a:lstStyle/>
          <a:p>
            <a:fld id="{3EF42F44-F917-4626-9D00-EEA45B004C89}" type="slidenum">
              <a:rPr lang="en-US" smtClean="0"/>
              <a:t>3</a:t>
            </a:fld>
            <a:endParaRPr lang="en-US"/>
          </a:p>
        </p:txBody>
      </p:sp>
    </p:spTree>
    <p:extLst>
      <p:ext uri="{BB962C8B-B14F-4D97-AF65-F5344CB8AC3E}">
        <p14:creationId xmlns:p14="http://schemas.microsoft.com/office/powerpoint/2010/main" val="172827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A24778-7F8A-490D-90F0-2CA08C4316CD}" type="slidenum">
              <a:rPr lang="en-US" smtClean="0"/>
              <a:t>17</a:t>
            </a:fld>
            <a:endParaRPr lang="en-US"/>
          </a:p>
        </p:txBody>
      </p:sp>
    </p:spTree>
    <p:extLst>
      <p:ext uri="{BB962C8B-B14F-4D97-AF65-F5344CB8AC3E}">
        <p14:creationId xmlns:p14="http://schemas.microsoft.com/office/powerpoint/2010/main" val="196597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A24778-7F8A-490D-90F0-2CA08C4316CD}" type="slidenum">
              <a:rPr lang="en-US" smtClean="0"/>
              <a:t>21</a:t>
            </a:fld>
            <a:endParaRPr lang="en-US"/>
          </a:p>
        </p:txBody>
      </p:sp>
    </p:spTree>
    <p:extLst>
      <p:ext uri="{BB962C8B-B14F-4D97-AF65-F5344CB8AC3E}">
        <p14:creationId xmlns:p14="http://schemas.microsoft.com/office/powerpoint/2010/main" val="412371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Thank you, Nhan. Before our live Q&amp;A, I wanted to point out several resources that are helpful. Under Statewide Travel Program, you can find links to resource pages and guides from our website. You can also find the Conferma Quick Guide for Travelers, which is a one-page guide to using Conferma. We have also linked DGS State Administrative Manual Section 4117.3, which applies to executive branch agencies only.</a:t>
            </a:r>
          </a:p>
        </p:txBody>
      </p:sp>
      <p:sp>
        <p:nvSpPr>
          <p:cNvPr id="4" name="Slide Number Placeholder 3"/>
          <p:cNvSpPr>
            <a:spLocks noGrp="1"/>
          </p:cNvSpPr>
          <p:nvPr>
            <p:ph type="sldNum" sz="quarter" idx="5"/>
          </p:nvPr>
        </p:nvSpPr>
        <p:spPr/>
        <p:txBody>
          <a:bodyPr/>
          <a:lstStyle/>
          <a:p>
            <a:fld id="{62A24778-7F8A-490D-90F0-2CA08C4316CD}" type="slidenum">
              <a:rPr lang="en-US" smtClean="0"/>
              <a:t>22</a:t>
            </a:fld>
            <a:endParaRPr lang="en-US"/>
          </a:p>
        </p:txBody>
      </p:sp>
    </p:spTree>
    <p:extLst>
      <p:ext uri="{BB962C8B-B14F-4D97-AF65-F5344CB8AC3E}">
        <p14:creationId xmlns:p14="http://schemas.microsoft.com/office/powerpoint/2010/main" val="179423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B8B86A-4FF8-431C-BE29-9B578E2BDE02}" type="datetime1">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4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777E7-BC8A-4121-8668-4349E0449AF5}" type="datetime1">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953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FB093-88AD-4CF7-B53E-C28A77142E87}" type="datetime1">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7614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8" name="Straight Connector 7"/>
          <p:cNvCxnSpPr/>
          <p:nvPr/>
        </p:nvCxnSpPr>
        <p:spPr>
          <a:xfrm>
            <a:off x="782110" y="3073875"/>
            <a:ext cx="10627783"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862108" y="2846828"/>
            <a:ext cx="467784" cy="467784"/>
            <a:chOff x="4413750" y="2433065"/>
            <a:chExt cx="547410" cy="547410"/>
          </a:xfrm>
        </p:grpSpPr>
        <p:sp>
          <p:nvSpPr>
            <p:cNvPr id="10" name="Oval 9"/>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11" name="Oval 10"/>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12" name="Arc 11"/>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13" name="Arc 12"/>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2910" y="2141820"/>
            <a:ext cx="1766181" cy="1766181"/>
          </a:xfrm>
          <a:prstGeom prst="rect">
            <a:avLst/>
          </a:prstGeom>
        </p:spPr>
      </p:pic>
      <p:sp>
        <p:nvSpPr>
          <p:cNvPr id="15" name="Rectangle 4"/>
          <p:cNvSpPr>
            <a:spLocks noGrp="1" noChangeArrowheads="1"/>
          </p:cNvSpPr>
          <p:nvPr>
            <p:ph type="ctrTitle" hasCustomPrompt="1"/>
          </p:nvPr>
        </p:nvSpPr>
        <p:spPr>
          <a:xfrm>
            <a:off x="731520" y="1123041"/>
            <a:ext cx="10728960" cy="666786"/>
          </a:xfrm>
          <a:solidFill>
            <a:schemeClr val="accent1">
              <a:alpha val="0"/>
            </a:schemeClr>
          </a:solidFill>
        </p:spPr>
        <p:txBody>
          <a:bodyPr anchor="b"/>
          <a:lstStyle>
            <a:lvl1pPr algn="ctr">
              <a:defRPr sz="3733">
                <a:solidFill>
                  <a:srgbClr val="0068AA"/>
                </a:solidFill>
                <a:latin typeface="+mj-lt"/>
                <a:cs typeface="Arial" panose="020B0604020202020204" pitchFamily="34" charset="0"/>
              </a:defRPr>
            </a:lvl1pPr>
          </a:lstStyle>
          <a:p>
            <a:r>
              <a:rPr lang="en-US"/>
              <a:t>CLICK TO EDIT MASTER TITLE STYLE</a:t>
            </a:r>
          </a:p>
        </p:txBody>
      </p:sp>
      <p:sp>
        <p:nvSpPr>
          <p:cNvPr id="16" name="Rectangle 5"/>
          <p:cNvSpPr>
            <a:spLocks noGrp="1" noChangeArrowheads="1"/>
          </p:cNvSpPr>
          <p:nvPr>
            <p:ph type="subTitle" idx="1"/>
          </p:nvPr>
        </p:nvSpPr>
        <p:spPr>
          <a:xfrm>
            <a:off x="731520" y="4302760"/>
            <a:ext cx="10728960" cy="853440"/>
          </a:xfrm>
          <a:solidFill>
            <a:schemeClr val="accent1">
              <a:alpha val="0"/>
            </a:schemeClr>
          </a:solidFill>
        </p:spPr>
        <p:txBody>
          <a:bodyPr/>
          <a:lstStyle>
            <a:lvl1pPr marL="0" indent="0" algn="ctr">
              <a:buFont typeface="Times" pitchFamily="18" charset="0"/>
              <a:buNone/>
              <a:defRPr sz="2400">
                <a:solidFill>
                  <a:srgbClr val="0068AA"/>
                </a:solidFill>
                <a:latin typeface="+mn-lt"/>
                <a:cs typeface="Arial" panose="020B0604020202020204" pitchFamily="34" charset="0"/>
              </a:defRPr>
            </a:lvl1pPr>
          </a:lstStyle>
          <a:p>
            <a:r>
              <a:rPr lang="en-US"/>
              <a:t>Click to edit Master subtitle style</a:t>
            </a:r>
          </a:p>
        </p:txBody>
      </p:sp>
      <p:sp>
        <p:nvSpPr>
          <p:cNvPr id="18" name="Text Placeholder 5"/>
          <p:cNvSpPr>
            <a:spLocks noGrp="1"/>
          </p:cNvSpPr>
          <p:nvPr>
            <p:ph type="body" sz="quarter" idx="12" hasCustomPrompt="1"/>
          </p:nvPr>
        </p:nvSpPr>
        <p:spPr>
          <a:xfrm>
            <a:off x="731520" y="5400040"/>
            <a:ext cx="10728960" cy="365760"/>
          </a:xfrm>
        </p:spPr>
        <p:txBody>
          <a:bodyPr anchor="ctr"/>
          <a:lstStyle>
            <a:lvl1pPr marL="0" indent="0" algn="ctr">
              <a:buNone/>
              <a:defRPr sz="1600" baseline="0">
                <a:solidFill>
                  <a:srgbClr val="0068AA"/>
                </a:solidFill>
                <a:latin typeface="+mn-lt"/>
                <a:cs typeface="Arial" panose="020B0604020202020204" pitchFamily="34" charset="0"/>
              </a:defRPr>
            </a:lvl1pPr>
          </a:lstStyle>
          <a:p>
            <a:pPr lvl="0"/>
            <a:r>
              <a:rPr lang="en-US"/>
              <a:t>Click to add date</a:t>
            </a:r>
          </a:p>
        </p:txBody>
      </p:sp>
      <p:sp>
        <p:nvSpPr>
          <p:cNvPr id="2" name="Rectangle 1"/>
          <p:cNvSpPr/>
          <p:nvPr/>
        </p:nvSpPr>
        <p:spPr>
          <a:xfrm>
            <a:off x="406400" y="6070600"/>
            <a:ext cx="2743200" cy="71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47172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Rectangle 1"/>
          <p:cNvSpPr/>
          <p:nvPr/>
        </p:nvSpPr>
        <p:spPr>
          <a:xfrm>
            <a:off x="304800" y="5969000"/>
            <a:ext cx="3048000" cy="8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Snip Diagonal Corner Rectangle 17"/>
          <p:cNvSpPr/>
          <p:nvPr/>
        </p:nvSpPr>
        <p:spPr>
          <a:xfrm>
            <a:off x="0" y="0"/>
            <a:ext cx="12192000" cy="6858000"/>
          </a:xfrm>
          <a:prstGeom prst="snip2DiagRect">
            <a:avLst/>
          </a:prstGeom>
          <a:gradFill flip="none" rotWithShape="1">
            <a:gsLst>
              <a:gs pos="100000">
                <a:srgbClr val="0068AA"/>
              </a:gs>
              <a:gs pos="0">
                <a:srgbClr val="4B9FEB">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72" name="Rectangle 4"/>
          <p:cNvSpPr>
            <a:spLocks noGrp="1" noChangeArrowheads="1"/>
          </p:cNvSpPr>
          <p:nvPr>
            <p:ph type="ctrTitle" hasCustomPrompt="1"/>
          </p:nvPr>
        </p:nvSpPr>
        <p:spPr>
          <a:xfrm>
            <a:off x="731520" y="1123041"/>
            <a:ext cx="10728960" cy="666786"/>
          </a:xfrm>
          <a:solidFill>
            <a:schemeClr val="accent1">
              <a:alpha val="0"/>
            </a:schemeClr>
          </a:solidFill>
        </p:spPr>
        <p:txBody>
          <a:bodyPr anchor="b"/>
          <a:lstStyle>
            <a:lvl1pPr algn="ctr">
              <a:defRPr sz="3733">
                <a:solidFill>
                  <a:schemeClr val="bg1"/>
                </a:solidFill>
                <a:latin typeface="+mj-lt"/>
                <a:cs typeface="Arial" panose="020B0604020202020204" pitchFamily="34" charset="0"/>
              </a:defRPr>
            </a:lvl1pPr>
          </a:lstStyle>
          <a:p>
            <a:r>
              <a:rPr lang="en-US"/>
              <a:t>CLICK TO EDIT MASTER TITLE STYLE</a:t>
            </a:r>
          </a:p>
        </p:txBody>
      </p:sp>
      <p:sp>
        <p:nvSpPr>
          <p:cNvPr id="7173" name="Rectangle 5"/>
          <p:cNvSpPr>
            <a:spLocks noGrp="1" noChangeArrowheads="1"/>
          </p:cNvSpPr>
          <p:nvPr>
            <p:ph type="subTitle" idx="1"/>
          </p:nvPr>
        </p:nvSpPr>
        <p:spPr>
          <a:xfrm>
            <a:off x="731520" y="4302760"/>
            <a:ext cx="10728960" cy="853440"/>
          </a:xfrm>
          <a:solidFill>
            <a:schemeClr val="accent1">
              <a:alpha val="0"/>
            </a:schemeClr>
          </a:solidFill>
        </p:spPr>
        <p:txBody>
          <a:bodyPr/>
          <a:lstStyle>
            <a:lvl1pPr marL="0" indent="0" algn="ctr">
              <a:buFont typeface="Times" pitchFamily="18" charset="0"/>
              <a:buNone/>
              <a:defRPr sz="2400">
                <a:solidFill>
                  <a:schemeClr val="bg1"/>
                </a:solidFill>
                <a:latin typeface="+mn-lt"/>
                <a:cs typeface="Arial" panose="020B0604020202020204" pitchFamily="34" charset="0"/>
              </a:defRPr>
            </a:lvl1pPr>
          </a:lstStyle>
          <a:p>
            <a:r>
              <a:rPr lang="en-US"/>
              <a:t>Click to edit Master subtitle style</a:t>
            </a:r>
          </a:p>
        </p:txBody>
      </p:sp>
      <p:cxnSp>
        <p:nvCxnSpPr>
          <p:cNvPr id="8" name="Straight Connector 7"/>
          <p:cNvCxnSpPr/>
          <p:nvPr/>
        </p:nvCxnSpPr>
        <p:spPr>
          <a:xfrm>
            <a:off x="782110" y="3074968"/>
            <a:ext cx="5079999" cy="684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862108" y="2846828"/>
            <a:ext cx="467784" cy="467784"/>
            <a:chOff x="4413750" y="2433065"/>
            <a:chExt cx="547410" cy="547410"/>
          </a:xfrm>
        </p:grpSpPr>
        <p:sp>
          <p:nvSpPr>
            <p:cNvPr id="10" name="Oval 9"/>
            <p:cNvSpPr/>
            <p:nvPr/>
          </p:nvSpPr>
          <p:spPr>
            <a:xfrm>
              <a:off x="4413750" y="2433065"/>
              <a:ext cx="547410" cy="547410"/>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11" name="Oval 10"/>
            <p:cNvSpPr/>
            <p:nvPr/>
          </p:nvSpPr>
          <p:spPr>
            <a:xfrm>
              <a:off x="4517676" y="2536991"/>
              <a:ext cx="339558" cy="339558"/>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12" name="Arc 11"/>
            <p:cNvSpPr/>
            <p:nvPr/>
          </p:nvSpPr>
          <p:spPr>
            <a:xfrm rot="2700000">
              <a:off x="4415560" y="2434875"/>
              <a:ext cx="543790" cy="543790"/>
            </a:xfrm>
            <a:prstGeom prst="arc">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13" name="Arc 12"/>
            <p:cNvSpPr/>
            <p:nvPr/>
          </p:nvSpPr>
          <p:spPr>
            <a:xfrm rot="18900000" flipH="1">
              <a:off x="4415560" y="2434875"/>
              <a:ext cx="543790" cy="543790"/>
            </a:xfrm>
            <a:prstGeom prst="arc">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6" name="Text Placeholder 5"/>
          <p:cNvSpPr>
            <a:spLocks noGrp="1"/>
          </p:cNvSpPr>
          <p:nvPr>
            <p:ph type="body" sz="quarter" idx="12" hasCustomPrompt="1"/>
          </p:nvPr>
        </p:nvSpPr>
        <p:spPr>
          <a:xfrm>
            <a:off x="731520" y="5400040"/>
            <a:ext cx="10728960" cy="365760"/>
          </a:xfrm>
        </p:spPr>
        <p:txBody>
          <a:bodyPr anchor="ctr"/>
          <a:lstStyle>
            <a:lvl1pPr marL="0" indent="0" algn="ctr">
              <a:buNone/>
              <a:defRPr sz="1600" baseline="0">
                <a:solidFill>
                  <a:schemeClr val="bg1"/>
                </a:solidFill>
                <a:latin typeface="+mn-lt"/>
                <a:cs typeface="Arial" panose="020B0604020202020204" pitchFamily="34" charset="0"/>
              </a:defRPr>
            </a:lvl1pPr>
          </a:lstStyle>
          <a:p>
            <a:pPr lvl="0"/>
            <a:r>
              <a:rPr lang="en-US"/>
              <a:t>Click to add date</a:t>
            </a:r>
          </a:p>
        </p:txBody>
      </p:sp>
      <p:sp>
        <p:nvSpPr>
          <p:cNvPr id="15" name="Rectangle 39"/>
          <p:cNvSpPr/>
          <p:nvPr/>
        </p:nvSpPr>
        <p:spPr>
          <a:xfrm>
            <a:off x="10261600" y="0"/>
            <a:ext cx="1930400" cy="1913467"/>
          </a:xfrm>
          <a:custGeom>
            <a:avLst/>
            <a:gdLst>
              <a:gd name="connsiteX0" fmla="*/ 0 w 76200"/>
              <a:gd name="connsiteY0" fmla="*/ 0 h 1676400"/>
              <a:gd name="connsiteX1" fmla="*/ 76200 w 76200"/>
              <a:gd name="connsiteY1" fmla="*/ 0 h 1676400"/>
              <a:gd name="connsiteX2" fmla="*/ 76200 w 76200"/>
              <a:gd name="connsiteY2" fmla="*/ 1676400 h 1676400"/>
              <a:gd name="connsiteX3" fmla="*/ 0 w 76200"/>
              <a:gd name="connsiteY3" fmla="*/ 1676400 h 1676400"/>
              <a:gd name="connsiteX4" fmla="*/ 0 w 76200"/>
              <a:gd name="connsiteY4" fmla="*/ 0 h 1676400"/>
              <a:gd name="connsiteX0" fmla="*/ 0 w 1441450"/>
              <a:gd name="connsiteY0" fmla="*/ 323850 h 1676400"/>
              <a:gd name="connsiteX1" fmla="*/ 1441450 w 1441450"/>
              <a:gd name="connsiteY1" fmla="*/ 0 h 1676400"/>
              <a:gd name="connsiteX2" fmla="*/ 1441450 w 1441450"/>
              <a:gd name="connsiteY2" fmla="*/ 1676400 h 1676400"/>
              <a:gd name="connsiteX3" fmla="*/ 1365250 w 1441450"/>
              <a:gd name="connsiteY3" fmla="*/ 1676400 h 1676400"/>
              <a:gd name="connsiteX4" fmla="*/ 0 w 1441450"/>
              <a:gd name="connsiteY4" fmla="*/ 323850 h 1676400"/>
              <a:gd name="connsiteX0" fmla="*/ 6350 w 1447800"/>
              <a:gd name="connsiteY0" fmla="*/ 95250 h 1447800"/>
              <a:gd name="connsiteX1" fmla="*/ 0 w 1447800"/>
              <a:gd name="connsiteY1" fmla="*/ 0 h 1447800"/>
              <a:gd name="connsiteX2" fmla="*/ 1447800 w 1447800"/>
              <a:gd name="connsiteY2" fmla="*/ 1447800 h 1447800"/>
              <a:gd name="connsiteX3" fmla="*/ 1371600 w 1447800"/>
              <a:gd name="connsiteY3" fmla="*/ 1447800 h 1447800"/>
              <a:gd name="connsiteX4" fmla="*/ 6350 w 1447800"/>
              <a:gd name="connsiteY4" fmla="*/ 95250 h 1447800"/>
              <a:gd name="connsiteX0" fmla="*/ 0 w 1441450"/>
              <a:gd name="connsiteY0" fmla="*/ 95250 h 1447800"/>
              <a:gd name="connsiteX1" fmla="*/ 44450 w 1441450"/>
              <a:gd name="connsiteY1" fmla="*/ 0 h 1447800"/>
              <a:gd name="connsiteX2" fmla="*/ 1441450 w 1441450"/>
              <a:gd name="connsiteY2" fmla="*/ 1447800 h 1447800"/>
              <a:gd name="connsiteX3" fmla="*/ 1365250 w 1441450"/>
              <a:gd name="connsiteY3" fmla="*/ 1447800 h 1447800"/>
              <a:gd name="connsiteX4" fmla="*/ 0 w 1441450"/>
              <a:gd name="connsiteY4" fmla="*/ 95250 h 1447800"/>
              <a:gd name="connsiteX0" fmla="*/ 0 w 1441450"/>
              <a:gd name="connsiteY0" fmla="*/ 88900 h 1441450"/>
              <a:gd name="connsiteX1" fmla="*/ 6350 w 1441450"/>
              <a:gd name="connsiteY1" fmla="*/ 0 h 1441450"/>
              <a:gd name="connsiteX2" fmla="*/ 1441450 w 1441450"/>
              <a:gd name="connsiteY2" fmla="*/ 1441450 h 1441450"/>
              <a:gd name="connsiteX3" fmla="*/ 1365250 w 1441450"/>
              <a:gd name="connsiteY3" fmla="*/ 1441450 h 1441450"/>
              <a:gd name="connsiteX4" fmla="*/ 0 w 1441450"/>
              <a:gd name="connsiteY4" fmla="*/ 88900 h 1441450"/>
              <a:gd name="connsiteX0" fmla="*/ 6350 w 1447800"/>
              <a:gd name="connsiteY0" fmla="*/ 92075 h 1444625"/>
              <a:gd name="connsiteX1" fmla="*/ 0 w 1447800"/>
              <a:gd name="connsiteY1" fmla="*/ 0 h 1444625"/>
              <a:gd name="connsiteX2" fmla="*/ 1447800 w 1447800"/>
              <a:gd name="connsiteY2" fmla="*/ 1444625 h 1444625"/>
              <a:gd name="connsiteX3" fmla="*/ 1371600 w 1447800"/>
              <a:gd name="connsiteY3" fmla="*/ 1444625 h 1444625"/>
              <a:gd name="connsiteX4" fmla="*/ 6350 w 1447800"/>
              <a:gd name="connsiteY4" fmla="*/ 92075 h 1444625"/>
              <a:gd name="connsiteX0" fmla="*/ 6350 w 1447800"/>
              <a:gd name="connsiteY0" fmla="*/ 82550 h 1435100"/>
              <a:gd name="connsiteX1" fmla="*/ 0 w 1447800"/>
              <a:gd name="connsiteY1" fmla="*/ 0 h 1435100"/>
              <a:gd name="connsiteX2" fmla="*/ 1447800 w 1447800"/>
              <a:gd name="connsiteY2" fmla="*/ 1435100 h 1435100"/>
              <a:gd name="connsiteX3" fmla="*/ 1371600 w 1447800"/>
              <a:gd name="connsiteY3" fmla="*/ 1435100 h 1435100"/>
              <a:gd name="connsiteX4" fmla="*/ 6350 w 1447800"/>
              <a:gd name="connsiteY4" fmla="*/ 82550 h 1435100"/>
              <a:gd name="connsiteX0" fmla="*/ 101600 w 1447800"/>
              <a:gd name="connsiteY0" fmla="*/ 1587 h 1435100"/>
              <a:gd name="connsiteX1" fmla="*/ 0 w 1447800"/>
              <a:gd name="connsiteY1" fmla="*/ 0 h 1435100"/>
              <a:gd name="connsiteX2" fmla="*/ 1447800 w 1447800"/>
              <a:gd name="connsiteY2" fmla="*/ 1435100 h 1435100"/>
              <a:gd name="connsiteX3" fmla="*/ 1371600 w 1447800"/>
              <a:gd name="connsiteY3" fmla="*/ 1435100 h 1435100"/>
              <a:gd name="connsiteX4" fmla="*/ 101600 w 1447800"/>
              <a:gd name="connsiteY4" fmla="*/ 1587 h 1435100"/>
              <a:gd name="connsiteX0" fmla="*/ 101600 w 1447800"/>
              <a:gd name="connsiteY0" fmla="*/ 1587 h 1435100"/>
              <a:gd name="connsiteX1" fmla="*/ 0 w 1447800"/>
              <a:gd name="connsiteY1" fmla="*/ 0 h 1435100"/>
              <a:gd name="connsiteX2" fmla="*/ 1447800 w 1447800"/>
              <a:gd name="connsiteY2" fmla="*/ 1435100 h 1435100"/>
              <a:gd name="connsiteX3" fmla="*/ 1447800 w 1447800"/>
              <a:gd name="connsiteY3" fmla="*/ 1318419 h 1435100"/>
              <a:gd name="connsiteX4" fmla="*/ 101600 w 1447800"/>
              <a:gd name="connsiteY4" fmla="*/ 1587 h 1435100"/>
              <a:gd name="connsiteX0" fmla="*/ 101600 w 1447800"/>
              <a:gd name="connsiteY0" fmla="*/ 1587 h 1435100"/>
              <a:gd name="connsiteX1" fmla="*/ 0 w 1447800"/>
              <a:gd name="connsiteY1" fmla="*/ 0 h 1435100"/>
              <a:gd name="connsiteX2" fmla="*/ 1447800 w 1447800"/>
              <a:gd name="connsiteY2" fmla="*/ 1435100 h 1435100"/>
              <a:gd name="connsiteX3" fmla="*/ 1447800 w 1447800"/>
              <a:gd name="connsiteY3" fmla="*/ 1356519 h 1435100"/>
              <a:gd name="connsiteX4" fmla="*/ 101600 w 1447800"/>
              <a:gd name="connsiteY4" fmla="*/ 1587 h 143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435100">
                <a:moveTo>
                  <a:pt x="101600" y="1587"/>
                </a:moveTo>
                <a:lnTo>
                  <a:pt x="0" y="0"/>
                </a:lnTo>
                <a:lnTo>
                  <a:pt x="1447800" y="1435100"/>
                </a:lnTo>
                <a:lnTo>
                  <a:pt x="1447800" y="1356519"/>
                </a:lnTo>
                <a:lnTo>
                  <a:pt x="101600" y="1587"/>
                </a:lnTo>
                <a:close/>
              </a:path>
            </a:pathLst>
          </a:custGeom>
          <a:solidFill>
            <a:srgbClr val="FC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p>
        </p:txBody>
      </p:sp>
      <p:sp>
        <p:nvSpPr>
          <p:cNvPr id="21" name="Rectangle 39"/>
          <p:cNvSpPr/>
          <p:nvPr/>
        </p:nvSpPr>
        <p:spPr>
          <a:xfrm>
            <a:off x="0" y="4941360"/>
            <a:ext cx="1933605" cy="1916641"/>
          </a:xfrm>
          <a:custGeom>
            <a:avLst/>
            <a:gdLst>
              <a:gd name="connsiteX0" fmla="*/ 0 w 76200"/>
              <a:gd name="connsiteY0" fmla="*/ 0 h 1676400"/>
              <a:gd name="connsiteX1" fmla="*/ 76200 w 76200"/>
              <a:gd name="connsiteY1" fmla="*/ 0 h 1676400"/>
              <a:gd name="connsiteX2" fmla="*/ 76200 w 76200"/>
              <a:gd name="connsiteY2" fmla="*/ 1676400 h 1676400"/>
              <a:gd name="connsiteX3" fmla="*/ 0 w 76200"/>
              <a:gd name="connsiteY3" fmla="*/ 1676400 h 1676400"/>
              <a:gd name="connsiteX4" fmla="*/ 0 w 76200"/>
              <a:gd name="connsiteY4" fmla="*/ 0 h 1676400"/>
              <a:gd name="connsiteX0" fmla="*/ 0 w 1441450"/>
              <a:gd name="connsiteY0" fmla="*/ 323850 h 1676400"/>
              <a:gd name="connsiteX1" fmla="*/ 1441450 w 1441450"/>
              <a:gd name="connsiteY1" fmla="*/ 0 h 1676400"/>
              <a:gd name="connsiteX2" fmla="*/ 1441450 w 1441450"/>
              <a:gd name="connsiteY2" fmla="*/ 1676400 h 1676400"/>
              <a:gd name="connsiteX3" fmla="*/ 1365250 w 1441450"/>
              <a:gd name="connsiteY3" fmla="*/ 1676400 h 1676400"/>
              <a:gd name="connsiteX4" fmla="*/ 0 w 1441450"/>
              <a:gd name="connsiteY4" fmla="*/ 323850 h 1676400"/>
              <a:gd name="connsiteX0" fmla="*/ 6350 w 1447800"/>
              <a:gd name="connsiteY0" fmla="*/ 95250 h 1447800"/>
              <a:gd name="connsiteX1" fmla="*/ 0 w 1447800"/>
              <a:gd name="connsiteY1" fmla="*/ 0 h 1447800"/>
              <a:gd name="connsiteX2" fmla="*/ 1447800 w 1447800"/>
              <a:gd name="connsiteY2" fmla="*/ 1447800 h 1447800"/>
              <a:gd name="connsiteX3" fmla="*/ 1371600 w 1447800"/>
              <a:gd name="connsiteY3" fmla="*/ 1447800 h 1447800"/>
              <a:gd name="connsiteX4" fmla="*/ 6350 w 1447800"/>
              <a:gd name="connsiteY4" fmla="*/ 95250 h 1447800"/>
              <a:gd name="connsiteX0" fmla="*/ 0 w 1441450"/>
              <a:gd name="connsiteY0" fmla="*/ 95250 h 1447800"/>
              <a:gd name="connsiteX1" fmla="*/ 44450 w 1441450"/>
              <a:gd name="connsiteY1" fmla="*/ 0 h 1447800"/>
              <a:gd name="connsiteX2" fmla="*/ 1441450 w 1441450"/>
              <a:gd name="connsiteY2" fmla="*/ 1447800 h 1447800"/>
              <a:gd name="connsiteX3" fmla="*/ 1365250 w 1441450"/>
              <a:gd name="connsiteY3" fmla="*/ 1447800 h 1447800"/>
              <a:gd name="connsiteX4" fmla="*/ 0 w 1441450"/>
              <a:gd name="connsiteY4" fmla="*/ 95250 h 1447800"/>
              <a:gd name="connsiteX0" fmla="*/ 0 w 1441450"/>
              <a:gd name="connsiteY0" fmla="*/ 88900 h 1441450"/>
              <a:gd name="connsiteX1" fmla="*/ 6350 w 1441450"/>
              <a:gd name="connsiteY1" fmla="*/ 0 h 1441450"/>
              <a:gd name="connsiteX2" fmla="*/ 1441450 w 1441450"/>
              <a:gd name="connsiteY2" fmla="*/ 1441450 h 1441450"/>
              <a:gd name="connsiteX3" fmla="*/ 1365250 w 1441450"/>
              <a:gd name="connsiteY3" fmla="*/ 1441450 h 1441450"/>
              <a:gd name="connsiteX4" fmla="*/ 0 w 1441450"/>
              <a:gd name="connsiteY4" fmla="*/ 88900 h 1441450"/>
              <a:gd name="connsiteX0" fmla="*/ 6350 w 1447800"/>
              <a:gd name="connsiteY0" fmla="*/ 92075 h 1444625"/>
              <a:gd name="connsiteX1" fmla="*/ 0 w 1447800"/>
              <a:gd name="connsiteY1" fmla="*/ 0 h 1444625"/>
              <a:gd name="connsiteX2" fmla="*/ 1447800 w 1447800"/>
              <a:gd name="connsiteY2" fmla="*/ 1444625 h 1444625"/>
              <a:gd name="connsiteX3" fmla="*/ 1371600 w 1447800"/>
              <a:gd name="connsiteY3" fmla="*/ 1444625 h 1444625"/>
              <a:gd name="connsiteX4" fmla="*/ 6350 w 1447800"/>
              <a:gd name="connsiteY4" fmla="*/ 92075 h 1444625"/>
              <a:gd name="connsiteX0" fmla="*/ 6350 w 1447800"/>
              <a:gd name="connsiteY0" fmla="*/ 82550 h 1435100"/>
              <a:gd name="connsiteX1" fmla="*/ 0 w 1447800"/>
              <a:gd name="connsiteY1" fmla="*/ 0 h 1435100"/>
              <a:gd name="connsiteX2" fmla="*/ 1447800 w 1447800"/>
              <a:gd name="connsiteY2" fmla="*/ 1435100 h 1435100"/>
              <a:gd name="connsiteX3" fmla="*/ 1371600 w 1447800"/>
              <a:gd name="connsiteY3" fmla="*/ 1435100 h 1435100"/>
              <a:gd name="connsiteX4" fmla="*/ 6350 w 1447800"/>
              <a:gd name="connsiteY4" fmla="*/ 82550 h 1435100"/>
              <a:gd name="connsiteX0" fmla="*/ 0 w 1448594"/>
              <a:gd name="connsiteY0" fmla="*/ 82550 h 1435100"/>
              <a:gd name="connsiteX1" fmla="*/ 794 w 1448594"/>
              <a:gd name="connsiteY1" fmla="*/ 0 h 1435100"/>
              <a:gd name="connsiteX2" fmla="*/ 1448594 w 1448594"/>
              <a:gd name="connsiteY2" fmla="*/ 1435100 h 1435100"/>
              <a:gd name="connsiteX3" fmla="*/ 1372394 w 1448594"/>
              <a:gd name="connsiteY3" fmla="*/ 1435100 h 1435100"/>
              <a:gd name="connsiteX4" fmla="*/ 0 w 1448594"/>
              <a:gd name="connsiteY4" fmla="*/ 82550 h 1435100"/>
              <a:gd name="connsiteX0" fmla="*/ 1610 w 1450204"/>
              <a:gd name="connsiteY0" fmla="*/ 84931 h 1437481"/>
              <a:gd name="connsiteX1" fmla="*/ 23 w 1450204"/>
              <a:gd name="connsiteY1" fmla="*/ 0 h 1437481"/>
              <a:gd name="connsiteX2" fmla="*/ 1450204 w 1450204"/>
              <a:gd name="connsiteY2" fmla="*/ 1437481 h 1437481"/>
              <a:gd name="connsiteX3" fmla="*/ 1374004 w 1450204"/>
              <a:gd name="connsiteY3" fmla="*/ 1437481 h 1437481"/>
              <a:gd name="connsiteX4" fmla="*/ 1610 w 1450204"/>
              <a:gd name="connsiteY4" fmla="*/ 84931 h 1437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204" h="1437481">
                <a:moveTo>
                  <a:pt x="1610" y="84931"/>
                </a:moveTo>
                <a:cubicBezTo>
                  <a:pt x="1875" y="57414"/>
                  <a:pt x="-242" y="27517"/>
                  <a:pt x="23" y="0"/>
                </a:cubicBezTo>
                <a:lnTo>
                  <a:pt x="1450204" y="1437481"/>
                </a:lnTo>
                <a:lnTo>
                  <a:pt x="1374004" y="1437481"/>
                </a:lnTo>
                <a:lnTo>
                  <a:pt x="1610" y="84931"/>
                </a:lnTo>
                <a:close/>
              </a:path>
            </a:pathLst>
          </a:custGeom>
          <a:solidFill>
            <a:srgbClr val="FC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2" name="Straight Connector 21"/>
          <p:cNvCxnSpPr/>
          <p:nvPr/>
        </p:nvCxnSpPr>
        <p:spPr>
          <a:xfrm>
            <a:off x="6329893" y="3074968"/>
            <a:ext cx="5079999" cy="684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2910" y="2141820"/>
            <a:ext cx="1766181" cy="1766181"/>
          </a:xfrm>
          <a:prstGeom prst="rect">
            <a:avLst/>
          </a:prstGeom>
        </p:spPr>
      </p:pic>
    </p:spTree>
    <p:extLst>
      <p:ext uri="{BB962C8B-B14F-4D97-AF65-F5344CB8AC3E}">
        <p14:creationId xmlns:p14="http://schemas.microsoft.com/office/powerpoint/2010/main" val="23059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a:solidFill>
                  <a:srgbClr val="0068AA"/>
                </a:solidFill>
              </a:defRPr>
            </a:lvl1pPr>
          </a:lstStyle>
          <a:p>
            <a:r>
              <a:rPr lang="en-US"/>
              <a:t>Click to edit Master title style</a:t>
            </a:r>
          </a:p>
        </p:txBody>
      </p:sp>
      <p:sp>
        <p:nvSpPr>
          <p:cNvPr id="5" name="Slide Number Placeholder 8"/>
          <p:cNvSpPr>
            <a:spLocks noGrp="1"/>
          </p:cNvSpPr>
          <p:nvPr>
            <p:ph type="sldNum" sz="quarter" idx="4"/>
          </p:nvPr>
        </p:nvSpPr>
        <p:spPr>
          <a:xfrm>
            <a:off x="10972800" y="6217919"/>
            <a:ext cx="609600" cy="426720"/>
          </a:xfrm>
          <a:prstGeom prst="rect">
            <a:avLst/>
          </a:prstGeom>
          <a:noFill/>
        </p:spPr>
        <p:txBody>
          <a:bodyPr vert="horz" lIns="91440" tIns="45720" rIns="91440" bIns="45720" rtlCol="0" anchor="ctr"/>
          <a:lstStyle>
            <a:lvl1pPr algn="ctr">
              <a:defRPr sz="1333" b="0">
                <a:solidFill>
                  <a:schemeClr val="tx1">
                    <a:lumMod val="50000"/>
                    <a:lumOff val="50000"/>
                  </a:schemeClr>
                </a:solidFill>
                <a:latin typeface="+mj-lt"/>
                <a:cs typeface="Arial" panose="020B0604020202020204" pitchFamily="34" charset="0"/>
              </a:defRPr>
            </a:lvl1pPr>
          </a:lstStyle>
          <a:p>
            <a:fld id="{65B3A5B5-D464-4D94-A6FF-B439700E06BB}" type="slidenum">
              <a:rPr lang="en-US" smtClean="0"/>
              <a:pPr/>
              <a:t>‹#›</a:t>
            </a:fld>
            <a:endParaRPr lang="en-US"/>
          </a:p>
        </p:txBody>
      </p:sp>
    </p:spTree>
    <p:extLst>
      <p:ext uri="{BB962C8B-B14F-4D97-AF65-F5344CB8AC3E}">
        <p14:creationId xmlns:p14="http://schemas.microsoft.com/office/powerpoint/2010/main" val="2864488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11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a:solidFill>
                  <a:srgbClr val="0068AA"/>
                </a:solidFill>
              </a:defRPr>
            </a:lvl1pPr>
          </a:lstStyle>
          <a:p>
            <a:r>
              <a:rPr lang="en-US"/>
              <a:t>Click to edit Master title style</a:t>
            </a:r>
          </a:p>
        </p:txBody>
      </p:sp>
      <p:sp>
        <p:nvSpPr>
          <p:cNvPr id="7" name="Text Placeholder 6"/>
          <p:cNvSpPr>
            <a:spLocks noGrp="1"/>
          </p:cNvSpPr>
          <p:nvPr>
            <p:ph type="body" sz="quarter" idx="12" hasCustomPrompt="1"/>
          </p:nvPr>
        </p:nvSpPr>
        <p:spPr>
          <a:xfrm>
            <a:off x="609600" y="1227667"/>
            <a:ext cx="10972800" cy="365760"/>
          </a:xfrm>
          <a:solidFill>
            <a:srgbClr val="0068AA"/>
          </a:solidFill>
        </p:spPr>
        <p:txBody>
          <a:bodyPr anchor="ctr"/>
          <a:lstStyle>
            <a:lvl1pPr marL="0" indent="0" algn="ctr">
              <a:buNone/>
              <a:defRPr>
                <a:solidFill>
                  <a:schemeClr val="bg1"/>
                </a:solidFill>
              </a:defRPr>
            </a:lvl1pPr>
          </a:lstStyle>
          <a:p>
            <a:pPr lvl="0"/>
            <a:r>
              <a:rPr lang="en-US"/>
              <a:t>Keyword here</a:t>
            </a:r>
          </a:p>
        </p:txBody>
      </p:sp>
      <p:sp>
        <p:nvSpPr>
          <p:cNvPr id="8" name="Slide Number Placeholder 8"/>
          <p:cNvSpPr>
            <a:spLocks noGrp="1"/>
          </p:cNvSpPr>
          <p:nvPr>
            <p:ph type="sldNum" sz="quarter" idx="4"/>
          </p:nvPr>
        </p:nvSpPr>
        <p:spPr>
          <a:xfrm>
            <a:off x="10972800" y="6217919"/>
            <a:ext cx="609600" cy="426720"/>
          </a:xfrm>
          <a:prstGeom prst="rect">
            <a:avLst/>
          </a:prstGeom>
          <a:noFill/>
        </p:spPr>
        <p:txBody>
          <a:bodyPr vert="horz" lIns="91440" tIns="45720" rIns="91440" bIns="45720" rtlCol="0" anchor="ctr"/>
          <a:lstStyle>
            <a:lvl1pPr algn="ctr">
              <a:defRPr sz="1333" b="0">
                <a:solidFill>
                  <a:schemeClr val="tx1">
                    <a:lumMod val="50000"/>
                    <a:lumOff val="50000"/>
                  </a:schemeClr>
                </a:solidFill>
                <a:latin typeface="+mj-lt"/>
                <a:cs typeface="Arial" panose="020B0604020202020204" pitchFamily="34" charset="0"/>
              </a:defRPr>
            </a:lvl1pPr>
          </a:lstStyle>
          <a:p>
            <a:fld id="{65B3A5B5-D464-4D94-A6FF-B439700E06BB}" type="slidenum">
              <a:rPr lang="en-US" smtClean="0"/>
              <a:pPr/>
              <a:t>‹#›</a:t>
            </a:fld>
            <a:endParaRPr lang="en-US"/>
          </a:p>
        </p:txBody>
      </p:sp>
    </p:spTree>
    <p:extLst>
      <p:ext uri="{BB962C8B-B14F-4D97-AF65-F5344CB8AC3E}">
        <p14:creationId xmlns:p14="http://schemas.microsoft.com/office/powerpoint/2010/main" val="737723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16" name="Freeform 101"/>
          <p:cNvSpPr>
            <a:spLocks noEditPoints="1"/>
          </p:cNvSpPr>
          <p:nvPr/>
        </p:nvSpPr>
        <p:spPr bwMode="auto">
          <a:xfrm>
            <a:off x="5283200" y="1294709"/>
            <a:ext cx="1625600" cy="150395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Tree>
    <p:extLst>
      <p:ext uri="{BB962C8B-B14F-4D97-AF65-F5344CB8AC3E}">
        <p14:creationId xmlns:p14="http://schemas.microsoft.com/office/powerpoint/2010/main" val="2735792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 Matrix">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5"/>
          <p:cNvSpPr>
            <a:spLocks noEditPoints="1"/>
          </p:cNvSpPr>
          <p:nvPr/>
        </p:nvSpPr>
        <p:spPr bwMode="auto">
          <a:xfrm>
            <a:off x="5273189" y="1318685"/>
            <a:ext cx="1645625" cy="1297516"/>
          </a:xfrm>
          <a:custGeom>
            <a:avLst/>
            <a:gdLst/>
            <a:ahLst/>
            <a:cxnLst>
              <a:cxn ang="0">
                <a:pos x="17" y="16"/>
              </a:cxn>
              <a:cxn ang="0">
                <a:pos x="0" y="12"/>
              </a:cxn>
              <a:cxn ang="0">
                <a:pos x="4" y="0"/>
              </a:cxn>
              <a:cxn ang="0">
                <a:pos x="21" y="4"/>
              </a:cxn>
              <a:cxn ang="0">
                <a:pos x="21" y="33"/>
              </a:cxn>
              <a:cxn ang="0">
                <a:pos x="4" y="36"/>
              </a:cxn>
              <a:cxn ang="0">
                <a:pos x="0" y="25"/>
              </a:cxn>
              <a:cxn ang="0">
                <a:pos x="17" y="21"/>
              </a:cxn>
              <a:cxn ang="0">
                <a:pos x="21" y="33"/>
              </a:cxn>
              <a:cxn ang="0">
                <a:pos x="17" y="57"/>
              </a:cxn>
              <a:cxn ang="0">
                <a:pos x="0" y="53"/>
              </a:cxn>
              <a:cxn ang="0">
                <a:pos x="4" y="42"/>
              </a:cxn>
              <a:cxn ang="0">
                <a:pos x="21" y="45"/>
              </a:cxn>
              <a:cxn ang="0">
                <a:pos x="47" y="12"/>
              </a:cxn>
              <a:cxn ang="0">
                <a:pos x="30" y="16"/>
              </a:cxn>
              <a:cxn ang="0">
                <a:pos x="26" y="4"/>
              </a:cxn>
              <a:cxn ang="0">
                <a:pos x="43" y="0"/>
              </a:cxn>
              <a:cxn ang="0">
                <a:pos x="47" y="12"/>
              </a:cxn>
              <a:cxn ang="0">
                <a:pos x="43" y="36"/>
              </a:cxn>
              <a:cxn ang="0">
                <a:pos x="26" y="33"/>
              </a:cxn>
              <a:cxn ang="0">
                <a:pos x="30" y="21"/>
              </a:cxn>
              <a:cxn ang="0">
                <a:pos x="47" y="25"/>
              </a:cxn>
              <a:cxn ang="0">
                <a:pos x="47" y="53"/>
              </a:cxn>
              <a:cxn ang="0">
                <a:pos x="30" y="57"/>
              </a:cxn>
              <a:cxn ang="0">
                <a:pos x="26" y="45"/>
              </a:cxn>
              <a:cxn ang="0">
                <a:pos x="43" y="42"/>
              </a:cxn>
              <a:cxn ang="0">
                <a:pos x="47" y="53"/>
              </a:cxn>
              <a:cxn ang="0">
                <a:pos x="69" y="16"/>
              </a:cxn>
              <a:cxn ang="0">
                <a:pos x="52" y="12"/>
              </a:cxn>
              <a:cxn ang="0">
                <a:pos x="56" y="0"/>
              </a:cxn>
              <a:cxn ang="0">
                <a:pos x="72" y="4"/>
              </a:cxn>
              <a:cxn ang="0">
                <a:pos x="72" y="33"/>
              </a:cxn>
              <a:cxn ang="0">
                <a:pos x="56" y="36"/>
              </a:cxn>
              <a:cxn ang="0">
                <a:pos x="52" y="25"/>
              </a:cxn>
              <a:cxn ang="0">
                <a:pos x="69" y="21"/>
              </a:cxn>
              <a:cxn ang="0">
                <a:pos x="72" y="33"/>
              </a:cxn>
              <a:cxn ang="0">
                <a:pos x="69" y="57"/>
              </a:cxn>
              <a:cxn ang="0">
                <a:pos x="52" y="53"/>
              </a:cxn>
              <a:cxn ang="0">
                <a:pos x="56" y="42"/>
              </a:cxn>
              <a:cxn ang="0">
                <a:pos x="72" y="45"/>
              </a:cxn>
            </a:cxnLst>
            <a:rect l="0" t="0" r="r" b="b"/>
            <a:pathLst>
              <a:path w="72" h="57">
                <a:moveTo>
                  <a:pt x="21" y="12"/>
                </a:moveTo>
                <a:cubicBezTo>
                  <a:pt x="21" y="14"/>
                  <a:pt x="19" y="16"/>
                  <a:pt x="17" y="16"/>
                </a:cubicBezTo>
                <a:cubicBezTo>
                  <a:pt x="4" y="16"/>
                  <a:pt x="4" y="16"/>
                  <a:pt x="4" y="16"/>
                </a:cubicBezTo>
                <a:cubicBezTo>
                  <a:pt x="2" y="16"/>
                  <a:pt x="0" y="14"/>
                  <a:pt x="0" y="12"/>
                </a:cubicBezTo>
                <a:cubicBezTo>
                  <a:pt x="0" y="4"/>
                  <a:pt x="0" y="4"/>
                  <a:pt x="0" y="4"/>
                </a:cubicBezTo>
                <a:cubicBezTo>
                  <a:pt x="0" y="2"/>
                  <a:pt x="2" y="0"/>
                  <a:pt x="4" y="0"/>
                </a:cubicBezTo>
                <a:cubicBezTo>
                  <a:pt x="17" y="0"/>
                  <a:pt x="17" y="0"/>
                  <a:pt x="17" y="0"/>
                </a:cubicBezTo>
                <a:cubicBezTo>
                  <a:pt x="19" y="0"/>
                  <a:pt x="21" y="2"/>
                  <a:pt x="21" y="4"/>
                </a:cubicBezTo>
                <a:lnTo>
                  <a:pt x="21" y="12"/>
                </a:lnTo>
                <a:close/>
                <a:moveTo>
                  <a:pt x="21" y="33"/>
                </a:moveTo>
                <a:cubicBezTo>
                  <a:pt x="21" y="35"/>
                  <a:pt x="19" y="36"/>
                  <a:pt x="17" y="36"/>
                </a:cubicBezTo>
                <a:cubicBezTo>
                  <a:pt x="4" y="36"/>
                  <a:pt x="4" y="36"/>
                  <a:pt x="4" y="36"/>
                </a:cubicBezTo>
                <a:cubicBezTo>
                  <a:pt x="2" y="36"/>
                  <a:pt x="0" y="35"/>
                  <a:pt x="0" y="33"/>
                </a:cubicBezTo>
                <a:cubicBezTo>
                  <a:pt x="0" y="25"/>
                  <a:pt x="0" y="25"/>
                  <a:pt x="0" y="25"/>
                </a:cubicBezTo>
                <a:cubicBezTo>
                  <a:pt x="0" y="23"/>
                  <a:pt x="2" y="21"/>
                  <a:pt x="4" y="21"/>
                </a:cubicBezTo>
                <a:cubicBezTo>
                  <a:pt x="17" y="21"/>
                  <a:pt x="17" y="21"/>
                  <a:pt x="17" y="21"/>
                </a:cubicBezTo>
                <a:cubicBezTo>
                  <a:pt x="19" y="21"/>
                  <a:pt x="21" y="23"/>
                  <a:pt x="21" y="25"/>
                </a:cubicBezTo>
                <a:lnTo>
                  <a:pt x="21" y="33"/>
                </a:lnTo>
                <a:close/>
                <a:moveTo>
                  <a:pt x="21" y="53"/>
                </a:moveTo>
                <a:cubicBezTo>
                  <a:pt x="21" y="55"/>
                  <a:pt x="19" y="57"/>
                  <a:pt x="17" y="57"/>
                </a:cubicBezTo>
                <a:cubicBezTo>
                  <a:pt x="4" y="57"/>
                  <a:pt x="4" y="57"/>
                  <a:pt x="4" y="57"/>
                </a:cubicBezTo>
                <a:cubicBezTo>
                  <a:pt x="2" y="57"/>
                  <a:pt x="0" y="55"/>
                  <a:pt x="0" y="53"/>
                </a:cubicBezTo>
                <a:cubicBezTo>
                  <a:pt x="0" y="45"/>
                  <a:pt x="0" y="45"/>
                  <a:pt x="0" y="45"/>
                </a:cubicBezTo>
                <a:cubicBezTo>
                  <a:pt x="0" y="43"/>
                  <a:pt x="2" y="42"/>
                  <a:pt x="4" y="42"/>
                </a:cubicBezTo>
                <a:cubicBezTo>
                  <a:pt x="17" y="42"/>
                  <a:pt x="17" y="42"/>
                  <a:pt x="17" y="42"/>
                </a:cubicBezTo>
                <a:cubicBezTo>
                  <a:pt x="19" y="42"/>
                  <a:pt x="21" y="43"/>
                  <a:pt x="21" y="45"/>
                </a:cubicBezTo>
                <a:lnTo>
                  <a:pt x="21" y="53"/>
                </a:lnTo>
                <a:close/>
                <a:moveTo>
                  <a:pt x="47" y="12"/>
                </a:moveTo>
                <a:cubicBezTo>
                  <a:pt x="47" y="14"/>
                  <a:pt x="45" y="16"/>
                  <a:pt x="43" y="16"/>
                </a:cubicBezTo>
                <a:cubicBezTo>
                  <a:pt x="30" y="16"/>
                  <a:pt x="30" y="16"/>
                  <a:pt x="30" y="16"/>
                </a:cubicBezTo>
                <a:cubicBezTo>
                  <a:pt x="28" y="16"/>
                  <a:pt x="26" y="14"/>
                  <a:pt x="26" y="12"/>
                </a:cubicBezTo>
                <a:cubicBezTo>
                  <a:pt x="26" y="4"/>
                  <a:pt x="26" y="4"/>
                  <a:pt x="26" y="4"/>
                </a:cubicBezTo>
                <a:cubicBezTo>
                  <a:pt x="26" y="2"/>
                  <a:pt x="28" y="0"/>
                  <a:pt x="30" y="0"/>
                </a:cubicBezTo>
                <a:cubicBezTo>
                  <a:pt x="43" y="0"/>
                  <a:pt x="43" y="0"/>
                  <a:pt x="43" y="0"/>
                </a:cubicBezTo>
                <a:cubicBezTo>
                  <a:pt x="45" y="0"/>
                  <a:pt x="47" y="2"/>
                  <a:pt x="47" y="4"/>
                </a:cubicBezTo>
                <a:lnTo>
                  <a:pt x="47" y="12"/>
                </a:lnTo>
                <a:close/>
                <a:moveTo>
                  <a:pt x="47" y="33"/>
                </a:moveTo>
                <a:cubicBezTo>
                  <a:pt x="47" y="35"/>
                  <a:pt x="45" y="36"/>
                  <a:pt x="43" y="36"/>
                </a:cubicBezTo>
                <a:cubicBezTo>
                  <a:pt x="30" y="36"/>
                  <a:pt x="30" y="36"/>
                  <a:pt x="30" y="36"/>
                </a:cubicBezTo>
                <a:cubicBezTo>
                  <a:pt x="28" y="36"/>
                  <a:pt x="26" y="35"/>
                  <a:pt x="26" y="33"/>
                </a:cubicBezTo>
                <a:cubicBezTo>
                  <a:pt x="26" y="25"/>
                  <a:pt x="26" y="25"/>
                  <a:pt x="26" y="25"/>
                </a:cubicBezTo>
                <a:cubicBezTo>
                  <a:pt x="26" y="23"/>
                  <a:pt x="28" y="21"/>
                  <a:pt x="30" y="21"/>
                </a:cubicBezTo>
                <a:cubicBezTo>
                  <a:pt x="43" y="21"/>
                  <a:pt x="43" y="21"/>
                  <a:pt x="43" y="21"/>
                </a:cubicBezTo>
                <a:cubicBezTo>
                  <a:pt x="45" y="21"/>
                  <a:pt x="47" y="23"/>
                  <a:pt x="47" y="25"/>
                </a:cubicBezTo>
                <a:lnTo>
                  <a:pt x="47" y="33"/>
                </a:lnTo>
                <a:close/>
                <a:moveTo>
                  <a:pt x="47" y="53"/>
                </a:moveTo>
                <a:cubicBezTo>
                  <a:pt x="47" y="55"/>
                  <a:pt x="45" y="57"/>
                  <a:pt x="43" y="57"/>
                </a:cubicBezTo>
                <a:cubicBezTo>
                  <a:pt x="30" y="57"/>
                  <a:pt x="30" y="57"/>
                  <a:pt x="30" y="57"/>
                </a:cubicBezTo>
                <a:cubicBezTo>
                  <a:pt x="28" y="57"/>
                  <a:pt x="26" y="55"/>
                  <a:pt x="26" y="53"/>
                </a:cubicBezTo>
                <a:cubicBezTo>
                  <a:pt x="26" y="45"/>
                  <a:pt x="26" y="45"/>
                  <a:pt x="26" y="45"/>
                </a:cubicBezTo>
                <a:cubicBezTo>
                  <a:pt x="26" y="43"/>
                  <a:pt x="28" y="42"/>
                  <a:pt x="30" y="42"/>
                </a:cubicBezTo>
                <a:cubicBezTo>
                  <a:pt x="43" y="42"/>
                  <a:pt x="43" y="42"/>
                  <a:pt x="43" y="42"/>
                </a:cubicBezTo>
                <a:cubicBezTo>
                  <a:pt x="45" y="42"/>
                  <a:pt x="47" y="43"/>
                  <a:pt x="47" y="45"/>
                </a:cubicBezTo>
                <a:lnTo>
                  <a:pt x="47" y="53"/>
                </a:lnTo>
                <a:close/>
                <a:moveTo>
                  <a:pt x="72" y="12"/>
                </a:moveTo>
                <a:cubicBezTo>
                  <a:pt x="72" y="14"/>
                  <a:pt x="71" y="16"/>
                  <a:pt x="69" y="16"/>
                </a:cubicBezTo>
                <a:cubicBezTo>
                  <a:pt x="56" y="16"/>
                  <a:pt x="56" y="16"/>
                  <a:pt x="56" y="16"/>
                </a:cubicBezTo>
                <a:cubicBezTo>
                  <a:pt x="54" y="16"/>
                  <a:pt x="52" y="14"/>
                  <a:pt x="52" y="12"/>
                </a:cubicBezTo>
                <a:cubicBezTo>
                  <a:pt x="52" y="4"/>
                  <a:pt x="52" y="4"/>
                  <a:pt x="52" y="4"/>
                </a:cubicBezTo>
                <a:cubicBezTo>
                  <a:pt x="52" y="2"/>
                  <a:pt x="54" y="0"/>
                  <a:pt x="56" y="0"/>
                </a:cubicBezTo>
                <a:cubicBezTo>
                  <a:pt x="69" y="0"/>
                  <a:pt x="69" y="0"/>
                  <a:pt x="69" y="0"/>
                </a:cubicBezTo>
                <a:cubicBezTo>
                  <a:pt x="71" y="0"/>
                  <a:pt x="72" y="2"/>
                  <a:pt x="72" y="4"/>
                </a:cubicBezTo>
                <a:lnTo>
                  <a:pt x="72" y="12"/>
                </a:lnTo>
                <a:close/>
                <a:moveTo>
                  <a:pt x="72" y="33"/>
                </a:moveTo>
                <a:cubicBezTo>
                  <a:pt x="72" y="35"/>
                  <a:pt x="71" y="36"/>
                  <a:pt x="69" y="36"/>
                </a:cubicBezTo>
                <a:cubicBezTo>
                  <a:pt x="56" y="36"/>
                  <a:pt x="56" y="36"/>
                  <a:pt x="56" y="36"/>
                </a:cubicBezTo>
                <a:cubicBezTo>
                  <a:pt x="54" y="36"/>
                  <a:pt x="52" y="35"/>
                  <a:pt x="52" y="33"/>
                </a:cubicBezTo>
                <a:cubicBezTo>
                  <a:pt x="52" y="25"/>
                  <a:pt x="52" y="25"/>
                  <a:pt x="52" y="25"/>
                </a:cubicBezTo>
                <a:cubicBezTo>
                  <a:pt x="52" y="23"/>
                  <a:pt x="54" y="21"/>
                  <a:pt x="56" y="21"/>
                </a:cubicBezTo>
                <a:cubicBezTo>
                  <a:pt x="69" y="21"/>
                  <a:pt x="69" y="21"/>
                  <a:pt x="69" y="21"/>
                </a:cubicBezTo>
                <a:cubicBezTo>
                  <a:pt x="71" y="21"/>
                  <a:pt x="72" y="23"/>
                  <a:pt x="72" y="25"/>
                </a:cubicBezTo>
                <a:lnTo>
                  <a:pt x="72" y="33"/>
                </a:lnTo>
                <a:close/>
                <a:moveTo>
                  <a:pt x="72" y="53"/>
                </a:moveTo>
                <a:cubicBezTo>
                  <a:pt x="72" y="55"/>
                  <a:pt x="71" y="57"/>
                  <a:pt x="69" y="57"/>
                </a:cubicBezTo>
                <a:cubicBezTo>
                  <a:pt x="56" y="57"/>
                  <a:pt x="56" y="57"/>
                  <a:pt x="56" y="57"/>
                </a:cubicBezTo>
                <a:cubicBezTo>
                  <a:pt x="54" y="57"/>
                  <a:pt x="52" y="55"/>
                  <a:pt x="52" y="53"/>
                </a:cubicBezTo>
                <a:cubicBezTo>
                  <a:pt x="52" y="45"/>
                  <a:pt x="52" y="45"/>
                  <a:pt x="52" y="45"/>
                </a:cubicBezTo>
                <a:cubicBezTo>
                  <a:pt x="52" y="43"/>
                  <a:pt x="54" y="42"/>
                  <a:pt x="56" y="42"/>
                </a:cubicBezTo>
                <a:cubicBezTo>
                  <a:pt x="69" y="42"/>
                  <a:pt x="69" y="42"/>
                  <a:pt x="69" y="42"/>
                </a:cubicBezTo>
                <a:cubicBezTo>
                  <a:pt x="71" y="42"/>
                  <a:pt x="72" y="43"/>
                  <a:pt x="72" y="45"/>
                </a:cubicBezTo>
                <a:lnTo>
                  <a:pt x="72" y="5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070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 Flowchart">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145"/>
          <p:cNvSpPr>
            <a:spLocks/>
          </p:cNvSpPr>
          <p:nvPr/>
        </p:nvSpPr>
        <p:spPr bwMode="auto">
          <a:xfrm>
            <a:off x="5292585" y="1230595"/>
            <a:ext cx="1606833" cy="1385605"/>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47269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 Tree">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29"/>
          <p:cNvSpPr>
            <a:spLocks/>
          </p:cNvSpPr>
          <p:nvPr/>
        </p:nvSpPr>
        <p:spPr bwMode="auto">
          <a:xfrm>
            <a:off x="5583767" y="1363136"/>
            <a:ext cx="1024467" cy="1253064"/>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89688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08A98-C721-49DD-BC15-106F6880622F}" type="datetime1">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a:p>
        </p:txBody>
      </p:sp>
    </p:spTree>
    <p:extLst>
      <p:ext uri="{BB962C8B-B14F-4D97-AF65-F5344CB8AC3E}">
        <p14:creationId xmlns:p14="http://schemas.microsoft.com/office/powerpoint/2010/main" val="2535903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 Timeline">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69"/>
          <p:cNvSpPr>
            <a:spLocks noEditPoints="1"/>
          </p:cNvSpPr>
          <p:nvPr/>
        </p:nvSpPr>
        <p:spPr bwMode="auto">
          <a:xfrm>
            <a:off x="5467090" y="1498600"/>
            <a:ext cx="1257823" cy="1267883"/>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4864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 Mgmt">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00"/>
          <p:cNvSpPr>
            <a:spLocks noEditPoints="1"/>
          </p:cNvSpPr>
          <p:nvPr/>
        </p:nvSpPr>
        <p:spPr bwMode="auto">
          <a:xfrm>
            <a:off x="5428193" y="1498601"/>
            <a:ext cx="1335617" cy="1280351"/>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45737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 Special">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89"/>
          <p:cNvSpPr>
            <a:spLocks noEditPoints="1"/>
          </p:cNvSpPr>
          <p:nvPr/>
        </p:nvSpPr>
        <p:spPr bwMode="auto">
          <a:xfrm>
            <a:off x="5524265" y="1698556"/>
            <a:ext cx="1143473" cy="998408"/>
          </a:xfrm>
          <a:custGeom>
            <a:avLst/>
            <a:gdLst/>
            <a:ahLst/>
            <a:cxnLst>
              <a:cxn ang="0">
                <a:pos x="62" y="32"/>
              </a:cxn>
              <a:cxn ang="0">
                <a:pos x="61" y="33"/>
              </a:cxn>
              <a:cxn ang="0">
                <a:pos x="57" y="33"/>
              </a:cxn>
              <a:cxn ang="0">
                <a:pos x="57" y="50"/>
              </a:cxn>
              <a:cxn ang="0">
                <a:pos x="53" y="54"/>
              </a:cxn>
              <a:cxn ang="0">
                <a:pos x="9" y="54"/>
              </a:cxn>
              <a:cxn ang="0">
                <a:pos x="6" y="50"/>
              </a:cxn>
              <a:cxn ang="0">
                <a:pos x="6" y="33"/>
              </a:cxn>
              <a:cxn ang="0">
                <a:pos x="2" y="33"/>
              </a:cxn>
              <a:cxn ang="0">
                <a:pos x="0" y="32"/>
              </a:cxn>
              <a:cxn ang="0">
                <a:pos x="0" y="19"/>
              </a:cxn>
              <a:cxn ang="0">
                <a:pos x="2" y="18"/>
              </a:cxn>
              <a:cxn ang="0">
                <a:pos x="19" y="18"/>
              </a:cxn>
              <a:cxn ang="0">
                <a:pos x="10" y="9"/>
              </a:cxn>
              <a:cxn ang="0">
                <a:pos x="19" y="0"/>
              </a:cxn>
              <a:cxn ang="0">
                <a:pos x="26" y="3"/>
              </a:cxn>
              <a:cxn ang="0">
                <a:pos x="31" y="10"/>
              </a:cxn>
              <a:cxn ang="0">
                <a:pos x="36" y="3"/>
              </a:cxn>
              <a:cxn ang="0">
                <a:pos x="43" y="0"/>
              </a:cxn>
              <a:cxn ang="0">
                <a:pos x="52" y="9"/>
              </a:cxn>
              <a:cxn ang="0">
                <a:pos x="43" y="18"/>
              </a:cxn>
              <a:cxn ang="0">
                <a:pos x="61" y="18"/>
              </a:cxn>
              <a:cxn ang="0">
                <a:pos x="62" y="19"/>
              </a:cxn>
              <a:cxn ang="0">
                <a:pos x="62" y="32"/>
              </a:cxn>
              <a:cxn ang="0">
                <a:pos x="27" y="13"/>
              </a:cxn>
              <a:cxn ang="0">
                <a:pos x="22" y="6"/>
              </a:cxn>
              <a:cxn ang="0">
                <a:pos x="19" y="5"/>
              </a:cxn>
              <a:cxn ang="0">
                <a:pos x="16" y="9"/>
              </a:cxn>
              <a:cxn ang="0">
                <a:pos x="19" y="13"/>
              </a:cxn>
              <a:cxn ang="0">
                <a:pos x="27" y="13"/>
              </a:cxn>
              <a:cxn ang="0">
                <a:pos x="38" y="45"/>
              </a:cxn>
              <a:cxn ang="0">
                <a:pos x="38" y="26"/>
              </a:cxn>
              <a:cxn ang="0">
                <a:pos x="38" y="18"/>
              </a:cxn>
              <a:cxn ang="0">
                <a:pos x="25" y="18"/>
              </a:cxn>
              <a:cxn ang="0">
                <a:pos x="25" y="26"/>
              </a:cxn>
              <a:cxn ang="0">
                <a:pos x="25" y="45"/>
              </a:cxn>
              <a:cxn ang="0">
                <a:pos x="25" y="47"/>
              </a:cxn>
              <a:cxn ang="0">
                <a:pos x="27" y="49"/>
              </a:cxn>
              <a:cxn ang="0">
                <a:pos x="35" y="49"/>
              </a:cxn>
              <a:cxn ang="0">
                <a:pos x="38" y="47"/>
              </a:cxn>
              <a:cxn ang="0">
                <a:pos x="38" y="45"/>
              </a:cxn>
              <a:cxn ang="0">
                <a:pos x="43" y="5"/>
              </a:cxn>
              <a:cxn ang="0">
                <a:pos x="40" y="6"/>
              </a:cxn>
              <a:cxn ang="0">
                <a:pos x="35" y="13"/>
              </a:cxn>
              <a:cxn ang="0">
                <a:pos x="43" y="13"/>
              </a:cxn>
              <a:cxn ang="0">
                <a:pos x="47" y="9"/>
              </a:cxn>
              <a:cxn ang="0">
                <a:pos x="43" y="5"/>
              </a:cxn>
            </a:cxnLst>
            <a:rect l="0" t="0" r="r" b="b"/>
            <a:pathLst>
              <a:path w="62" h="54">
                <a:moveTo>
                  <a:pt x="62" y="32"/>
                </a:moveTo>
                <a:cubicBezTo>
                  <a:pt x="62" y="33"/>
                  <a:pt x="62" y="33"/>
                  <a:pt x="61" y="33"/>
                </a:cubicBezTo>
                <a:cubicBezTo>
                  <a:pt x="57" y="33"/>
                  <a:pt x="57" y="33"/>
                  <a:pt x="57" y="33"/>
                </a:cubicBezTo>
                <a:cubicBezTo>
                  <a:pt x="57" y="50"/>
                  <a:pt x="57" y="50"/>
                  <a:pt x="57" y="50"/>
                </a:cubicBezTo>
                <a:cubicBezTo>
                  <a:pt x="57" y="52"/>
                  <a:pt x="55" y="54"/>
                  <a:pt x="53" y="54"/>
                </a:cubicBezTo>
                <a:cubicBezTo>
                  <a:pt x="9" y="54"/>
                  <a:pt x="9" y="54"/>
                  <a:pt x="9" y="54"/>
                </a:cubicBezTo>
                <a:cubicBezTo>
                  <a:pt x="7" y="54"/>
                  <a:pt x="6" y="52"/>
                  <a:pt x="6" y="50"/>
                </a:cubicBezTo>
                <a:cubicBezTo>
                  <a:pt x="6" y="33"/>
                  <a:pt x="6" y="33"/>
                  <a:pt x="6" y="33"/>
                </a:cubicBezTo>
                <a:cubicBezTo>
                  <a:pt x="2" y="33"/>
                  <a:pt x="2" y="33"/>
                  <a:pt x="2" y="33"/>
                </a:cubicBezTo>
                <a:cubicBezTo>
                  <a:pt x="1" y="33"/>
                  <a:pt x="0" y="33"/>
                  <a:pt x="0" y="32"/>
                </a:cubicBezTo>
                <a:cubicBezTo>
                  <a:pt x="0" y="19"/>
                  <a:pt x="0" y="19"/>
                  <a:pt x="0" y="19"/>
                </a:cubicBezTo>
                <a:cubicBezTo>
                  <a:pt x="0" y="19"/>
                  <a:pt x="1" y="18"/>
                  <a:pt x="2" y="18"/>
                </a:cubicBezTo>
                <a:cubicBezTo>
                  <a:pt x="19" y="18"/>
                  <a:pt x="19" y="18"/>
                  <a:pt x="19" y="18"/>
                </a:cubicBezTo>
                <a:cubicBezTo>
                  <a:pt x="14" y="18"/>
                  <a:pt x="10" y="14"/>
                  <a:pt x="10" y="9"/>
                </a:cubicBezTo>
                <a:cubicBezTo>
                  <a:pt x="10" y="4"/>
                  <a:pt x="14" y="0"/>
                  <a:pt x="19" y="0"/>
                </a:cubicBezTo>
                <a:cubicBezTo>
                  <a:pt x="22" y="0"/>
                  <a:pt x="25" y="1"/>
                  <a:pt x="26" y="3"/>
                </a:cubicBezTo>
                <a:cubicBezTo>
                  <a:pt x="31" y="10"/>
                  <a:pt x="31" y="10"/>
                  <a:pt x="31" y="10"/>
                </a:cubicBezTo>
                <a:cubicBezTo>
                  <a:pt x="36" y="3"/>
                  <a:pt x="36" y="3"/>
                  <a:pt x="36" y="3"/>
                </a:cubicBezTo>
                <a:cubicBezTo>
                  <a:pt x="38" y="1"/>
                  <a:pt x="41" y="0"/>
                  <a:pt x="43" y="0"/>
                </a:cubicBezTo>
                <a:cubicBezTo>
                  <a:pt x="48" y="0"/>
                  <a:pt x="52" y="4"/>
                  <a:pt x="52" y="9"/>
                </a:cubicBezTo>
                <a:cubicBezTo>
                  <a:pt x="52" y="14"/>
                  <a:pt x="48" y="18"/>
                  <a:pt x="43" y="18"/>
                </a:cubicBezTo>
                <a:cubicBezTo>
                  <a:pt x="61" y="18"/>
                  <a:pt x="61" y="18"/>
                  <a:pt x="61" y="18"/>
                </a:cubicBezTo>
                <a:cubicBezTo>
                  <a:pt x="62" y="18"/>
                  <a:pt x="62" y="19"/>
                  <a:pt x="62" y="19"/>
                </a:cubicBezTo>
                <a:lnTo>
                  <a:pt x="62" y="32"/>
                </a:lnTo>
                <a:close/>
                <a:moveTo>
                  <a:pt x="27" y="13"/>
                </a:moveTo>
                <a:cubicBezTo>
                  <a:pt x="22" y="6"/>
                  <a:pt x="22" y="6"/>
                  <a:pt x="22" y="6"/>
                </a:cubicBezTo>
                <a:cubicBezTo>
                  <a:pt x="22" y="6"/>
                  <a:pt x="21" y="5"/>
                  <a:pt x="19" y="5"/>
                </a:cubicBezTo>
                <a:cubicBezTo>
                  <a:pt x="17" y="5"/>
                  <a:pt x="16" y="7"/>
                  <a:pt x="16" y="9"/>
                </a:cubicBezTo>
                <a:cubicBezTo>
                  <a:pt x="16" y="11"/>
                  <a:pt x="17" y="13"/>
                  <a:pt x="19" y="13"/>
                </a:cubicBezTo>
                <a:lnTo>
                  <a:pt x="27" y="13"/>
                </a:lnTo>
                <a:close/>
                <a:moveTo>
                  <a:pt x="38" y="45"/>
                </a:moveTo>
                <a:cubicBezTo>
                  <a:pt x="38" y="26"/>
                  <a:pt x="38" y="26"/>
                  <a:pt x="38" y="26"/>
                </a:cubicBezTo>
                <a:cubicBezTo>
                  <a:pt x="38" y="18"/>
                  <a:pt x="38" y="18"/>
                  <a:pt x="38" y="18"/>
                </a:cubicBezTo>
                <a:cubicBezTo>
                  <a:pt x="25" y="18"/>
                  <a:pt x="25" y="18"/>
                  <a:pt x="25" y="18"/>
                </a:cubicBezTo>
                <a:cubicBezTo>
                  <a:pt x="25" y="26"/>
                  <a:pt x="25" y="26"/>
                  <a:pt x="25" y="26"/>
                </a:cubicBezTo>
                <a:cubicBezTo>
                  <a:pt x="25" y="45"/>
                  <a:pt x="25" y="45"/>
                  <a:pt x="25" y="45"/>
                </a:cubicBezTo>
                <a:cubicBezTo>
                  <a:pt x="25" y="47"/>
                  <a:pt x="25" y="47"/>
                  <a:pt x="25" y="47"/>
                </a:cubicBezTo>
                <a:cubicBezTo>
                  <a:pt x="25" y="48"/>
                  <a:pt x="26" y="49"/>
                  <a:pt x="27" y="49"/>
                </a:cubicBezTo>
                <a:cubicBezTo>
                  <a:pt x="35" y="49"/>
                  <a:pt x="35" y="49"/>
                  <a:pt x="35" y="49"/>
                </a:cubicBezTo>
                <a:cubicBezTo>
                  <a:pt x="37" y="49"/>
                  <a:pt x="38" y="48"/>
                  <a:pt x="38" y="47"/>
                </a:cubicBezTo>
                <a:lnTo>
                  <a:pt x="38" y="45"/>
                </a:lnTo>
                <a:close/>
                <a:moveTo>
                  <a:pt x="43" y="5"/>
                </a:moveTo>
                <a:cubicBezTo>
                  <a:pt x="42" y="5"/>
                  <a:pt x="41" y="6"/>
                  <a:pt x="40" y="6"/>
                </a:cubicBezTo>
                <a:cubicBezTo>
                  <a:pt x="35" y="13"/>
                  <a:pt x="35" y="13"/>
                  <a:pt x="35" y="13"/>
                </a:cubicBezTo>
                <a:cubicBezTo>
                  <a:pt x="43" y="13"/>
                  <a:pt x="43" y="13"/>
                  <a:pt x="43" y="13"/>
                </a:cubicBezTo>
                <a:cubicBezTo>
                  <a:pt x="45" y="13"/>
                  <a:pt x="47" y="11"/>
                  <a:pt x="47" y="9"/>
                </a:cubicBezTo>
                <a:cubicBezTo>
                  <a:pt x="47" y="7"/>
                  <a:pt x="45" y="5"/>
                  <a:pt x="43" y="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3311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 Stage">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12"/>
          <p:cNvSpPr>
            <a:spLocks noEditPoints="1"/>
          </p:cNvSpPr>
          <p:nvPr/>
        </p:nvSpPr>
        <p:spPr bwMode="auto">
          <a:xfrm rot="10800000">
            <a:off x="5503067" y="1397001"/>
            <a:ext cx="1185868" cy="1202225"/>
          </a:xfrm>
          <a:custGeom>
            <a:avLst/>
            <a:gdLst/>
            <a:ahLst/>
            <a:cxnLst>
              <a:cxn ang="0">
                <a:pos x="26" y="55"/>
              </a:cxn>
              <a:cxn ang="0">
                <a:pos x="14" y="67"/>
              </a:cxn>
              <a:cxn ang="0">
                <a:pos x="13" y="68"/>
              </a:cxn>
              <a:cxn ang="0">
                <a:pos x="12" y="67"/>
              </a:cxn>
              <a:cxn ang="0">
                <a:pos x="0" y="55"/>
              </a:cxn>
              <a:cxn ang="0">
                <a:pos x="0" y="54"/>
              </a:cxn>
              <a:cxn ang="0">
                <a:pos x="1" y="53"/>
              </a:cxn>
              <a:cxn ang="0">
                <a:pos x="8" y="53"/>
              </a:cxn>
              <a:cxn ang="0">
                <a:pos x="8" y="1"/>
              </a:cxn>
              <a:cxn ang="0">
                <a:pos x="10" y="0"/>
              </a:cxn>
              <a:cxn ang="0">
                <a:pos x="17" y="0"/>
              </a:cxn>
              <a:cxn ang="0">
                <a:pos x="18" y="1"/>
              </a:cxn>
              <a:cxn ang="0">
                <a:pos x="18" y="53"/>
              </a:cxn>
              <a:cxn ang="0">
                <a:pos x="25" y="53"/>
              </a:cxn>
              <a:cxn ang="0">
                <a:pos x="27" y="54"/>
              </a:cxn>
              <a:cxn ang="0">
                <a:pos x="26" y="55"/>
              </a:cxn>
              <a:cxn ang="0">
                <a:pos x="67" y="8"/>
              </a:cxn>
              <a:cxn ang="0">
                <a:pos x="66" y="9"/>
              </a:cxn>
              <a:cxn ang="0">
                <a:pos x="34" y="9"/>
              </a:cxn>
              <a:cxn ang="0">
                <a:pos x="33" y="8"/>
              </a:cxn>
              <a:cxn ang="0">
                <a:pos x="33" y="1"/>
              </a:cxn>
              <a:cxn ang="0">
                <a:pos x="34" y="0"/>
              </a:cxn>
              <a:cxn ang="0">
                <a:pos x="66" y="0"/>
              </a:cxn>
              <a:cxn ang="0">
                <a:pos x="67" y="1"/>
              </a:cxn>
              <a:cxn ang="0">
                <a:pos x="67" y="8"/>
              </a:cxn>
              <a:cxn ang="0">
                <a:pos x="60" y="28"/>
              </a:cxn>
              <a:cxn ang="0">
                <a:pos x="58" y="29"/>
              </a:cxn>
              <a:cxn ang="0">
                <a:pos x="34" y="29"/>
              </a:cxn>
              <a:cxn ang="0">
                <a:pos x="33" y="28"/>
              </a:cxn>
              <a:cxn ang="0">
                <a:pos x="33" y="20"/>
              </a:cxn>
              <a:cxn ang="0">
                <a:pos x="34" y="19"/>
              </a:cxn>
              <a:cxn ang="0">
                <a:pos x="58" y="19"/>
              </a:cxn>
              <a:cxn ang="0">
                <a:pos x="60" y="20"/>
              </a:cxn>
              <a:cxn ang="0">
                <a:pos x="60" y="28"/>
              </a:cxn>
              <a:cxn ang="0">
                <a:pos x="52" y="47"/>
              </a:cxn>
              <a:cxn ang="0">
                <a:pos x="51" y="48"/>
              </a:cxn>
              <a:cxn ang="0">
                <a:pos x="34" y="48"/>
              </a:cxn>
              <a:cxn ang="0">
                <a:pos x="33" y="47"/>
              </a:cxn>
              <a:cxn ang="0">
                <a:pos x="33" y="40"/>
              </a:cxn>
              <a:cxn ang="0">
                <a:pos x="34" y="39"/>
              </a:cxn>
              <a:cxn ang="0">
                <a:pos x="51" y="39"/>
              </a:cxn>
              <a:cxn ang="0">
                <a:pos x="52" y="40"/>
              </a:cxn>
              <a:cxn ang="0">
                <a:pos x="52" y="47"/>
              </a:cxn>
              <a:cxn ang="0">
                <a:pos x="45" y="67"/>
              </a:cxn>
              <a:cxn ang="0">
                <a:pos x="44" y="68"/>
              </a:cxn>
              <a:cxn ang="0">
                <a:pos x="34" y="68"/>
              </a:cxn>
              <a:cxn ang="0">
                <a:pos x="33" y="67"/>
              </a:cxn>
              <a:cxn ang="0">
                <a:pos x="33" y="59"/>
              </a:cxn>
              <a:cxn ang="0">
                <a:pos x="34" y="58"/>
              </a:cxn>
              <a:cxn ang="0">
                <a:pos x="44" y="58"/>
              </a:cxn>
              <a:cxn ang="0">
                <a:pos x="45" y="59"/>
              </a:cxn>
              <a:cxn ang="0">
                <a:pos x="45" y="67"/>
              </a:cxn>
            </a:cxnLst>
            <a:rect l="0" t="0" r="r" b="b"/>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39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 Steps">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219"/>
          <p:cNvSpPr>
            <a:spLocks noEditPoints="1"/>
          </p:cNvSpPr>
          <p:nvPr/>
        </p:nvSpPr>
        <p:spPr bwMode="auto">
          <a:xfrm>
            <a:off x="5503067" y="1701799"/>
            <a:ext cx="1185868" cy="919652"/>
          </a:xfrm>
          <a:custGeom>
            <a:avLst/>
            <a:gdLst/>
            <a:ahLst/>
            <a:cxnLst>
              <a:cxn ang="0">
                <a:pos x="8" y="15"/>
              </a:cxn>
              <a:cxn ang="0">
                <a:pos x="0" y="7"/>
              </a:cxn>
              <a:cxn ang="0">
                <a:pos x="8" y="0"/>
              </a:cxn>
              <a:cxn ang="0">
                <a:pos x="15" y="7"/>
              </a:cxn>
              <a:cxn ang="0">
                <a:pos x="8" y="15"/>
              </a:cxn>
              <a:cxn ang="0">
                <a:pos x="8" y="34"/>
              </a:cxn>
              <a:cxn ang="0">
                <a:pos x="0" y="27"/>
              </a:cxn>
              <a:cxn ang="0">
                <a:pos x="8" y="19"/>
              </a:cxn>
              <a:cxn ang="0">
                <a:pos x="15" y="27"/>
              </a:cxn>
              <a:cxn ang="0">
                <a:pos x="8" y="34"/>
              </a:cxn>
              <a:cxn ang="0">
                <a:pos x="8" y="53"/>
              </a:cxn>
              <a:cxn ang="0">
                <a:pos x="0" y="46"/>
              </a:cxn>
              <a:cxn ang="0">
                <a:pos x="8" y="39"/>
              </a:cxn>
              <a:cxn ang="0">
                <a:pos x="15" y="46"/>
              </a:cxn>
              <a:cxn ang="0">
                <a:pos x="8" y="53"/>
              </a:cxn>
              <a:cxn ang="0">
                <a:pos x="68" y="11"/>
              </a:cxn>
              <a:cxn ang="0">
                <a:pos x="67" y="12"/>
              </a:cxn>
              <a:cxn ang="0">
                <a:pos x="21" y="12"/>
              </a:cxn>
              <a:cxn ang="0">
                <a:pos x="20" y="11"/>
              </a:cxn>
              <a:cxn ang="0">
                <a:pos x="20" y="4"/>
              </a:cxn>
              <a:cxn ang="0">
                <a:pos x="21" y="2"/>
              </a:cxn>
              <a:cxn ang="0">
                <a:pos x="67" y="2"/>
              </a:cxn>
              <a:cxn ang="0">
                <a:pos x="68" y="4"/>
              </a:cxn>
              <a:cxn ang="0">
                <a:pos x="68" y="11"/>
              </a:cxn>
              <a:cxn ang="0">
                <a:pos x="68" y="30"/>
              </a:cxn>
              <a:cxn ang="0">
                <a:pos x="67" y="32"/>
              </a:cxn>
              <a:cxn ang="0">
                <a:pos x="21" y="32"/>
              </a:cxn>
              <a:cxn ang="0">
                <a:pos x="20" y="30"/>
              </a:cxn>
              <a:cxn ang="0">
                <a:pos x="20" y="23"/>
              </a:cxn>
              <a:cxn ang="0">
                <a:pos x="21" y="22"/>
              </a:cxn>
              <a:cxn ang="0">
                <a:pos x="67" y="22"/>
              </a:cxn>
              <a:cxn ang="0">
                <a:pos x="68" y="23"/>
              </a:cxn>
              <a:cxn ang="0">
                <a:pos x="68" y="30"/>
              </a:cxn>
              <a:cxn ang="0">
                <a:pos x="68" y="50"/>
              </a:cxn>
              <a:cxn ang="0">
                <a:pos x="67" y="51"/>
              </a:cxn>
              <a:cxn ang="0">
                <a:pos x="21" y="51"/>
              </a:cxn>
              <a:cxn ang="0">
                <a:pos x="20" y="50"/>
              </a:cxn>
              <a:cxn ang="0">
                <a:pos x="20" y="42"/>
              </a:cxn>
              <a:cxn ang="0">
                <a:pos x="21" y="41"/>
              </a:cxn>
              <a:cxn ang="0">
                <a:pos x="67" y="41"/>
              </a:cxn>
              <a:cxn ang="0">
                <a:pos x="68" y="42"/>
              </a:cxn>
              <a:cxn ang="0">
                <a:pos x="68" y="50"/>
              </a:cxn>
            </a:cxnLst>
            <a:rect l="0" t="0" r="r" b="b"/>
            <a:pathLst>
              <a:path w="68" h="53">
                <a:moveTo>
                  <a:pt x="8" y="15"/>
                </a:moveTo>
                <a:cubicBezTo>
                  <a:pt x="4" y="15"/>
                  <a:pt x="0" y="11"/>
                  <a:pt x="0" y="7"/>
                </a:cubicBezTo>
                <a:cubicBezTo>
                  <a:pt x="0" y="3"/>
                  <a:pt x="4" y="0"/>
                  <a:pt x="8" y="0"/>
                </a:cubicBezTo>
                <a:cubicBezTo>
                  <a:pt x="12" y="0"/>
                  <a:pt x="15" y="3"/>
                  <a:pt x="15" y="7"/>
                </a:cubicBezTo>
                <a:cubicBezTo>
                  <a:pt x="15" y="11"/>
                  <a:pt x="12" y="15"/>
                  <a:pt x="8" y="15"/>
                </a:cubicBezTo>
                <a:close/>
                <a:moveTo>
                  <a:pt x="8" y="34"/>
                </a:moveTo>
                <a:cubicBezTo>
                  <a:pt x="4" y="34"/>
                  <a:pt x="0" y="31"/>
                  <a:pt x="0" y="27"/>
                </a:cubicBezTo>
                <a:cubicBezTo>
                  <a:pt x="0" y="23"/>
                  <a:pt x="4" y="19"/>
                  <a:pt x="8" y="19"/>
                </a:cubicBezTo>
                <a:cubicBezTo>
                  <a:pt x="12" y="19"/>
                  <a:pt x="15" y="23"/>
                  <a:pt x="15" y="27"/>
                </a:cubicBezTo>
                <a:cubicBezTo>
                  <a:pt x="15" y="31"/>
                  <a:pt x="12" y="34"/>
                  <a:pt x="8" y="34"/>
                </a:cubicBezTo>
                <a:close/>
                <a:moveTo>
                  <a:pt x="8" y="53"/>
                </a:moveTo>
                <a:cubicBezTo>
                  <a:pt x="4" y="53"/>
                  <a:pt x="0" y="50"/>
                  <a:pt x="0" y="46"/>
                </a:cubicBezTo>
                <a:cubicBezTo>
                  <a:pt x="0" y="42"/>
                  <a:pt x="4" y="39"/>
                  <a:pt x="8" y="39"/>
                </a:cubicBezTo>
                <a:cubicBezTo>
                  <a:pt x="12" y="39"/>
                  <a:pt x="15" y="42"/>
                  <a:pt x="15" y="46"/>
                </a:cubicBezTo>
                <a:cubicBezTo>
                  <a:pt x="15" y="50"/>
                  <a:pt x="12" y="53"/>
                  <a:pt x="8" y="53"/>
                </a:cubicBezTo>
                <a:close/>
                <a:moveTo>
                  <a:pt x="68" y="11"/>
                </a:moveTo>
                <a:cubicBezTo>
                  <a:pt x="68" y="12"/>
                  <a:pt x="68" y="12"/>
                  <a:pt x="67" y="12"/>
                </a:cubicBezTo>
                <a:cubicBezTo>
                  <a:pt x="21" y="12"/>
                  <a:pt x="21" y="12"/>
                  <a:pt x="21" y="12"/>
                </a:cubicBezTo>
                <a:cubicBezTo>
                  <a:pt x="20" y="12"/>
                  <a:pt x="20" y="12"/>
                  <a:pt x="20" y="11"/>
                </a:cubicBezTo>
                <a:cubicBezTo>
                  <a:pt x="20" y="4"/>
                  <a:pt x="20" y="4"/>
                  <a:pt x="20" y="4"/>
                </a:cubicBezTo>
                <a:cubicBezTo>
                  <a:pt x="20" y="3"/>
                  <a:pt x="20" y="2"/>
                  <a:pt x="21" y="2"/>
                </a:cubicBezTo>
                <a:cubicBezTo>
                  <a:pt x="67" y="2"/>
                  <a:pt x="67" y="2"/>
                  <a:pt x="67" y="2"/>
                </a:cubicBezTo>
                <a:cubicBezTo>
                  <a:pt x="68" y="2"/>
                  <a:pt x="68" y="3"/>
                  <a:pt x="68" y="4"/>
                </a:cubicBezTo>
                <a:lnTo>
                  <a:pt x="68" y="11"/>
                </a:lnTo>
                <a:close/>
                <a:moveTo>
                  <a:pt x="68" y="30"/>
                </a:moveTo>
                <a:cubicBezTo>
                  <a:pt x="68" y="31"/>
                  <a:pt x="68" y="32"/>
                  <a:pt x="67" y="32"/>
                </a:cubicBezTo>
                <a:cubicBezTo>
                  <a:pt x="21" y="32"/>
                  <a:pt x="21" y="32"/>
                  <a:pt x="21" y="32"/>
                </a:cubicBezTo>
                <a:cubicBezTo>
                  <a:pt x="20" y="32"/>
                  <a:pt x="20" y="31"/>
                  <a:pt x="20" y="30"/>
                </a:cubicBezTo>
                <a:cubicBezTo>
                  <a:pt x="20" y="23"/>
                  <a:pt x="20" y="23"/>
                  <a:pt x="20" y="23"/>
                </a:cubicBezTo>
                <a:cubicBezTo>
                  <a:pt x="20" y="22"/>
                  <a:pt x="20" y="22"/>
                  <a:pt x="21" y="22"/>
                </a:cubicBezTo>
                <a:cubicBezTo>
                  <a:pt x="67" y="22"/>
                  <a:pt x="67" y="22"/>
                  <a:pt x="67" y="22"/>
                </a:cubicBezTo>
                <a:cubicBezTo>
                  <a:pt x="68" y="22"/>
                  <a:pt x="68" y="22"/>
                  <a:pt x="68" y="23"/>
                </a:cubicBezTo>
                <a:lnTo>
                  <a:pt x="68" y="30"/>
                </a:lnTo>
                <a:close/>
                <a:moveTo>
                  <a:pt x="68" y="50"/>
                </a:moveTo>
                <a:cubicBezTo>
                  <a:pt x="68" y="50"/>
                  <a:pt x="68" y="51"/>
                  <a:pt x="67" y="51"/>
                </a:cubicBezTo>
                <a:cubicBezTo>
                  <a:pt x="21" y="51"/>
                  <a:pt x="21" y="51"/>
                  <a:pt x="21" y="51"/>
                </a:cubicBezTo>
                <a:cubicBezTo>
                  <a:pt x="20" y="51"/>
                  <a:pt x="20" y="50"/>
                  <a:pt x="20" y="50"/>
                </a:cubicBezTo>
                <a:cubicBezTo>
                  <a:pt x="20" y="42"/>
                  <a:pt x="20" y="42"/>
                  <a:pt x="20" y="42"/>
                </a:cubicBezTo>
                <a:cubicBezTo>
                  <a:pt x="20" y="42"/>
                  <a:pt x="20" y="41"/>
                  <a:pt x="21" y="41"/>
                </a:cubicBezTo>
                <a:cubicBezTo>
                  <a:pt x="67" y="41"/>
                  <a:pt x="67" y="41"/>
                  <a:pt x="67" y="41"/>
                </a:cubicBezTo>
                <a:cubicBezTo>
                  <a:pt x="68" y="41"/>
                  <a:pt x="68" y="42"/>
                  <a:pt x="68" y="42"/>
                </a:cubicBezTo>
                <a:lnTo>
                  <a:pt x="68" y="5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80866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 Idea">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03"/>
          <p:cNvSpPr>
            <a:spLocks noEditPoints="1"/>
          </p:cNvSpPr>
          <p:nvPr/>
        </p:nvSpPr>
        <p:spPr bwMode="auto">
          <a:xfrm>
            <a:off x="5613303" y="1397832"/>
            <a:ext cx="965396" cy="14215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95472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 Structure">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56"/>
          <p:cNvSpPr>
            <a:spLocks noEditPoints="1"/>
          </p:cNvSpPr>
          <p:nvPr/>
        </p:nvSpPr>
        <p:spPr bwMode="auto">
          <a:xfrm>
            <a:off x="5470526" y="1498601"/>
            <a:ext cx="1250951" cy="125095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8121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 Puzzle">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77"/>
          <p:cNvSpPr>
            <a:spLocks/>
          </p:cNvSpPr>
          <p:nvPr/>
        </p:nvSpPr>
        <p:spPr bwMode="auto">
          <a:xfrm rot="20133226">
            <a:off x="5329055" y="1240368"/>
            <a:ext cx="1533892" cy="153246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bg1"/>
          </a:solidFill>
          <a:ln w="19050">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4867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 Network">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66"/>
          <p:cNvSpPr>
            <a:spLocks noEditPoints="1"/>
          </p:cNvSpPr>
          <p:nvPr/>
        </p:nvSpPr>
        <p:spPr bwMode="auto">
          <a:xfrm>
            <a:off x="5577490" y="1594470"/>
            <a:ext cx="1037021" cy="121131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31229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Header - Social">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54"/>
          <p:cNvSpPr>
            <a:spLocks/>
          </p:cNvSpPr>
          <p:nvPr/>
        </p:nvSpPr>
        <p:spPr bwMode="auto">
          <a:xfrm>
            <a:off x="5348011" y="1498601"/>
            <a:ext cx="1495979" cy="119244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5130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B9741-0248-424C-BFEE-90A7C1599809}" type="datetime1">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82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 Human">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85"/>
          <p:cNvSpPr>
            <a:spLocks noEditPoints="1"/>
          </p:cNvSpPr>
          <p:nvPr/>
        </p:nvSpPr>
        <p:spPr bwMode="auto">
          <a:xfrm>
            <a:off x="5497221" y="1229600"/>
            <a:ext cx="1197561" cy="1691400"/>
          </a:xfrm>
          <a:custGeom>
            <a:avLst/>
            <a:gdLst/>
            <a:ahLst/>
            <a:cxnLst>
              <a:cxn ang="0">
                <a:pos x="42" y="40"/>
              </a:cxn>
              <a:cxn ang="0">
                <a:pos x="39" y="38"/>
              </a:cxn>
              <a:cxn ang="0">
                <a:pos x="31" y="26"/>
              </a:cxn>
              <a:cxn ang="0">
                <a:pos x="29" y="26"/>
              </a:cxn>
              <a:cxn ang="0">
                <a:pos x="29" y="31"/>
              </a:cxn>
              <a:cxn ang="0">
                <a:pos x="38" y="45"/>
              </a:cxn>
              <a:cxn ang="0">
                <a:pos x="39" y="47"/>
              </a:cxn>
              <a:cxn ang="0">
                <a:pos x="36" y="49"/>
              </a:cxn>
              <a:cxn ang="0">
                <a:pos x="29" y="49"/>
              </a:cxn>
              <a:cxn ang="0">
                <a:pos x="29" y="59"/>
              </a:cxn>
              <a:cxn ang="0">
                <a:pos x="25" y="63"/>
              </a:cxn>
              <a:cxn ang="0">
                <a:pos x="20" y="63"/>
              </a:cxn>
              <a:cxn ang="0">
                <a:pos x="16" y="59"/>
              </a:cxn>
              <a:cxn ang="0">
                <a:pos x="16" y="49"/>
              </a:cxn>
              <a:cxn ang="0">
                <a:pos x="9" y="49"/>
              </a:cxn>
              <a:cxn ang="0">
                <a:pos x="7" y="47"/>
              </a:cxn>
              <a:cxn ang="0">
                <a:pos x="7" y="45"/>
              </a:cxn>
              <a:cxn ang="0">
                <a:pos x="16" y="31"/>
              </a:cxn>
              <a:cxn ang="0">
                <a:pos x="16" y="26"/>
              </a:cxn>
              <a:cxn ang="0">
                <a:pos x="14" y="26"/>
              </a:cxn>
              <a:cxn ang="0">
                <a:pos x="6" y="38"/>
              </a:cxn>
              <a:cxn ang="0">
                <a:pos x="3" y="40"/>
              </a:cxn>
              <a:cxn ang="0">
                <a:pos x="0" y="36"/>
              </a:cxn>
              <a:cxn ang="0">
                <a:pos x="0" y="34"/>
              </a:cxn>
              <a:cxn ang="0">
                <a:pos x="9" y="21"/>
              </a:cxn>
              <a:cxn ang="0">
                <a:pos x="16" y="17"/>
              </a:cxn>
              <a:cxn ang="0">
                <a:pos x="29" y="17"/>
              </a:cxn>
              <a:cxn ang="0">
                <a:pos x="36" y="21"/>
              </a:cxn>
              <a:cxn ang="0">
                <a:pos x="45" y="34"/>
              </a:cxn>
              <a:cxn ang="0">
                <a:pos x="45" y="36"/>
              </a:cxn>
              <a:cxn ang="0">
                <a:pos x="42" y="40"/>
              </a:cxn>
              <a:cxn ang="0">
                <a:pos x="23" y="16"/>
              </a:cxn>
              <a:cxn ang="0">
                <a:pos x="15" y="8"/>
              </a:cxn>
              <a:cxn ang="0">
                <a:pos x="23" y="0"/>
              </a:cxn>
              <a:cxn ang="0">
                <a:pos x="31" y="8"/>
              </a:cxn>
              <a:cxn ang="0">
                <a:pos x="23" y="16"/>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84834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 IT">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101"/>
          <p:cNvSpPr>
            <a:spLocks noEditPoints="1"/>
          </p:cNvSpPr>
          <p:nvPr/>
        </p:nvSpPr>
        <p:spPr bwMode="auto">
          <a:xfrm>
            <a:off x="5339411" y="1667934"/>
            <a:ext cx="1513180" cy="100270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38859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 Data">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7"/>
          <p:cNvSpPr>
            <a:spLocks noEditPoints="1"/>
          </p:cNvSpPr>
          <p:nvPr/>
        </p:nvSpPr>
        <p:spPr bwMode="auto">
          <a:xfrm rot="16200000">
            <a:off x="5457169" y="1600199"/>
            <a:ext cx="1277665" cy="992716"/>
          </a:xfrm>
          <a:custGeom>
            <a:avLst/>
            <a:gdLst/>
            <a:ahLst/>
            <a:cxnLst>
              <a:cxn ang="0">
                <a:pos x="45" y="7"/>
              </a:cxn>
              <a:cxn ang="0">
                <a:pos x="43" y="9"/>
              </a:cxn>
              <a:cxn ang="0">
                <a:pos x="2" y="9"/>
              </a:cxn>
              <a:cxn ang="0">
                <a:pos x="0" y="7"/>
              </a:cxn>
              <a:cxn ang="0">
                <a:pos x="0" y="2"/>
              </a:cxn>
              <a:cxn ang="0">
                <a:pos x="2" y="0"/>
              </a:cxn>
              <a:cxn ang="0">
                <a:pos x="43" y="0"/>
              </a:cxn>
              <a:cxn ang="0">
                <a:pos x="45" y="2"/>
              </a:cxn>
              <a:cxn ang="0">
                <a:pos x="45" y="7"/>
              </a:cxn>
              <a:cxn ang="0">
                <a:pos x="59" y="20"/>
              </a:cxn>
              <a:cxn ang="0">
                <a:pos x="57" y="23"/>
              </a:cxn>
              <a:cxn ang="0">
                <a:pos x="2" y="23"/>
              </a:cxn>
              <a:cxn ang="0">
                <a:pos x="0" y="20"/>
              </a:cxn>
              <a:cxn ang="0">
                <a:pos x="0" y="16"/>
              </a:cxn>
              <a:cxn ang="0">
                <a:pos x="2" y="13"/>
              </a:cxn>
              <a:cxn ang="0">
                <a:pos x="57" y="13"/>
              </a:cxn>
              <a:cxn ang="0">
                <a:pos x="59" y="16"/>
              </a:cxn>
              <a:cxn ang="0">
                <a:pos x="59" y="20"/>
              </a:cxn>
              <a:cxn ang="0">
                <a:pos x="50" y="34"/>
              </a:cxn>
              <a:cxn ang="0">
                <a:pos x="48" y="36"/>
              </a:cxn>
              <a:cxn ang="0">
                <a:pos x="2" y="36"/>
              </a:cxn>
              <a:cxn ang="0">
                <a:pos x="0" y="34"/>
              </a:cxn>
              <a:cxn ang="0">
                <a:pos x="0" y="29"/>
              </a:cxn>
              <a:cxn ang="0">
                <a:pos x="2" y="27"/>
              </a:cxn>
              <a:cxn ang="0">
                <a:pos x="48" y="27"/>
              </a:cxn>
              <a:cxn ang="0">
                <a:pos x="50" y="29"/>
              </a:cxn>
              <a:cxn ang="0">
                <a:pos x="50" y="34"/>
              </a:cxn>
              <a:cxn ang="0">
                <a:pos x="64" y="48"/>
              </a:cxn>
              <a:cxn ang="0">
                <a:pos x="61" y="50"/>
              </a:cxn>
              <a:cxn ang="0">
                <a:pos x="2" y="50"/>
              </a:cxn>
              <a:cxn ang="0">
                <a:pos x="0" y="48"/>
              </a:cxn>
              <a:cxn ang="0">
                <a:pos x="0" y="43"/>
              </a:cxn>
              <a:cxn ang="0">
                <a:pos x="2" y="41"/>
              </a:cxn>
              <a:cxn ang="0">
                <a:pos x="61" y="41"/>
              </a:cxn>
              <a:cxn ang="0">
                <a:pos x="64" y="43"/>
              </a:cxn>
              <a:cxn ang="0">
                <a:pos x="64" y="48"/>
              </a:cxn>
            </a:cxnLst>
            <a:rect l="0" t="0" r="r" b="b"/>
            <a:pathLst>
              <a:path w="64" h="50">
                <a:moveTo>
                  <a:pt x="45" y="7"/>
                </a:moveTo>
                <a:cubicBezTo>
                  <a:pt x="45" y="8"/>
                  <a:pt x="44" y="9"/>
                  <a:pt x="43" y="9"/>
                </a:cubicBezTo>
                <a:cubicBezTo>
                  <a:pt x="2" y="9"/>
                  <a:pt x="2" y="9"/>
                  <a:pt x="2" y="9"/>
                </a:cubicBezTo>
                <a:cubicBezTo>
                  <a:pt x="1" y="9"/>
                  <a:pt x="0" y="8"/>
                  <a:pt x="0" y="7"/>
                </a:cubicBezTo>
                <a:cubicBezTo>
                  <a:pt x="0" y="2"/>
                  <a:pt x="0" y="2"/>
                  <a:pt x="0" y="2"/>
                </a:cubicBezTo>
                <a:cubicBezTo>
                  <a:pt x="0" y="1"/>
                  <a:pt x="1" y="0"/>
                  <a:pt x="2" y="0"/>
                </a:cubicBezTo>
                <a:cubicBezTo>
                  <a:pt x="43" y="0"/>
                  <a:pt x="43" y="0"/>
                  <a:pt x="43" y="0"/>
                </a:cubicBezTo>
                <a:cubicBezTo>
                  <a:pt x="44" y="0"/>
                  <a:pt x="45" y="1"/>
                  <a:pt x="45" y="2"/>
                </a:cubicBezTo>
                <a:lnTo>
                  <a:pt x="45" y="7"/>
                </a:lnTo>
                <a:close/>
                <a:moveTo>
                  <a:pt x="59" y="20"/>
                </a:moveTo>
                <a:cubicBezTo>
                  <a:pt x="59" y="22"/>
                  <a:pt x="58" y="23"/>
                  <a:pt x="57" y="23"/>
                </a:cubicBezTo>
                <a:cubicBezTo>
                  <a:pt x="2" y="23"/>
                  <a:pt x="2" y="23"/>
                  <a:pt x="2" y="23"/>
                </a:cubicBezTo>
                <a:cubicBezTo>
                  <a:pt x="1" y="23"/>
                  <a:pt x="0" y="22"/>
                  <a:pt x="0" y="20"/>
                </a:cubicBezTo>
                <a:cubicBezTo>
                  <a:pt x="0" y="16"/>
                  <a:pt x="0" y="16"/>
                  <a:pt x="0" y="16"/>
                </a:cubicBezTo>
                <a:cubicBezTo>
                  <a:pt x="0" y="14"/>
                  <a:pt x="1" y="13"/>
                  <a:pt x="2" y="13"/>
                </a:cubicBezTo>
                <a:cubicBezTo>
                  <a:pt x="57" y="13"/>
                  <a:pt x="57" y="13"/>
                  <a:pt x="57" y="13"/>
                </a:cubicBezTo>
                <a:cubicBezTo>
                  <a:pt x="58" y="13"/>
                  <a:pt x="59" y="14"/>
                  <a:pt x="59" y="16"/>
                </a:cubicBezTo>
                <a:lnTo>
                  <a:pt x="59" y="20"/>
                </a:lnTo>
                <a:close/>
                <a:moveTo>
                  <a:pt x="50" y="34"/>
                </a:moveTo>
                <a:cubicBezTo>
                  <a:pt x="50" y="35"/>
                  <a:pt x="49" y="36"/>
                  <a:pt x="48" y="36"/>
                </a:cubicBezTo>
                <a:cubicBezTo>
                  <a:pt x="2" y="36"/>
                  <a:pt x="2" y="36"/>
                  <a:pt x="2" y="36"/>
                </a:cubicBezTo>
                <a:cubicBezTo>
                  <a:pt x="1" y="36"/>
                  <a:pt x="0" y="35"/>
                  <a:pt x="0" y="34"/>
                </a:cubicBezTo>
                <a:cubicBezTo>
                  <a:pt x="0" y="29"/>
                  <a:pt x="0" y="29"/>
                  <a:pt x="0" y="29"/>
                </a:cubicBezTo>
                <a:cubicBezTo>
                  <a:pt x="0" y="28"/>
                  <a:pt x="1" y="27"/>
                  <a:pt x="2" y="27"/>
                </a:cubicBezTo>
                <a:cubicBezTo>
                  <a:pt x="48" y="27"/>
                  <a:pt x="48" y="27"/>
                  <a:pt x="48" y="27"/>
                </a:cubicBezTo>
                <a:cubicBezTo>
                  <a:pt x="49" y="27"/>
                  <a:pt x="50" y="28"/>
                  <a:pt x="50" y="29"/>
                </a:cubicBezTo>
                <a:lnTo>
                  <a:pt x="50" y="34"/>
                </a:lnTo>
                <a:close/>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41133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 Map">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83"/>
          <p:cNvSpPr>
            <a:spLocks noEditPoints="1"/>
          </p:cNvSpPr>
          <p:nvPr/>
        </p:nvSpPr>
        <p:spPr bwMode="auto">
          <a:xfrm>
            <a:off x="5569331" y="1498600"/>
            <a:ext cx="1053339" cy="158000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12700">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65948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 Contact">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4" name="Freeform 89"/>
          <p:cNvSpPr>
            <a:spLocks noEditPoints="1"/>
          </p:cNvSpPr>
          <p:nvPr/>
        </p:nvSpPr>
        <p:spPr bwMode="auto">
          <a:xfrm>
            <a:off x="5360224" y="1246248"/>
            <a:ext cx="1471555" cy="1471552"/>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64405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Header - Appreciation">
    <p:bg>
      <p:bgPr>
        <a:solidFill>
          <a:schemeClr val="bg1"/>
        </a:solidFill>
        <a:effectLst/>
      </p:bgPr>
    </p:bg>
    <p:spTree>
      <p:nvGrpSpPr>
        <p:cNvPr id="1" name=""/>
        <p:cNvGrpSpPr/>
        <p:nvPr/>
      </p:nvGrpSpPr>
      <p:grpSpPr>
        <a:xfrm>
          <a:off x="0" y="0"/>
          <a:ext cx="0" cy="0"/>
          <a:chOff x="0" y="0"/>
          <a:chExt cx="0" cy="0"/>
        </a:xfrm>
      </p:grpSpPr>
      <p:sp>
        <p:nvSpPr>
          <p:cNvPr id="12" name="Pentagon 11"/>
          <p:cNvSpPr/>
          <p:nvPr/>
        </p:nvSpPr>
        <p:spPr bwMode="auto">
          <a:xfrm rot="5400000">
            <a:off x="4127499" y="444501"/>
            <a:ext cx="3937003" cy="3048000"/>
          </a:xfrm>
          <a:prstGeom prst="homePlate">
            <a:avLst/>
          </a:prstGeom>
          <a:solidFill>
            <a:srgbClr val="0068A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 name="Title 1"/>
          <p:cNvSpPr>
            <a:spLocks noGrp="1"/>
          </p:cNvSpPr>
          <p:nvPr>
            <p:ph type="title"/>
          </p:nvPr>
        </p:nvSpPr>
        <p:spPr>
          <a:xfrm>
            <a:off x="914400" y="4043834"/>
            <a:ext cx="10363200" cy="502766"/>
          </a:xfrm>
        </p:spPr>
        <p:txBody>
          <a:bodyPr/>
          <a:lstStyle>
            <a:lvl1pPr algn="ctr">
              <a:defRPr sz="2667" b="1" cap="all">
                <a:solidFill>
                  <a:srgbClr val="0068AA"/>
                </a:solidFill>
              </a:defRPr>
            </a:lvl1pPr>
          </a:lstStyle>
          <a:p>
            <a:r>
              <a:rPr lang="en-US"/>
              <a:t>Click to edit Master title style</a:t>
            </a:r>
          </a:p>
        </p:txBody>
      </p:sp>
      <p:sp>
        <p:nvSpPr>
          <p:cNvPr id="3" name="Text Placeholder 2"/>
          <p:cNvSpPr>
            <a:spLocks noGrp="1"/>
          </p:cNvSpPr>
          <p:nvPr>
            <p:ph type="body" idx="1"/>
          </p:nvPr>
        </p:nvSpPr>
        <p:spPr>
          <a:xfrm>
            <a:off x="914400" y="4587240"/>
            <a:ext cx="10363200" cy="365760"/>
          </a:xfrm>
        </p:spPr>
        <p:txBody>
          <a:bodyPr anchor="ctr"/>
          <a:lstStyle>
            <a:lvl1pPr marL="0" indent="0" algn="ctr">
              <a:buNone/>
              <a:defRPr sz="1867">
                <a:solidFill>
                  <a:srgbClr val="0068AA"/>
                </a:solidFill>
                <a:latin typeface="+mn-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cxnSp>
        <p:nvCxnSpPr>
          <p:cNvPr id="17" name="Straight Connector 16"/>
          <p:cNvCxnSpPr/>
          <p:nvPr/>
        </p:nvCxnSpPr>
        <p:spPr>
          <a:xfrm>
            <a:off x="3352800" y="5484847"/>
            <a:ext cx="54864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862108" y="5257800"/>
            <a:ext cx="467784" cy="467784"/>
            <a:chOff x="4413750" y="2433065"/>
            <a:chExt cx="547410" cy="547410"/>
          </a:xfrm>
        </p:grpSpPr>
        <p:sp>
          <p:nvSpPr>
            <p:cNvPr id="19" name="Oval 18"/>
            <p:cNvSpPr/>
            <p:nvPr/>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0" name="Oval 19"/>
            <p:cNvSpPr/>
            <p:nvPr/>
          </p:nvSpPr>
          <p:spPr>
            <a:xfrm>
              <a:off x="4517676" y="2536991"/>
              <a:ext cx="339558" cy="33955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Lato Light" panose="020F0302020204030203" pitchFamily="34" charset="0"/>
              </a:endParaRPr>
            </a:p>
          </p:txBody>
        </p:sp>
        <p:sp>
          <p:nvSpPr>
            <p:cNvPr id="21" name="Arc 20"/>
            <p:cNvSpPr/>
            <p:nvPr/>
          </p:nvSpPr>
          <p:spPr>
            <a:xfrm rot="2700000">
              <a:off x="4415560" y="2434875"/>
              <a:ext cx="543790" cy="543790"/>
            </a:xfrm>
            <a:prstGeom prst="arc">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sp>
          <p:nvSpPr>
            <p:cNvPr id="22" name="Arc 21"/>
            <p:cNvSpPr/>
            <p:nvPr/>
          </p:nvSpPr>
          <p:spPr>
            <a:xfrm rot="18900000" flipH="1">
              <a:off x="4415560" y="2434875"/>
              <a:ext cx="543790" cy="543790"/>
            </a:xfrm>
            <a:prstGeom prst="arc">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Lato Light" panose="020F0302020204030203" pitchFamily="34" charset="0"/>
              </a:endParaRPr>
            </a:p>
          </p:txBody>
        </p:sp>
      </p:grpSp>
      <p:sp>
        <p:nvSpPr>
          <p:cNvPr id="5" name="Slide Number Placeholder 4"/>
          <p:cNvSpPr>
            <a:spLocks noGrp="1"/>
          </p:cNvSpPr>
          <p:nvPr>
            <p:ph type="sldNum" sz="quarter" idx="11"/>
          </p:nvPr>
        </p:nvSpPr>
        <p:spPr/>
        <p:txBody>
          <a:bodyPr/>
          <a:lstStyle/>
          <a:p>
            <a:fld id="{65B3A5B5-D464-4D94-A6FF-B439700E06BB}" type="slidenum">
              <a:rPr lang="en-US" smtClean="0"/>
              <a:pPr/>
              <a:t>‹#›</a:t>
            </a:fld>
            <a:endParaRPr lang="en-US"/>
          </a:p>
        </p:txBody>
      </p:sp>
      <p:sp>
        <p:nvSpPr>
          <p:cNvPr id="15" name="Freeform 12"/>
          <p:cNvSpPr>
            <a:spLocks/>
          </p:cNvSpPr>
          <p:nvPr/>
        </p:nvSpPr>
        <p:spPr bwMode="auto">
          <a:xfrm>
            <a:off x="5339486" y="1701800"/>
            <a:ext cx="1513029" cy="1320800"/>
          </a:xfrm>
          <a:custGeom>
            <a:avLst/>
            <a:gdLst/>
            <a:ahLst/>
            <a:cxnLst>
              <a:cxn ang="0">
                <a:pos x="95" y="0"/>
              </a:cxn>
              <a:cxn ang="0">
                <a:pos x="132" y="37"/>
              </a:cxn>
              <a:cxn ang="0">
                <a:pos x="66" y="115"/>
              </a:cxn>
              <a:cxn ang="0">
                <a:pos x="0" y="37"/>
              </a:cxn>
              <a:cxn ang="0">
                <a:pos x="36" y="0"/>
              </a:cxn>
              <a:cxn ang="0">
                <a:pos x="66" y="15"/>
              </a:cxn>
              <a:cxn ang="0">
                <a:pos x="95" y="0"/>
              </a:cxn>
            </a:cxnLst>
            <a:rect l="0" t="0" r="r" b="b"/>
            <a:pathLst>
              <a:path w="132" h="115">
                <a:moveTo>
                  <a:pt x="95" y="0"/>
                </a:moveTo>
                <a:cubicBezTo>
                  <a:pt x="116" y="0"/>
                  <a:pt x="132" y="16"/>
                  <a:pt x="132" y="37"/>
                </a:cubicBezTo>
                <a:cubicBezTo>
                  <a:pt x="132" y="70"/>
                  <a:pt x="66" y="115"/>
                  <a:pt x="66" y="115"/>
                </a:cubicBezTo>
                <a:cubicBezTo>
                  <a:pt x="66" y="115"/>
                  <a:pt x="0" y="72"/>
                  <a:pt x="0" y="37"/>
                </a:cubicBezTo>
                <a:cubicBezTo>
                  <a:pt x="0" y="12"/>
                  <a:pt x="16" y="0"/>
                  <a:pt x="36" y="0"/>
                </a:cubicBezTo>
                <a:cubicBezTo>
                  <a:pt x="48" y="0"/>
                  <a:pt x="59" y="6"/>
                  <a:pt x="66" y="15"/>
                </a:cubicBezTo>
                <a:cubicBezTo>
                  <a:pt x="72" y="6"/>
                  <a:pt x="83" y="0"/>
                  <a:pt x="95"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baseline="-25000"/>
          </a:p>
        </p:txBody>
      </p:sp>
    </p:spTree>
    <p:extLst>
      <p:ext uri="{BB962C8B-B14F-4D97-AF65-F5344CB8AC3E}">
        <p14:creationId xmlns:p14="http://schemas.microsoft.com/office/powerpoint/2010/main" val="1883799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8AA"/>
                </a:solidFill>
              </a:defRPr>
            </a:lvl1pPr>
          </a:lstStyle>
          <a:p>
            <a:r>
              <a:rPr lang="en-US"/>
              <a:t>Click to edit Master title style</a:t>
            </a:r>
          </a:p>
        </p:txBody>
      </p:sp>
      <p:sp>
        <p:nvSpPr>
          <p:cNvPr id="3" name="Content Placeholder 2"/>
          <p:cNvSpPr>
            <a:spLocks noGrp="1"/>
          </p:cNvSpPr>
          <p:nvPr>
            <p:ph sz="half" idx="1"/>
          </p:nvPr>
        </p:nvSpPr>
        <p:spPr>
          <a:xfrm>
            <a:off x="609600" y="1618827"/>
            <a:ext cx="5364480" cy="4511040"/>
          </a:xfrm>
        </p:spPr>
        <p:txBody>
          <a:bodyPr/>
          <a:lstStyle>
            <a:lvl1pPr>
              <a:defRPr sz="2400"/>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18827"/>
            <a:ext cx="5364480" cy="4511040"/>
          </a:xfrm>
        </p:spPr>
        <p:txBody>
          <a:bodyPr/>
          <a:lstStyle>
            <a:lvl1pPr>
              <a:defRPr sz="2400"/>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p>
            <a:fld id="{65B3A5B5-D464-4D94-A6FF-B439700E06BB}" type="slidenum">
              <a:rPr lang="en-US" smtClean="0"/>
              <a:pPr/>
              <a:t>‹#›</a:t>
            </a:fld>
            <a:endParaRPr lang="en-US"/>
          </a:p>
        </p:txBody>
      </p:sp>
      <p:sp>
        <p:nvSpPr>
          <p:cNvPr id="9" name="Text Placeholder 8"/>
          <p:cNvSpPr>
            <a:spLocks noGrp="1"/>
          </p:cNvSpPr>
          <p:nvPr>
            <p:ph type="body" sz="quarter" idx="12" hasCustomPrompt="1"/>
          </p:nvPr>
        </p:nvSpPr>
        <p:spPr>
          <a:xfrm>
            <a:off x="621453" y="1197864"/>
            <a:ext cx="5364480" cy="402336"/>
          </a:xfrm>
          <a:solidFill>
            <a:srgbClr val="0068AA"/>
          </a:solidFill>
        </p:spPr>
        <p:txBody>
          <a:bodyPr anchor="ctr"/>
          <a:lstStyle>
            <a:lvl1pPr marL="0" indent="0" algn="ctr">
              <a:buNone/>
              <a:defRPr baseline="0">
                <a:solidFill>
                  <a:schemeClr val="bg1"/>
                </a:solidFill>
              </a:defRPr>
            </a:lvl1pPr>
          </a:lstStyle>
          <a:p>
            <a:pPr lvl="0"/>
            <a:r>
              <a:rPr lang="en-US"/>
              <a:t>Keyword here</a:t>
            </a:r>
          </a:p>
        </p:txBody>
      </p:sp>
      <p:sp>
        <p:nvSpPr>
          <p:cNvPr id="11" name="Text Placeholder 8"/>
          <p:cNvSpPr>
            <a:spLocks noGrp="1"/>
          </p:cNvSpPr>
          <p:nvPr>
            <p:ph type="body" sz="quarter" idx="13" hasCustomPrompt="1"/>
          </p:nvPr>
        </p:nvSpPr>
        <p:spPr>
          <a:xfrm>
            <a:off x="6209453" y="1197864"/>
            <a:ext cx="5364480" cy="402336"/>
          </a:xfrm>
          <a:solidFill>
            <a:srgbClr val="FCB614"/>
          </a:solidFill>
        </p:spPr>
        <p:txBody>
          <a:bodyPr anchor="ctr"/>
          <a:lstStyle>
            <a:lvl1pPr marL="0" indent="0" algn="ctr">
              <a:buNone/>
              <a:defRPr baseline="0">
                <a:solidFill>
                  <a:schemeClr val="tx1">
                    <a:lumMod val="75000"/>
                    <a:lumOff val="25000"/>
                  </a:schemeClr>
                </a:solidFill>
              </a:defRPr>
            </a:lvl1pPr>
          </a:lstStyle>
          <a:p>
            <a:pPr lvl="0"/>
            <a:r>
              <a:rPr lang="en-US"/>
              <a:t>Keyword here</a:t>
            </a:r>
          </a:p>
        </p:txBody>
      </p:sp>
    </p:spTree>
    <p:extLst>
      <p:ext uri="{BB962C8B-B14F-4D97-AF65-F5344CB8AC3E}">
        <p14:creationId xmlns:p14="http://schemas.microsoft.com/office/powerpoint/2010/main" val="2380289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8AA"/>
                </a:solidFill>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65B3A5B5-D464-4D94-A6FF-B439700E06BB}" type="slidenum">
              <a:rPr lang="en-US" smtClean="0"/>
              <a:pPr/>
              <a:t>‹#›</a:t>
            </a:fld>
            <a:endParaRPr lang="en-US"/>
          </a:p>
        </p:txBody>
      </p:sp>
    </p:spTree>
    <p:extLst>
      <p:ext uri="{BB962C8B-B14F-4D97-AF65-F5344CB8AC3E}">
        <p14:creationId xmlns:p14="http://schemas.microsoft.com/office/powerpoint/2010/main" val="66761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5B3A5B5-D464-4D94-A6FF-B439700E06BB}" type="slidenum">
              <a:rPr lang="en-US" smtClean="0"/>
              <a:pPr/>
              <a:t>‹#›</a:t>
            </a:fld>
            <a:endParaRPr lang="en-US"/>
          </a:p>
        </p:txBody>
      </p:sp>
    </p:spTree>
    <p:extLst>
      <p:ext uri="{BB962C8B-B14F-4D97-AF65-F5344CB8AC3E}">
        <p14:creationId xmlns:p14="http://schemas.microsoft.com/office/powerpoint/2010/main" val="290904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91252"/>
            <a:ext cx="4011084" cy="943848"/>
          </a:xfrm>
        </p:spPr>
        <p:txBody>
          <a:bodyPr anchor="ctr"/>
          <a:lstStyle>
            <a:lvl1pPr algn="l">
              <a:defRPr sz="2667" b="1">
                <a:solidFill>
                  <a:srgbClr val="0068AA"/>
                </a:solidFill>
              </a:defRPr>
            </a:lvl1pPr>
          </a:lstStyle>
          <a:p>
            <a:r>
              <a:rPr lang="en-US"/>
              <a:t>Click to edit Master title style</a:t>
            </a:r>
          </a:p>
        </p:txBody>
      </p:sp>
      <p:sp>
        <p:nvSpPr>
          <p:cNvPr id="3" name="Content Placeholder 2"/>
          <p:cNvSpPr>
            <a:spLocks noGrp="1"/>
          </p:cNvSpPr>
          <p:nvPr>
            <p:ph idx="1"/>
          </p:nvPr>
        </p:nvSpPr>
        <p:spPr>
          <a:xfrm>
            <a:off x="4766733" y="482601"/>
            <a:ext cx="6815667" cy="5643564"/>
          </a:xfrm>
        </p:spPr>
        <p:txBody>
          <a:bodyPr/>
          <a:lstStyle>
            <a:lvl1pPr marL="0" indent="0">
              <a:buNone/>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Slide Number Placeholder 5"/>
          <p:cNvSpPr>
            <a:spLocks noGrp="1"/>
          </p:cNvSpPr>
          <p:nvPr>
            <p:ph type="sldNum" sz="quarter" idx="11"/>
          </p:nvPr>
        </p:nvSpPr>
        <p:spPr/>
        <p:txBody>
          <a:bodyPr/>
          <a:lstStyle/>
          <a:p>
            <a:fld id="{65B3A5B5-D464-4D94-A6FF-B439700E06BB}" type="slidenum">
              <a:rPr lang="en-US" smtClean="0"/>
              <a:pPr/>
              <a:t>‹#›</a:t>
            </a:fld>
            <a:endParaRPr lang="en-US"/>
          </a:p>
        </p:txBody>
      </p:sp>
    </p:spTree>
    <p:extLst>
      <p:ext uri="{BB962C8B-B14F-4D97-AF65-F5344CB8AC3E}">
        <p14:creationId xmlns:p14="http://schemas.microsoft.com/office/powerpoint/2010/main" val="142752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F2E817-C407-4FCA-B928-DBE2C142AF11}" type="datetime1">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72849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4573"/>
            <a:ext cx="7315200" cy="502766"/>
          </a:xfrm>
        </p:spPr>
        <p:txBody>
          <a:bodyPr anchor="b"/>
          <a:lstStyle>
            <a:lvl1pPr algn="l">
              <a:defRPr sz="2667" b="1">
                <a:solidFill>
                  <a:srgbClr val="0068AA"/>
                </a:solidFill>
              </a:defRPr>
            </a:lvl1pPr>
          </a:lstStyle>
          <a:p>
            <a:r>
              <a:rPr lang="en-US"/>
              <a:t>Click to edit Master title style</a:t>
            </a:r>
          </a:p>
        </p:txBody>
      </p:sp>
      <p:sp>
        <p:nvSpPr>
          <p:cNvPr id="3" name="Picture Placeholder 2"/>
          <p:cNvSpPr>
            <a:spLocks noGrp="1"/>
          </p:cNvSpPr>
          <p:nvPr>
            <p:ph type="pic" idx="1"/>
          </p:nvPr>
        </p:nvSpPr>
        <p:spPr>
          <a:xfrm>
            <a:off x="2389717" y="604520"/>
            <a:ext cx="7315200" cy="414528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Slide Number Placeholder 5"/>
          <p:cNvSpPr>
            <a:spLocks noGrp="1"/>
          </p:cNvSpPr>
          <p:nvPr>
            <p:ph type="sldNum" sz="quarter" idx="11"/>
          </p:nvPr>
        </p:nvSpPr>
        <p:spPr/>
        <p:txBody>
          <a:bodyPr/>
          <a:lstStyle/>
          <a:p>
            <a:fld id="{65B3A5B5-D464-4D94-A6FF-B439700E06BB}" type="slidenum">
              <a:rPr lang="en-US" smtClean="0"/>
              <a:pPr/>
              <a:t>‹#›</a:t>
            </a:fld>
            <a:endParaRPr lang="en-US"/>
          </a:p>
        </p:txBody>
      </p:sp>
    </p:spTree>
    <p:extLst>
      <p:ext uri="{BB962C8B-B14F-4D97-AF65-F5344CB8AC3E}">
        <p14:creationId xmlns:p14="http://schemas.microsoft.com/office/powerpoint/2010/main" val="100057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BF5E1-469B-475B-B3AD-36021FB07288}" type="datetime1">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4810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6A05D-47CE-4A3A-BF66-22164E8A28E3}" type="datetime1">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3919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455AA4-8752-4D30-A7E3-AE509A5E86A8}" type="datetime1">
              <a:rPr lang="en-US" smtClean="0"/>
              <a:t>10/2/2025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6286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B0763B-56D2-4480-A9FE-DDEFC8EE9139}" type="datetime1">
              <a:rPr lang="en-US" smtClean="0"/>
              <a:t>10/2/2025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7644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30D26B-629A-4269-A2F3-4FBC05C61B40}" type="datetime1">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696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52B757-94D2-48D0-9009-07F7C9FD1F83}" type="datetime1">
              <a:rPr lang="en-US" smtClean="0"/>
              <a:t>10/2/2025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4985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body" idx="1"/>
          </p:nvPr>
        </p:nvSpPr>
        <p:spPr bwMode="auto">
          <a:xfrm>
            <a:off x="609600" y="1193800"/>
            <a:ext cx="10972800" cy="475297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7" name="Rectangle 3"/>
          <p:cNvSpPr>
            <a:spLocks noGrp="1" noChangeArrowheads="1"/>
          </p:cNvSpPr>
          <p:nvPr>
            <p:ph type="title"/>
          </p:nvPr>
        </p:nvSpPr>
        <p:spPr bwMode="auto">
          <a:xfrm>
            <a:off x="609600" y="308257"/>
            <a:ext cx="10972800" cy="666786"/>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9" name="Slide Number Placeholder 8"/>
          <p:cNvSpPr>
            <a:spLocks noGrp="1"/>
          </p:cNvSpPr>
          <p:nvPr>
            <p:ph type="sldNum" sz="quarter" idx="4"/>
          </p:nvPr>
        </p:nvSpPr>
        <p:spPr>
          <a:xfrm>
            <a:off x="10972800" y="6217919"/>
            <a:ext cx="609600" cy="426720"/>
          </a:xfrm>
          <a:prstGeom prst="rect">
            <a:avLst/>
          </a:prstGeom>
          <a:noFill/>
        </p:spPr>
        <p:txBody>
          <a:bodyPr vert="horz" lIns="91440" tIns="45720" rIns="91440" bIns="45720" rtlCol="0" anchor="ctr"/>
          <a:lstStyle>
            <a:lvl1pPr algn="ctr">
              <a:defRPr sz="1333" b="0">
                <a:solidFill>
                  <a:schemeClr val="tx1">
                    <a:lumMod val="50000"/>
                    <a:lumOff val="50000"/>
                  </a:schemeClr>
                </a:solidFill>
                <a:latin typeface="+mj-lt"/>
                <a:cs typeface="Arial" panose="020B0604020202020204" pitchFamily="34" charset="0"/>
              </a:defRPr>
            </a:lvl1pPr>
          </a:lstStyle>
          <a:p>
            <a:fld id="{65B3A5B5-D464-4D94-A6FF-B439700E06BB}" type="slidenum">
              <a:rPr lang="en-US" smtClean="0"/>
              <a:pPr/>
              <a:t>‹#›</a:t>
            </a:fld>
            <a:endParaRPr lang="en-US"/>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09602" y="6170994"/>
            <a:ext cx="2438399" cy="473645"/>
          </a:xfrm>
          <a:prstGeom prst="rect">
            <a:avLst/>
          </a:prstGeom>
        </p:spPr>
      </p:pic>
    </p:spTree>
    <p:extLst>
      <p:ext uri="{BB962C8B-B14F-4D97-AF65-F5344CB8AC3E}">
        <p14:creationId xmlns:p14="http://schemas.microsoft.com/office/powerpoint/2010/main" val="37947849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ctr" rtl="0" eaLnBrk="1" fontAlgn="base" hangingPunct="1">
        <a:spcBef>
          <a:spcPct val="0"/>
        </a:spcBef>
        <a:spcAft>
          <a:spcPct val="0"/>
        </a:spcAft>
        <a:defRPr sz="3733" b="0">
          <a:solidFill>
            <a:srgbClr val="0068AA"/>
          </a:solidFill>
          <a:latin typeface="+mj-lt"/>
          <a:ea typeface="Arial" panose="020B0604020202020204" pitchFamily="34" charset="0"/>
          <a:cs typeface="Arial" panose="020B0604020202020204" pitchFamily="34" charset="0"/>
        </a:defRPr>
      </a:lvl1pPr>
      <a:lvl2pPr algn="l" rtl="0" eaLnBrk="1" fontAlgn="base" hangingPunct="1">
        <a:spcBef>
          <a:spcPct val="0"/>
        </a:spcBef>
        <a:spcAft>
          <a:spcPct val="0"/>
        </a:spcAft>
        <a:defRPr b="1">
          <a:solidFill>
            <a:schemeClr val="accent2"/>
          </a:solidFill>
          <a:latin typeface="Arial" charset="0"/>
          <a:ea typeface="ＭＳ Ｐゴシック" charset="-128"/>
        </a:defRPr>
      </a:lvl2pPr>
      <a:lvl3pPr algn="l" rtl="0" eaLnBrk="1" fontAlgn="base" hangingPunct="1">
        <a:spcBef>
          <a:spcPct val="0"/>
        </a:spcBef>
        <a:spcAft>
          <a:spcPct val="0"/>
        </a:spcAft>
        <a:defRPr b="1">
          <a:solidFill>
            <a:schemeClr val="accent2"/>
          </a:solidFill>
          <a:latin typeface="Arial" charset="0"/>
          <a:ea typeface="ＭＳ Ｐゴシック" charset="-128"/>
        </a:defRPr>
      </a:lvl3pPr>
      <a:lvl4pPr algn="l" rtl="0" eaLnBrk="1" fontAlgn="base" hangingPunct="1">
        <a:spcBef>
          <a:spcPct val="0"/>
        </a:spcBef>
        <a:spcAft>
          <a:spcPct val="0"/>
        </a:spcAft>
        <a:defRPr b="1">
          <a:solidFill>
            <a:schemeClr val="accent2"/>
          </a:solidFill>
          <a:latin typeface="Arial" charset="0"/>
          <a:ea typeface="ＭＳ Ｐゴシック" charset="-128"/>
        </a:defRPr>
      </a:lvl4pPr>
      <a:lvl5pPr algn="l" rtl="0" eaLnBrk="1" fontAlgn="base" hangingPunct="1">
        <a:spcBef>
          <a:spcPct val="0"/>
        </a:spcBef>
        <a:spcAft>
          <a:spcPct val="0"/>
        </a:spcAft>
        <a:defRPr b="1">
          <a:solidFill>
            <a:schemeClr val="accent2"/>
          </a:solidFill>
          <a:latin typeface="Arial" charset="0"/>
          <a:ea typeface="ＭＳ Ｐゴシック" charset="-128"/>
        </a:defRPr>
      </a:lvl5pPr>
      <a:lvl6pPr marL="609585" algn="l" rtl="0" eaLnBrk="1" fontAlgn="base" hangingPunct="1">
        <a:spcBef>
          <a:spcPct val="0"/>
        </a:spcBef>
        <a:spcAft>
          <a:spcPct val="0"/>
        </a:spcAft>
        <a:defRPr b="1">
          <a:solidFill>
            <a:schemeClr val="accent2"/>
          </a:solidFill>
          <a:latin typeface="Arial" charset="0"/>
          <a:ea typeface="ＭＳ Ｐゴシック" charset="-128"/>
        </a:defRPr>
      </a:lvl6pPr>
      <a:lvl7pPr marL="1219170" algn="l" rtl="0" eaLnBrk="1" fontAlgn="base" hangingPunct="1">
        <a:spcBef>
          <a:spcPct val="0"/>
        </a:spcBef>
        <a:spcAft>
          <a:spcPct val="0"/>
        </a:spcAft>
        <a:defRPr b="1">
          <a:solidFill>
            <a:schemeClr val="accent2"/>
          </a:solidFill>
          <a:latin typeface="Arial" charset="0"/>
          <a:ea typeface="ＭＳ Ｐゴシック" charset="-128"/>
        </a:defRPr>
      </a:lvl7pPr>
      <a:lvl8pPr marL="1828754" algn="l" rtl="0" eaLnBrk="1" fontAlgn="base" hangingPunct="1">
        <a:spcBef>
          <a:spcPct val="0"/>
        </a:spcBef>
        <a:spcAft>
          <a:spcPct val="0"/>
        </a:spcAft>
        <a:defRPr b="1">
          <a:solidFill>
            <a:schemeClr val="accent2"/>
          </a:solidFill>
          <a:latin typeface="Arial" charset="0"/>
          <a:ea typeface="ＭＳ Ｐゴシック" charset="-128"/>
        </a:defRPr>
      </a:lvl8pPr>
      <a:lvl9pPr marL="2438339" algn="l" rtl="0" eaLnBrk="1" fontAlgn="base" hangingPunct="1">
        <a:spcBef>
          <a:spcPct val="0"/>
        </a:spcBef>
        <a:spcAft>
          <a:spcPct val="0"/>
        </a:spcAft>
        <a:defRPr b="1">
          <a:solidFill>
            <a:schemeClr val="accent2"/>
          </a:solidFill>
          <a:latin typeface="Arial" charset="0"/>
          <a:ea typeface="ＭＳ Ｐゴシック" charset="-128"/>
        </a:defRPr>
      </a:lvl9pPr>
    </p:titleStyle>
    <p:bodyStyle>
      <a:lvl1pPr marL="365751" indent="-365751" algn="l" rtl="0" eaLnBrk="1" fontAlgn="base" hangingPunct="1">
        <a:spcBef>
          <a:spcPct val="0"/>
        </a:spcBef>
        <a:spcAft>
          <a:spcPct val="0"/>
        </a:spcAft>
        <a:buClr>
          <a:schemeClr val="accent1"/>
        </a:buClr>
        <a:buSzPct val="120000"/>
        <a:buFont typeface="Times" pitchFamily="18" charset="0"/>
        <a:buChar char="•"/>
        <a:defRPr sz="2400">
          <a:solidFill>
            <a:schemeClr val="tx1">
              <a:lumMod val="75000"/>
              <a:lumOff val="25000"/>
            </a:schemeClr>
          </a:solidFill>
          <a:latin typeface="+mn-lt"/>
          <a:ea typeface="Arial" panose="020B0604020202020204" pitchFamily="34" charset="0"/>
          <a:cs typeface="Arial" panose="020B0604020202020204" pitchFamily="34" charset="0"/>
        </a:defRPr>
      </a:lvl1pPr>
      <a:lvl2pPr marL="609585" indent="-365751" algn="l" rtl="0" eaLnBrk="1" fontAlgn="base" hangingPunct="1">
        <a:spcBef>
          <a:spcPct val="0"/>
        </a:spcBef>
        <a:spcAft>
          <a:spcPct val="0"/>
        </a:spcAft>
        <a:buClr>
          <a:schemeClr val="accent1"/>
        </a:buClr>
        <a:buChar char="–"/>
        <a:defRPr sz="2400">
          <a:solidFill>
            <a:schemeClr val="tx1">
              <a:lumMod val="75000"/>
              <a:lumOff val="25000"/>
            </a:schemeClr>
          </a:solidFill>
          <a:latin typeface="+mn-lt"/>
          <a:ea typeface="Arial" panose="020B0604020202020204" pitchFamily="34" charset="0"/>
          <a:cs typeface="Arial" panose="020B0604020202020204" pitchFamily="34" charset="0"/>
        </a:defRPr>
      </a:lvl2pPr>
      <a:lvl3pPr marL="975336" indent="-365751" algn="l" rtl="0" eaLnBrk="1" fontAlgn="base" hangingPunct="1">
        <a:spcBef>
          <a:spcPct val="0"/>
        </a:spcBef>
        <a:spcAft>
          <a:spcPct val="0"/>
        </a:spcAft>
        <a:buClr>
          <a:schemeClr val="accent1"/>
        </a:buClr>
        <a:buFont typeface="Times" pitchFamily="18" charset="0"/>
        <a:buChar char="•"/>
        <a:defRPr sz="2133">
          <a:solidFill>
            <a:schemeClr val="tx1">
              <a:lumMod val="75000"/>
              <a:lumOff val="25000"/>
            </a:schemeClr>
          </a:solidFill>
          <a:latin typeface="+mn-lt"/>
          <a:ea typeface="Arial" panose="020B0604020202020204" pitchFamily="34" charset="0"/>
          <a:cs typeface="Arial" panose="020B0604020202020204" pitchFamily="34" charset="0"/>
        </a:defRPr>
      </a:lvl3pPr>
      <a:lvl4pPr marL="1341086" indent="-365751" algn="l" rtl="0" eaLnBrk="1" fontAlgn="base" hangingPunct="1">
        <a:spcBef>
          <a:spcPct val="0"/>
        </a:spcBef>
        <a:spcAft>
          <a:spcPct val="0"/>
        </a:spcAft>
        <a:buClr>
          <a:schemeClr val="accent1"/>
        </a:buClr>
        <a:buFont typeface="Estrangelo Edessa" panose="03080600000000000000" pitchFamily="66" charset="0"/>
        <a:buChar char="›"/>
        <a:defRPr sz="1867">
          <a:solidFill>
            <a:schemeClr val="tx1">
              <a:lumMod val="75000"/>
              <a:lumOff val="25000"/>
            </a:schemeClr>
          </a:solidFill>
          <a:latin typeface="+mn-lt"/>
          <a:ea typeface="Arial" panose="020B0604020202020204" pitchFamily="34" charset="0"/>
          <a:cs typeface="Arial" panose="020B0604020202020204" pitchFamily="34" charset="0"/>
        </a:defRPr>
      </a:lvl4pPr>
      <a:lvl5pPr marL="1706837" indent="-365751" algn="l" rtl="0" eaLnBrk="1" fontAlgn="base" hangingPunct="1">
        <a:spcBef>
          <a:spcPct val="0"/>
        </a:spcBef>
        <a:spcAft>
          <a:spcPct val="0"/>
        </a:spcAft>
        <a:buClr>
          <a:schemeClr val="accent1"/>
        </a:buClr>
        <a:buChar char="»"/>
        <a:defRPr sz="1867">
          <a:solidFill>
            <a:schemeClr val="tx1">
              <a:lumMod val="75000"/>
              <a:lumOff val="25000"/>
            </a:schemeClr>
          </a:solidFill>
          <a:latin typeface="+mn-lt"/>
          <a:ea typeface="Arial" panose="020B0604020202020204" pitchFamily="34" charset="0"/>
          <a:cs typeface="Arial" panose="020B0604020202020204" pitchFamily="34" charset="0"/>
        </a:defRPr>
      </a:lvl5pPr>
      <a:lvl6pPr marL="2743131" indent="-298443" algn="l" rtl="0" eaLnBrk="1" fontAlgn="base" hangingPunct="1">
        <a:spcBef>
          <a:spcPct val="0"/>
        </a:spcBef>
        <a:spcAft>
          <a:spcPct val="0"/>
        </a:spcAft>
        <a:buChar char="»"/>
        <a:defRPr sz="2667">
          <a:solidFill>
            <a:schemeClr val="tx1"/>
          </a:solidFill>
          <a:latin typeface="+mn-lt"/>
        </a:defRPr>
      </a:lvl6pPr>
      <a:lvl7pPr marL="3352716" indent="-298443" algn="l" rtl="0" eaLnBrk="1" fontAlgn="base" hangingPunct="1">
        <a:spcBef>
          <a:spcPct val="0"/>
        </a:spcBef>
        <a:spcAft>
          <a:spcPct val="0"/>
        </a:spcAft>
        <a:buChar char="»"/>
        <a:defRPr sz="2667">
          <a:solidFill>
            <a:schemeClr val="tx1"/>
          </a:solidFill>
          <a:latin typeface="+mn-lt"/>
        </a:defRPr>
      </a:lvl7pPr>
      <a:lvl8pPr marL="3962301" indent="-298443" algn="l" rtl="0" eaLnBrk="1" fontAlgn="base" hangingPunct="1">
        <a:spcBef>
          <a:spcPct val="0"/>
        </a:spcBef>
        <a:spcAft>
          <a:spcPct val="0"/>
        </a:spcAft>
        <a:buChar char="»"/>
        <a:defRPr sz="2667">
          <a:solidFill>
            <a:schemeClr val="tx1"/>
          </a:solidFill>
          <a:latin typeface="+mn-lt"/>
        </a:defRPr>
      </a:lvl8pPr>
      <a:lvl9pPr marL="4571886" indent="-298443" algn="l" rtl="0" eaLnBrk="1" fontAlgn="base" hangingPunct="1">
        <a:spcBef>
          <a:spcPct val="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186_E1AD3FD.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8D_F353376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8E_849F618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8F_4449218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92_331CA2C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dgs.ca.gov/-/media/Divisions/OFAM/Statewide-Travel-Program/Forms/US-Bank/Conferma-app-guide-04072025.docx" TargetMode="External"/><Relationship Id="rId13" Type="http://schemas.openxmlformats.org/officeDocument/2006/relationships/hyperlink" Target="https://www.dgs.ca.gov/OFAM/Travel/Resources/Page-Content/Resources-List-Folder/Concur-Training" TargetMode="External"/><Relationship Id="rId3" Type="http://schemas.openxmlformats.org/officeDocument/2006/relationships/hyperlink" Target="https://caltravel.ciazumano.com/" TargetMode="External"/><Relationship Id="rId7" Type="http://schemas.openxmlformats.org/officeDocument/2006/relationships/hyperlink" Target="https://www.youtube.com/watch?v=1zk-DizqOb4" TargetMode="External"/><Relationship Id="rId12" Type="http://schemas.openxmlformats.org/officeDocument/2006/relationships/hyperlink" Target="https://www.dgs.ca.gov/-/media/Divisions/OFAM/Statewide-Travel-Program/Resources/Travel-Coordinator/State-Traveler-101.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dgs.ca.gov/-/media/Divisions/OFAM/Statewide-Travel-Program/Resources/Travel-Coordinator/Conferma-Guide-for-Travelers-STP2025.pptx" TargetMode="External"/><Relationship Id="rId11" Type="http://schemas.openxmlformats.org/officeDocument/2006/relationships/hyperlink" Target="https://www.dgs.ca.gov/OFAM/Travel/Resources/Page-Content/Resources-List-Folder/Virtual-Payment-and-Virtual-Card-Number" TargetMode="External"/><Relationship Id="rId5" Type="http://schemas.openxmlformats.org/officeDocument/2006/relationships/hyperlink" Target="mailto:CalTravel@ciazumano.com" TargetMode="External"/><Relationship Id="rId10" Type="http://schemas.openxmlformats.org/officeDocument/2006/relationships/hyperlink" Target="https://www.dgs.ca.gov/Resources/SAM/TOC/4100/4117-3" TargetMode="External"/><Relationship Id="rId4" Type="http://schemas.openxmlformats.org/officeDocument/2006/relationships/hyperlink" Target="https://www.concursolutions.com/" TargetMode="External"/><Relationship Id="rId9" Type="http://schemas.openxmlformats.org/officeDocument/2006/relationships/hyperlink" Target="mailto:https://www.dgs.ca.gov/OFAM/Travel/Resources/Page-Content/Resources-List-Folder/Lodging" TargetMode="External"/><Relationship Id="rId14" Type="http://schemas.openxmlformats.org/officeDocument/2006/relationships/hyperlink" Target="https://www.youtube.com/watch?v=aBgF_twCii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82_D727437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9950" y="2553729"/>
            <a:ext cx="10058400" cy="1755197"/>
          </a:xfrm>
        </p:spPr>
        <p:txBody>
          <a:bodyPr anchor="ctr">
            <a:normAutofit fontScale="90000"/>
          </a:bodyPr>
          <a:lstStyle/>
          <a:p>
            <a:r>
              <a:rPr lang="en-US" sz="7200">
                <a:solidFill>
                  <a:srgbClr val="063D8B"/>
                </a:solidFill>
                <a:latin typeface="Century Gothic"/>
              </a:rPr>
              <a:t>Town Hall: </a:t>
            </a:r>
            <a:br>
              <a:rPr lang="en-US" sz="7200">
                <a:solidFill>
                  <a:srgbClr val="063D8B"/>
                </a:solidFill>
                <a:latin typeface="Century Gothic"/>
              </a:rPr>
            </a:br>
            <a:r>
              <a:rPr lang="en-US" sz="7200">
                <a:solidFill>
                  <a:srgbClr val="063D8B"/>
                </a:solidFill>
                <a:latin typeface="Century Gothic"/>
              </a:rPr>
              <a:t>Conferma for Travelers</a:t>
            </a:r>
            <a:endParaRPr lang="en-US" sz="7200" b="1">
              <a:solidFill>
                <a:srgbClr val="063D8B"/>
              </a:solidFill>
              <a:latin typeface="Century Gothic"/>
            </a:endParaRPr>
          </a:p>
        </p:txBody>
      </p:sp>
      <p:pic>
        <p:nvPicPr>
          <p:cNvPr id="4" name="Picture 3" descr="Statewide Travel Program logo">
            <a:extLst>
              <a:ext uri="{FF2B5EF4-FFF2-40B4-BE49-F238E27FC236}">
                <a16:creationId xmlns:a16="http://schemas.microsoft.com/office/drawing/2014/main" id="{FBE5BAA7-AA2F-5348-3266-8FB3E84D7624}"/>
              </a:ext>
            </a:extLst>
          </p:cNvPr>
          <p:cNvPicPr>
            <a:picLocks noChangeAspect="1"/>
          </p:cNvPicPr>
          <p:nvPr/>
        </p:nvPicPr>
        <p:blipFill>
          <a:blip r:embed="rId3"/>
          <a:stretch>
            <a:fillRect/>
          </a:stretch>
        </p:blipFill>
        <p:spPr>
          <a:xfrm>
            <a:off x="5298106" y="6257925"/>
            <a:ext cx="1609725" cy="600075"/>
          </a:xfrm>
          <a:prstGeom prst="rect">
            <a:avLst/>
          </a:prstGeom>
        </p:spPr>
      </p:pic>
      <p:sp>
        <p:nvSpPr>
          <p:cNvPr id="5" name="Subtitle 2">
            <a:extLst>
              <a:ext uri="{FF2B5EF4-FFF2-40B4-BE49-F238E27FC236}">
                <a16:creationId xmlns:a16="http://schemas.microsoft.com/office/drawing/2014/main" id="{56895001-CD04-E9F2-7F07-B2D4D517D4B3}"/>
              </a:ext>
            </a:extLst>
          </p:cNvPr>
          <p:cNvSpPr txBox="1">
            <a:spLocks/>
          </p:cNvSpPr>
          <p:nvPr/>
        </p:nvSpPr>
        <p:spPr>
          <a:xfrm>
            <a:off x="1059950" y="4608021"/>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a:solidFill>
                  <a:srgbClr val="6CB83A"/>
                </a:solidFill>
              </a:rPr>
              <a:t>September 25, 2025</a:t>
            </a:r>
          </a:p>
        </p:txBody>
      </p:sp>
      <p:sp>
        <p:nvSpPr>
          <p:cNvPr id="7" name="Slide Number Placeholder 6">
            <a:extLst>
              <a:ext uri="{FF2B5EF4-FFF2-40B4-BE49-F238E27FC236}">
                <a16:creationId xmlns:a16="http://schemas.microsoft.com/office/drawing/2014/main" id="{7BE19788-76DA-EE10-61FE-E17FEF0D32D4}"/>
              </a:ext>
            </a:extLst>
          </p:cNvPr>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F8C4-2A65-1BB8-4BC0-3F1F617DA9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B525A7-0BEF-4636-1B99-8D495E6D63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2D629D-6157-55C3-95CF-BA04B831BD27}"/>
              </a:ext>
            </a:extLst>
          </p:cNvPr>
          <p:cNvSpPr>
            <a:spLocks noGrp="1"/>
          </p:cNvSpPr>
          <p:nvPr>
            <p:ph type="sldNum" sz="quarter" idx="12"/>
          </p:nvPr>
        </p:nvSpPr>
        <p:spPr/>
        <p:txBody>
          <a:bodyPr/>
          <a:lstStyle/>
          <a:p>
            <a:fld id="{4FAB73BC-B049-4115-A692-8D63A059BFB8}" type="slidenum">
              <a:rPr lang="en-US" smtClean="0"/>
              <a:t>10</a:t>
            </a:fld>
            <a:endParaRPr lang="en-US"/>
          </a:p>
        </p:txBody>
      </p:sp>
      <p:pic>
        <p:nvPicPr>
          <p:cNvPr id="12" name="Picture 11">
            <a:extLst>
              <a:ext uri="{FF2B5EF4-FFF2-40B4-BE49-F238E27FC236}">
                <a16:creationId xmlns:a16="http://schemas.microsoft.com/office/drawing/2014/main" id="{FBB1CB17-6875-D602-1955-F22D0C57F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 y="0"/>
            <a:ext cx="12187451" cy="6858000"/>
          </a:xfrm>
          <a:prstGeom prst="rect">
            <a:avLst/>
          </a:prstGeom>
        </p:spPr>
      </p:pic>
    </p:spTree>
    <p:extLst>
      <p:ext uri="{BB962C8B-B14F-4D97-AF65-F5344CB8AC3E}">
        <p14:creationId xmlns:p14="http://schemas.microsoft.com/office/powerpoint/2010/main" val="188982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6AF-3F7E-F638-7C2C-2BA496A36E4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7B89BA-1F96-076C-C129-8BCDBA1F0E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703058-B662-E708-6DDB-DE370EBDFB5B}"/>
              </a:ext>
            </a:extLst>
          </p:cNvPr>
          <p:cNvSpPr>
            <a:spLocks noGrp="1"/>
          </p:cNvSpPr>
          <p:nvPr>
            <p:ph type="sldNum" sz="quarter" idx="12"/>
          </p:nvPr>
        </p:nvSpPr>
        <p:spPr/>
        <p:txBody>
          <a:bodyPr/>
          <a:lstStyle/>
          <a:p>
            <a:fld id="{4FAB73BC-B049-4115-A692-8D63A059BFB8}" type="slidenum">
              <a:rPr lang="en-US" smtClean="0"/>
              <a:t>11</a:t>
            </a:fld>
            <a:endParaRPr lang="en-US"/>
          </a:p>
        </p:txBody>
      </p:sp>
      <p:pic>
        <p:nvPicPr>
          <p:cNvPr id="14" name="Picture 13" descr="Graphical user interface, application, website&#10;&#10;AI-generated content may be incorrect.">
            <a:extLst>
              <a:ext uri="{FF2B5EF4-FFF2-40B4-BE49-F238E27FC236}">
                <a16:creationId xmlns:a16="http://schemas.microsoft.com/office/drawing/2014/main" id="{DDC6901D-42C6-9A4E-D1AE-BEA8051C8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609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CFD3-E97F-D82E-F2F3-C20A40A33CB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100CE2A-AEDE-11FC-3D2F-E32B637AD8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92E006-7EA8-0D47-6E66-BAF4173BFC32}"/>
              </a:ext>
            </a:extLst>
          </p:cNvPr>
          <p:cNvSpPr>
            <a:spLocks noGrp="1"/>
          </p:cNvSpPr>
          <p:nvPr>
            <p:ph type="sldNum" sz="quarter" idx="12"/>
          </p:nvPr>
        </p:nvSpPr>
        <p:spPr/>
        <p:txBody>
          <a:bodyPr/>
          <a:lstStyle/>
          <a:p>
            <a:fld id="{4FAB73BC-B049-4115-A692-8D63A059BFB8}" type="slidenum">
              <a:rPr lang="en-US" smtClean="0"/>
              <a:t>12</a:t>
            </a:fld>
            <a:endParaRPr lang="en-US"/>
          </a:p>
        </p:txBody>
      </p:sp>
      <p:pic>
        <p:nvPicPr>
          <p:cNvPr id="6" name="Picture 5" descr="Graphical user interface, application&#10;&#10;AI-generated content may be incorrect.">
            <a:extLst>
              <a:ext uri="{FF2B5EF4-FFF2-40B4-BE49-F238E27FC236}">
                <a16:creationId xmlns:a16="http://schemas.microsoft.com/office/drawing/2014/main" id="{EF03BC39-0C7F-8766-397E-5064B0344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63922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D746-19C8-2BC5-D8C0-FA46E48FFA2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5893B0F-B620-AE73-382D-149CAFA1EA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C5EF9F-F873-9B41-EC6F-C707F7F30181}"/>
              </a:ext>
            </a:extLst>
          </p:cNvPr>
          <p:cNvSpPr>
            <a:spLocks noGrp="1"/>
          </p:cNvSpPr>
          <p:nvPr>
            <p:ph type="sldNum" sz="quarter" idx="12"/>
          </p:nvPr>
        </p:nvSpPr>
        <p:spPr/>
        <p:txBody>
          <a:bodyPr/>
          <a:lstStyle/>
          <a:p>
            <a:fld id="{4FAB73BC-B049-4115-A692-8D63A059BFB8}" type="slidenum">
              <a:rPr lang="en-US" smtClean="0"/>
              <a:t>13</a:t>
            </a:fld>
            <a:endParaRPr lang="en-US"/>
          </a:p>
        </p:txBody>
      </p:sp>
      <p:pic>
        <p:nvPicPr>
          <p:cNvPr id="18" name="Picture 17" descr="Graphical user interface, application&#10;&#10;AI-generated content may be incorrect.">
            <a:extLst>
              <a:ext uri="{FF2B5EF4-FFF2-40B4-BE49-F238E27FC236}">
                <a16:creationId xmlns:a16="http://schemas.microsoft.com/office/drawing/2014/main" id="{D04156F3-23F1-2EA7-F2EE-6CE60019E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68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C5D3-2DEB-1ACB-A9D9-29BF917B17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22DB9F-ECCF-DCC3-9FBC-F38A3A0505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D5E0B9-E06A-5BAE-DD19-A1FBC4274012}"/>
              </a:ext>
            </a:extLst>
          </p:cNvPr>
          <p:cNvSpPr>
            <a:spLocks noGrp="1"/>
          </p:cNvSpPr>
          <p:nvPr>
            <p:ph type="sldNum" sz="quarter" idx="12"/>
          </p:nvPr>
        </p:nvSpPr>
        <p:spPr/>
        <p:txBody>
          <a:bodyPr/>
          <a:lstStyle/>
          <a:p>
            <a:fld id="{4FAB73BC-B049-4115-A692-8D63A059BFB8}" type="slidenum">
              <a:rPr lang="en-US" smtClean="0"/>
              <a:t>14</a:t>
            </a:fld>
            <a:endParaRPr lang="en-US"/>
          </a:p>
        </p:txBody>
      </p:sp>
      <p:pic>
        <p:nvPicPr>
          <p:cNvPr id="20" name="Picture 19">
            <a:extLst>
              <a:ext uri="{FF2B5EF4-FFF2-40B4-BE49-F238E27FC236}">
                <a16:creationId xmlns:a16="http://schemas.microsoft.com/office/drawing/2014/main" id="{C2F6F84E-106E-498D-220D-F9202A2D2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450" cy="6858000"/>
          </a:xfrm>
          <a:prstGeom prst="rect">
            <a:avLst/>
          </a:prstGeom>
        </p:spPr>
      </p:pic>
    </p:spTree>
    <p:extLst>
      <p:ext uri="{BB962C8B-B14F-4D97-AF65-F5344CB8AC3E}">
        <p14:creationId xmlns:p14="http://schemas.microsoft.com/office/powerpoint/2010/main" val="75469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D81E-C662-6CDE-200E-EBE6E6D8FD0F}"/>
              </a:ext>
            </a:extLst>
          </p:cNvPr>
          <p:cNvSpPr>
            <a:spLocks noGrp="1"/>
          </p:cNvSpPr>
          <p:nvPr>
            <p:ph type="title"/>
          </p:nvPr>
        </p:nvSpPr>
        <p:spPr/>
        <p:txBody>
          <a:bodyPr>
            <a:normAutofit/>
          </a:bodyPr>
          <a:lstStyle/>
          <a:p>
            <a:r>
              <a:rPr lang="en-US" sz="6500">
                <a:solidFill>
                  <a:schemeClr val="tx2"/>
                </a:solidFill>
              </a:rPr>
              <a:t>Common Conferma Questions</a:t>
            </a:r>
          </a:p>
        </p:txBody>
      </p:sp>
      <p:sp>
        <p:nvSpPr>
          <p:cNvPr id="3" name="Text Placeholder 2">
            <a:extLst>
              <a:ext uri="{FF2B5EF4-FFF2-40B4-BE49-F238E27FC236}">
                <a16:creationId xmlns:a16="http://schemas.microsoft.com/office/drawing/2014/main" id="{5EB87074-18A6-FA83-2ED2-4A561FBF71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280325-46A0-0C95-D1CE-A1DE1CDDDEA9}"/>
              </a:ext>
            </a:extLst>
          </p:cNvPr>
          <p:cNvSpPr>
            <a:spLocks noGrp="1"/>
          </p:cNvSpPr>
          <p:nvPr>
            <p:ph type="sldNum" sz="quarter" idx="12"/>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333449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F83FA-F537-897F-600B-27CE1C285CA9}"/>
              </a:ext>
            </a:extLst>
          </p:cNvPr>
          <p:cNvSpPr>
            <a:spLocks noGrp="1"/>
          </p:cNvSpPr>
          <p:nvPr>
            <p:ph type="title"/>
          </p:nvPr>
        </p:nvSpPr>
        <p:spPr/>
        <p:txBody>
          <a:bodyPr>
            <a:normAutofit/>
          </a:bodyPr>
          <a:lstStyle/>
          <a:p>
            <a:r>
              <a:rPr lang="en-US" sz="4000" b="1">
                <a:solidFill>
                  <a:schemeClr val="tx2"/>
                </a:solidFill>
              </a:rPr>
              <a:t>Do all hotels in Concur accept the Virtual Card Number (VCN)?</a:t>
            </a:r>
            <a:endParaRPr lang="en-US" sz="4000">
              <a:solidFill>
                <a:schemeClr val="tx2"/>
              </a:solidFill>
            </a:endParaRPr>
          </a:p>
        </p:txBody>
      </p:sp>
      <p:sp>
        <p:nvSpPr>
          <p:cNvPr id="6" name="Content Placeholder 5">
            <a:extLst>
              <a:ext uri="{FF2B5EF4-FFF2-40B4-BE49-F238E27FC236}">
                <a16:creationId xmlns:a16="http://schemas.microsoft.com/office/drawing/2014/main" id="{874E9A45-262F-88DC-9893-76B3114ECA20}"/>
              </a:ext>
            </a:extLst>
          </p:cNvPr>
          <p:cNvSpPr>
            <a:spLocks noGrp="1"/>
          </p:cNvSpPr>
          <p:nvPr>
            <p:ph idx="1"/>
          </p:nvPr>
        </p:nvSpPr>
        <p:spPr>
          <a:xfrm>
            <a:off x="982980" y="1845733"/>
            <a:ext cx="10058400" cy="4516965"/>
          </a:xfrm>
        </p:spPr>
        <p:txBody>
          <a:bodyPr>
            <a:normAutofit fontScale="92500" lnSpcReduction="10000"/>
          </a:bodyPr>
          <a:lstStyle/>
          <a:p>
            <a:pPr marL="228600" lvl="1" indent="-228600">
              <a:buFont typeface="Courier New" panose="02070309020205020404" pitchFamily="49" charset="0"/>
              <a:buChar char="o"/>
            </a:pPr>
            <a:r>
              <a:rPr lang="en-US">
                <a:solidFill>
                  <a:schemeClr val="tx1"/>
                </a:solidFill>
              </a:rPr>
              <a:t>Not all hotels in Concur accept the Virtual Card Number.</a:t>
            </a:r>
          </a:p>
          <a:p>
            <a:pPr marL="228600" lvl="1" indent="-228600">
              <a:buFont typeface="Courier New" panose="02070309020205020404" pitchFamily="49" charset="0"/>
              <a:buChar char="o"/>
            </a:pPr>
            <a:r>
              <a:rPr lang="en-US">
                <a:solidFill>
                  <a:schemeClr val="tx1"/>
                </a:solidFill>
              </a:rPr>
              <a:t>Hotels labeled as “Preferred” or “Most Preferred” have an agreement with the state to accept virtual cards and will not require a separate credit card authorization form. The hotels that participate in the Preferred Hotel Program are noted in Concur as shown below:</a:t>
            </a:r>
          </a:p>
          <a:p>
            <a:pPr marL="0" lvl="1" indent="0">
              <a:buNone/>
            </a:pPr>
            <a:endParaRPr lang="en-US">
              <a:solidFill>
                <a:schemeClr val="tx1"/>
              </a:solidFill>
            </a:endParaRPr>
          </a:p>
          <a:p>
            <a:pPr marL="0" lvl="1" indent="0">
              <a:buNone/>
            </a:pPr>
            <a:endParaRPr lang="en-US">
              <a:solidFill>
                <a:schemeClr val="tx1"/>
              </a:solidFill>
            </a:endParaRPr>
          </a:p>
          <a:p>
            <a:pPr marL="0" lvl="1" indent="0">
              <a:buNone/>
            </a:pPr>
            <a:endParaRPr lang="en-US">
              <a:solidFill>
                <a:schemeClr val="tx1"/>
              </a:solidFill>
            </a:endParaRPr>
          </a:p>
          <a:p>
            <a:pPr marL="0" lvl="1" indent="0">
              <a:buNone/>
            </a:pPr>
            <a:endParaRPr lang="en-US">
              <a:solidFill>
                <a:schemeClr val="tx1"/>
              </a:solidFill>
            </a:endParaRPr>
          </a:p>
          <a:p>
            <a:pPr marL="0" lvl="1" indent="0">
              <a:buNone/>
            </a:pPr>
            <a:endParaRPr lang="en-US">
              <a:solidFill>
                <a:schemeClr val="tx1"/>
              </a:solidFill>
            </a:endParaRPr>
          </a:p>
          <a:p>
            <a:pPr marL="228600" lvl="1" indent="-228600">
              <a:buFont typeface="Courier New" panose="02070309020205020404" pitchFamily="49" charset="0"/>
              <a:buChar char="o"/>
            </a:pPr>
            <a:endParaRPr lang="en-US" sz="1800">
              <a:solidFill>
                <a:schemeClr val="tx1"/>
              </a:solidFill>
            </a:endParaRPr>
          </a:p>
          <a:p>
            <a:pPr marL="228600" lvl="1" indent="-228600">
              <a:buFont typeface="Courier New" panose="02070309020205020404" pitchFamily="49" charset="0"/>
              <a:buChar char="o"/>
            </a:pPr>
            <a:r>
              <a:rPr lang="en-US" sz="1800">
                <a:solidFill>
                  <a:schemeClr val="tx1"/>
                </a:solidFill>
              </a:rPr>
              <a:t>Hotels that we know do not accept the virtual card have a note (shown below) within Concur letting travelers know that they will need to provide a personal form of payment and seek reimbursement.</a:t>
            </a:r>
          </a:p>
          <a:p>
            <a:pPr marL="228600" lvl="1" indent="-228600">
              <a:buFont typeface="Courier New" panose="02070309020205020404" pitchFamily="49" charset="0"/>
              <a:buChar char="o"/>
            </a:pPr>
            <a:endParaRPr lang="en-US" sz="1800">
              <a:solidFill>
                <a:schemeClr val="tx1"/>
              </a:solidFill>
            </a:endParaRPr>
          </a:p>
          <a:p>
            <a:pPr marL="228600" lvl="1" indent="-228600">
              <a:buFont typeface="Courier New" panose="02070309020205020404" pitchFamily="49" charset="0"/>
              <a:buChar char="o"/>
            </a:pPr>
            <a:endParaRPr lang="en-US" sz="1800">
              <a:solidFill>
                <a:schemeClr val="tx1"/>
              </a:solidFill>
            </a:endParaRPr>
          </a:p>
          <a:p>
            <a:pPr marL="228600" lvl="1" indent="-228600">
              <a:buFont typeface="Courier New" panose="02070309020205020404" pitchFamily="49" charset="0"/>
              <a:buChar char="o"/>
            </a:pPr>
            <a:r>
              <a:rPr lang="en-US" sz="1800">
                <a:solidFill>
                  <a:schemeClr val="tx1"/>
                </a:solidFill>
              </a:rPr>
              <a:t>Hotels that do not participate in the Preferred Hotel Program may require their own credit card authorization form.</a:t>
            </a:r>
          </a:p>
        </p:txBody>
      </p:sp>
      <p:sp>
        <p:nvSpPr>
          <p:cNvPr id="4" name="Slide Number Placeholder 3">
            <a:extLst>
              <a:ext uri="{FF2B5EF4-FFF2-40B4-BE49-F238E27FC236}">
                <a16:creationId xmlns:a16="http://schemas.microsoft.com/office/drawing/2014/main" id="{3FCBDBAE-B2CF-4E59-9FA6-D5F57C9383B8}"/>
              </a:ext>
            </a:extLst>
          </p:cNvPr>
          <p:cNvSpPr>
            <a:spLocks noGrp="1"/>
          </p:cNvSpPr>
          <p:nvPr>
            <p:ph type="sldNum" sz="quarter" idx="12"/>
          </p:nvPr>
        </p:nvSpPr>
        <p:spPr/>
        <p:txBody>
          <a:bodyPr/>
          <a:lstStyle/>
          <a:p>
            <a:fld id="{4FAB73BC-B049-4115-A692-8D63A059BFB8}" type="slidenum">
              <a:rPr lang="en-US" smtClean="0"/>
              <a:t>16</a:t>
            </a:fld>
            <a:endParaRPr lang="en-US"/>
          </a:p>
        </p:txBody>
      </p:sp>
      <p:sp>
        <p:nvSpPr>
          <p:cNvPr id="11" name="Rectangle 9">
            <a:extLst>
              <a:ext uri="{FF2B5EF4-FFF2-40B4-BE49-F238E27FC236}">
                <a16:creationId xmlns:a16="http://schemas.microsoft.com/office/drawing/2014/main" id="{88110ADF-21AC-3E58-C9F7-1063800428D4}"/>
              </a:ext>
            </a:extLst>
          </p:cNvPr>
          <p:cNvSpPr>
            <a:spLocks noChangeArrowheads="1"/>
          </p:cNvSpPr>
          <p:nvPr/>
        </p:nvSpPr>
        <p:spPr bwMode="auto">
          <a:xfrm>
            <a:off x="-11430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3" descr="VCN FAQ Pic 1">
            <a:extLst>
              <a:ext uri="{FF2B5EF4-FFF2-40B4-BE49-F238E27FC236}">
                <a16:creationId xmlns:a16="http://schemas.microsoft.com/office/drawing/2014/main" id="{6C3739E1-0E35-7D6A-168D-6B823EB02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929045"/>
            <a:ext cx="5943600" cy="6000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a:extLst>
              <a:ext uri="{FF2B5EF4-FFF2-40B4-BE49-F238E27FC236}">
                <a16:creationId xmlns:a16="http://schemas.microsoft.com/office/drawing/2014/main" id="{2072CB31-6544-259F-2DC3-AC3458B11F44}"/>
              </a:ext>
            </a:extLst>
          </p:cNvPr>
          <p:cNvSpPr>
            <a:spLocks noChangeArrowheads="1"/>
          </p:cNvSpPr>
          <p:nvPr/>
        </p:nvSpPr>
        <p:spPr bwMode="auto">
          <a:xfrm>
            <a:off x="342900" y="10572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VCN FAQ Pic 2">
            <a:extLst>
              <a:ext uri="{FF2B5EF4-FFF2-40B4-BE49-F238E27FC236}">
                <a16:creationId xmlns:a16="http://schemas.microsoft.com/office/drawing/2014/main" id="{C1C987D6-A4E6-0D65-3F13-C013ECC9E5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637493"/>
            <a:ext cx="5943600" cy="723900"/>
          </a:xfrm>
          <a:prstGeom prst="rect">
            <a:avLst/>
          </a:prstGeom>
          <a:noFill/>
          <a:ln>
            <a:noFill/>
          </a:ln>
        </p:spPr>
      </p:pic>
      <p:pic>
        <p:nvPicPr>
          <p:cNvPr id="14" name="Picture 13" descr="VCN FAQ Pic 3">
            <a:extLst>
              <a:ext uri="{FF2B5EF4-FFF2-40B4-BE49-F238E27FC236}">
                <a16:creationId xmlns:a16="http://schemas.microsoft.com/office/drawing/2014/main" id="{00B3452A-E9E5-B3D5-0D4D-C8D536A97C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160997"/>
            <a:ext cx="5943600" cy="447675"/>
          </a:xfrm>
          <a:prstGeom prst="rect">
            <a:avLst/>
          </a:prstGeom>
          <a:noFill/>
          <a:ln>
            <a:noFill/>
          </a:ln>
        </p:spPr>
      </p:pic>
    </p:spTree>
    <p:extLst>
      <p:ext uri="{BB962C8B-B14F-4D97-AF65-F5344CB8AC3E}">
        <p14:creationId xmlns:p14="http://schemas.microsoft.com/office/powerpoint/2010/main" val="281456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AC19-BEE6-32A4-CACF-F03FABD14EED}"/>
              </a:ext>
            </a:extLst>
          </p:cNvPr>
          <p:cNvSpPr>
            <a:spLocks noGrp="1"/>
          </p:cNvSpPr>
          <p:nvPr>
            <p:ph type="title"/>
          </p:nvPr>
        </p:nvSpPr>
        <p:spPr/>
        <p:txBody>
          <a:bodyPr>
            <a:normAutofit fontScale="90000"/>
          </a:bodyPr>
          <a:lstStyle/>
          <a:p>
            <a:r>
              <a:rPr lang="en-US" sz="4000" b="1">
                <a:solidFill>
                  <a:schemeClr val="tx2"/>
                </a:solidFill>
              </a:rPr>
              <a:t>What if the hotel does not have my Conferma credit card authorization form?</a:t>
            </a:r>
          </a:p>
        </p:txBody>
      </p:sp>
      <p:sp>
        <p:nvSpPr>
          <p:cNvPr id="3" name="Content Placeholder 2">
            <a:extLst>
              <a:ext uri="{FF2B5EF4-FFF2-40B4-BE49-F238E27FC236}">
                <a16:creationId xmlns:a16="http://schemas.microsoft.com/office/drawing/2014/main" id="{8952EADC-1AB1-3E1C-514D-B53C320FC46A}"/>
              </a:ext>
            </a:extLst>
          </p:cNvPr>
          <p:cNvSpPr>
            <a:spLocks noGrp="1"/>
          </p:cNvSpPr>
          <p:nvPr>
            <p:ph sz="half" idx="1"/>
          </p:nvPr>
        </p:nvSpPr>
        <p:spPr>
          <a:xfrm>
            <a:off x="1126752" y="1845734"/>
            <a:ext cx="4998720" cy="4023359"/>
          </a:xfrm>
        </p:spPr>
        <p:txBody>
          <a:bodyPr>
            <a:normAutofit fontScale="92500" lnSpcReduction="20000"/>
          </a:bodyPr>
          <a:lstStyle/>
          <a:p>
            <a:pPr marL="0" lvl="1" indent="0">
              <a:buNone/>
            </a:pPr>
            <a:r>
              <a:rPr lang="en-US" sz="2000" b="1">
                <a:solidFill>
                  <a:schemeClr val="tx1"/>
                </a:solidFill>
              </a:rPr>
              <a:t>I have the Conferma app (recommended)</a:t>
            </a:r>
          </a:p>
          <a:p>
            <a:pPr marL="0" lvl="1" indent="0">
              <a:buNone/>
            </a:pPr>
            <a:endParaRPr lang="en-US" sz="2000" b="1">
              <a:solidFill>
                <a:schemeClr val="tx1"/>
              </a:solidFill>
            </a:endParaRPr>
          </a:p>
          <a:p>
            <a:pPr marL="228600" lvl="1" indent="-228600">
              <a:buFont typeface="Courier New" panose="02070309020205020404" pitchFamily="49" charset="0"/>
              <a:buChar char="o"/>
            </a:pPr>
            <a:r>
              <a:rPr lang="en-US" sz="2000">
                <a:solidFill>
                  <a:schemeClr val="tx1"/>
                </a:solidFill>
              </a:rPr>
              <a:t>Pull up the virtual card on the Conferma app and provide it to the front desk. </a:t>
            </a:r>
          </a:p>
          <a:p>
            <a:pPr marL="228600" lvl="1" indent="-228600">
              <a:buFont typeface="Courier New" panose="02070309020205020404" pitchFamily="49" charset="0"/>
              <a:buChar char="o"/>
            </a:pPr>
            <a:r>
              <a:rPr lang="en-US" sz="2000">
                <a:solidFill>
                  <a:schemeClr val="tx1"/>
                </a:solidFill>
              </a:rPr>
              <a:t>Use Conferma to update the email address and resend the card information to the hotel (See slide 10 for instructions).</a:t>
            </a:r>
          </a:p>
          <a:p>
            <a:pPr marL="228600" lvl="1" indent="-228600">
              <a:buFont typeface="Courier New" panose="02070309020205020404" pitchFamily="49" charset="0"/>
              <a:buChar char="o"/>
            </a:pPr>
            <a:r>
              <a:rPr lang="en-US" sz="2000">
                <a:solidFill>
                  <a:schemeClr val="tx1"/>
                </a:solidFill>
              </a:rPr>
              <a:t>Ask the hotel for their credit card authorization form (if required by the hotel). ​</a:t>
            </a:r>
          </a:p>
          <a:p>
            <a:pPr marL="228600" lvl="1" indent="-228600">
              <a:buFont typeface="Courier New" panose="02070309020205020404" pitchFamily="49" charset="0"/>
              <a:buChar char="o"/>
            </a:pPr>
            <a:r>
              <a:rPr lang="en-US" sz="2000">
                <a:solidFill>
                  <a:schemeClr val="tx1"/>
                </a:solidFill>
              </a:rPr>
              <a:t>Use Conferma to complete the form.​</a:t>
            </a:r>
          </a:p>
        </p:txBody>
      </p:sp>
      <p:sp>
        <p:nvSpPr>
          <p:cNvPr id="5" name="Content Placeholder 4">
            <a:extLst>
              <a:ext uri="{FF2B5EF4-FFF2-40B4-BE49-F238E27FC236}">
                <a16:creationId xmlns:a16="http://schemas.microsoft.com/office/drawing/2014/main" id="{089D1655-DD02-07FB-1A9A-11D583BCA9BE}"/>
              </a:ext>
            </a:extLst>
          </p:cNvPr>
          <p:cNvSpPr>
            <a:spLocks noGrp="1"/>
          </p:cNvSpPr>
          <p:nvPr>
            <p:ph sz="half" idx="2"/>
          </p:nvPr>
        </p:nvSpPr>
        <p:spPr/>
        <p:txBody>
          <a:bodyPr>
            <a:normAutofit fontScale="92500" lnSpcReduction="20000"/>
          </a:bodyPr>
          <a:lstStyle/>
          <a:p>
            <a:r>
              <a:rPr lang="en-US" b="1">
                <a:solidFill>
                  <a:schemeClr val="tx1"/>
                </a:solidFill>
              </a:rPr>
              <a:t>I don’t have the Conferma app</a:t>
            </a:r>
          </a:p>
          <a:p>
            <a:pPr marL="228600" indent="-228600">
              <a:buFont typeface="Courier New" panose="02070309020205020404" pitchFamily="49" charset="0"/>
              <a:buChar char="o"/>
            </a:pPr>
            <a:r>
              <a:rPr lang="en-US">
                <a:solidFill>
                  <a:schemeClr val="tx1"/>
                </a:solidFill>
              </a:rPr>
              <a:t>During regular business hours, contact your agency Travel Coordinator(s) to assist. </a:t>
            </a:r>
          </a:p>
          <a:p>
            <a:pPr marL="228600" indent="-228600">
              <a:buFont typeface="Courier New" panose="02070309020205020404" pitchFamily="49" charset="0"/>
              <a:buChar char="o"/>
            </a:pPr>
            <a:r>
              <a:rPr lang="en-US">
                <a:solidFill>
                  <a:schemeClr val="tx1"/>
                </a:solidFill>
              </a:rPr>
              <a:t>Before or after regular business hours, call CI Azumano at (877) 454-8785 to assist.</a:t>
            </a:r>
          </a:p>
          <a:p>
            <a:pPr marL="228600" indent="-228600">
              <a:buFont typeface="Courier New" panose="02070309020205020404" pitchFamily="49" charset="0"/>
              <a:buChar char="o"/>
            </a:pPr>
            <a:r>
              <a:rPr lang="en-US">
                <a:solidFill>
                  <a:schemeClr val="tx1"/>
                </a:solidFill>
              </a:rPr>
              <a:t>Use a personal credit card to check-in while the Travel Coordinator(s)/CI Azumano resolve the issue. </a:t>
            </a:r>
          </a:p>
          <a:p>
            <a:pPr marL="228600" indent="-228600">
              <a:buFont typeface="Courier New" panose="02070309020205020404" pitchFamily="49" charset="0"/>
              <a:buChar char="o"/>
            </a:pPr>
            <a:r>
              <a:rPr lang="en-US">
                <a:solidFill>
                  <a:schemeClr val="tx1"/>
                </a:solidFill>
              </a:rPr>
              <a:t>The virtual card will remain active 5 days after the check-out date for the hotel to reverse any charges made to the personal card.</a:t>
            </a:r>
          </a:p>
        </p:txBody>
      </p:sp>
      <p:sp>
        <p:nvSpPr>
          <p:cNvPr id="4" name="Slide Number Placeholder 3">
            <a:extLst>
              <a:ext uri="{FF2B5EF4-FFF2-40B4-BE49-F238E27FC236}">
                <a16:creationId xmlns:a16="http://schemas.microsoft.com/office/drawing/2014/main" id="{56979D67-E28B-AD58-F9DF-775BCBCBF824}"/>
              </a:ext>
            </a:extLst>
          </p:cNvPr>
          <p:cNvSpPr>
            <a:spLocks noGrp="1"/>
          </p:cNvSpPr>
          <p:nvPr>
            <p:ph type="sldNum" sz="quarter" idx="12"/>
          </p:nvPr>
        </p:nvSpPr>
        <p:spPr/>
        <p:txBody>
          <a:bodyPr/>
          <a:lstStyle/>
          <a:p>
            <a:fld id="{4CE482DC-2269-4F26-9D2A-7E44B1A4CD85}" type="slidenum">
              <a:rPr lang="en-US" smtClean="0"/>
              <a:t>17</a:t>
            </a:fld>
            <a:endParaRPr lang="en-US"/>
          </a:p>
        </p:txBody>
      </p:sp>
      <p:sp>
        <p:nvSpPr>
          <p:cNvPr id="7" name="TextBox 6">
            <a:extLst>
              <a:ext uri="{FF2B5EF4-FFF2-40B4-BE49-F238E27FC236}">
                <a16:creationId xmlns:a16="http://schemas.microsoft.com/office/drawing/2014/main" id="{3E629491-B193-A335-3975-6BAEA75AA928}"/>
              </a:ext>
            </a:extLst>
          </p:cNvPr>
          <p:cNvSpPr txBox="1"/>
          <p:nvPr/>
        </p:nvSpPr>
        <p:spPr>
          <a:xfrm>
            <a:off x="0" y="5654301"/>
            <a:ext cx="12192000" cy="646331"/>
          </a:xfrm>
          <a:prstGeom prst="rect">
            <a:avLst/>
          </a:prstGeom>
          <a:noFill/>
        </p:spPr>
        <p:txBody>
          <a:bodyPr wrap="square">
            <a:spAutoFit/>
          </a:bodyPr>
          <a:lstStyle/>
          <a:p>
            <a:pPr marL="0" lvl="1">
              <a:buClr>
                <a:schemeClr val="accent1"/>
              </a:buClr>
            </a:pPr>
            <a:r>
              <a:rPr lang="en-US"/>
              <a:t>In either situation: </a:t>
            </a:r>
            <a:r>
              <a:rPr lang="en-US" sz="1800">
                <a:solidFill>
                  <a:schemeClr val="tx1"/>
                </a:solidFill>
              </a:rPr>
              <a:t>request your agency Travel Coordinator(s) contact the Statewide Travel Program for situational awareness.</a:t>
            </a:r>
          </a:p>
        </p:txBody>
      </p:sp>
    </p:spTree>
    <p:extLst>
      <p:ext uri="{BB962C8B-B14F-4D97-AF65-F5344CB8AC3E}">
        <p14:creationId xmlns:p14="http://schemas.microsoft.com/office/powerpoint/2010/main" val="408231715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DAEE-23C2-FDFB-38DB-09A3E20AEC90}"/>
              </a:ext>
            </a:extLst>
          </p:cNvPr>
          <p:cNvSpPr>
            <a:spLocks noGrp="1"/>
          </p:cNvSpPr>
          <p:nvPr>
            <p:ph type="title"/>
          </p:nvPr>
        </p:nvSpPr>
        <p:spPr/>
        <p:txBody>
          <a:bodyPr>
            <a:normAutofit/>
          </a:bodyPr>
          <a:lstStyle/>
          <a:p>
            <a:r>
              <a:rPr lang="en-US" sz="4000" b="1">
                <a:solidFill>
                  <a:schemeClr val="tx2"/>
                </a:solidFill>
              </a:rPr>
              <a:t>What if the Virtual Card Number declines?</a:t>
            </a:r>
          </a:p>
        </p:txBody>
      </p:sp>
      <p:sp>
        <p:nvSpPr>
          <p:cNvPr id="3" name="Content Placeholder 2">
            <a:extLst>
              <a:ext uri="{FF2B5EF4-FFF2-40B4-BE49-F238E27FC236}">
                <a16:creationId xmlns:a16="http://schemas.microsoft.com/office/drawing/2014/main" id="{1BB9C675-7DE4-2C89-A370-774600B70B6F}"/>
              </a:ext>
            </a:extLst>
          </p:cNvPr>
          <p:cNvSpPr>
            <a:spLocks noGrp="1"/>
          </p:cNvSpPr>
          <p:nvPr>
            <p:ph sz="half" idx="1"/>
          </p:nvPr>
        </p:nvSpPr>
        <p:spPr>
          <a:xfrm>
            <a:off x="1097280" y="1845734"/>
            <a:ext cx="4937760" cy="4499310"/>
          </a:xfrm>
        </p:spPr>
        <p:txBody>
          <a:bodyPr>
            <a:noAutofit/>
          </a:bodyPr>
          <a:lstStyle/>
          <a:p>
            <a:pPr marL="0" lvl="1" indent="0">
              <a:lnSpc>
                <a:spcPct val="110000"/>
              </a:lnSpc>
              <a:spcBef>
                <a:spcPts val="0"/>
              </a:spcBef>
              <a:spcAft>
                <a:spcPts val="0"/>
              </a:spcAft>
              <a:buNone/>
            </a:pPr>
            <a:r>
              <a:rPr lang="en-US" sz="1600" b="1">
                <a:solidFill>
                  <a:schemeClr val="tx1"/>
                </a:solidFill>
              </a:rPr>
              <a:t>I have the Conferma app (recommended) </a:t>
            </a:r>
          </a:p>
          <a:p>
            <a:pPr marL="228600" lvl="1" indent="-228600">
              <a:lnSpc>
                <a:spcPct val="110000"/>
              </a:lnSpc>
              <a:spcBef>
                <a:spcPts val="0"/>
              </a:spcBef>
              <a:spcAft>
                <a:spcPts val="0"/>
              </a:spcAft>
              <a:buFont typeface="Courier New" panose="02070309020205020404" pitchFamily="49" charset="0"/>
              <a:buChar char="o"/>
            </a:pPr>
            <a:r>
              <a:rPr lang="en-US" sz="1600">
                <a:solidFill>
                  <a:schemeClr val="tx1"/>
                </a:solidFill>
              </a:rPr>
              <a:t>Use the Conferma app to update the email address and resend the card information to the hotel (See slide 10 for instructions).</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During regular business hours, contact your agency Travel Coordinator(s) to call U.S. Bank so they can advise on how to resolve the declines. </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Before or after regular business hours, call CI Azumano at (877) 454-8785 to troubleshoot.</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Use a personal credit card to check-in while the Travel Coordinator(s)/CI Azumano resolve the issue. </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The virtual card will remain active 5 days after the check-out date for the hotel to reverse any charges made to the personal card.</a:t>
            </a:r>
          </a:p>
        </p:txBody>
      </p:sp>
      <p:sp>
        <p:nvSpPr>
          <p:cNvPr id="6" name="Content Placeholder 5">
            <a:extLst>
              <a:ext uri="{FF2B5EF4-FFF2-40B4-BE49-F238E27FC236}">
                <a16:creationId xmlns:a16="http://schemas.microsoft.com/office/drawing/2014/main" id="{852BC7CD-EA10-E11A-0B41-DBD720F8E9C8}"/>
              </a:ext>
            </a:extLst>
          </p:cNvPr>
          <p:cNvSpPr>
            <a:spLocks noGrp="1"/>
          </p:cNvSpPr>
          <p:nvPr>
            <p:ph sz="half" idx="2"/>
          </p:nvPr>
        </p:nvSpPr>
        <p:spPr/>
        <p:txBody>
          <a:bodyPr>
            <a:normAutofit/>
          </a:bodyPr>
          <a:lstStyle/>
          <a:p>
            <a:pPr>
              <a:lnSpc>
                <a:spcPct val="110000"/>
              </a:lnSpc>
              <a:spcBef>
                <a:spcPts val="0"/>
              </a:spcBef>
              <a:spcAft>
                <a:spcPts val="0"/>
              </a:spcAft>
            </a:pPr>
            <a:r>
              <a:rPr lang="en-US" sz="1600" b="1">
                <a:solidFill>
                  <a:schemeClr val="tx1"/>
                </a:solidFill>
              </a:rPr>
              <a:t>I don’t have the Conferma app</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During regular business hours, contact your agency Travel Coordinator(s) to assist. </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Before or after regular business hours, call CI Azumano at (877) 454-8785 to assist.</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Use a personal credit card to check-in while the Travel Coordinator(s)/CI Azumano resolve the issue. </a:t>
            </a:r>
          </a:p>
          <a:p>
            <a:pPr marL="228600" indent="-228600">
              <a:lnSpc>
                <a:spcPct val="110000"/>
              </a:lnSpc>
              <a:spcBef>
                <a:spcPts val="0"/>
              </a:spcBef>
              <a:spcAft>
                <a:spcPts val="0"/>
              </a:spcAft>
              <a:buFont typeface="Courier New" panose="02070309020205020404" pitchFamily="49" charset="0"/>
              <a:buChar char="o"/>
            </a:pPr>
            <a:r>
              <a:rPr lang="en-US" sz="1600">
                <a:solidFill>
                  <a:schemeClr val="tx1"/>
                </a:solidFill>
              </a:rPr>
              <a:t>The virtual card will remain active 5 days after the check-out date for the hotel to reverse any charges made to the personal card.</a:t>
            </a:r>
          </a:p>
        </p:txBody>
      </p:sp>
      <p:sp>
        <p:nvSpPr>
          <p:cNvPr id="4" name="Slide Number Placeholder 3">
            <a:extLst>
              <a:ext uri="{FF2B5EF4-FFF2-40B4-BE49-F238E27FC236}">
                <a16:creationId xmlns:a16="http://schemas.microsoft.com/office/drawing/2014/main" id="{8E8F5CC0-5EE8-4EA8-DFAF-B51099BFAC5A}"/>
              </a:ext>
            </a:extLst>
          </p:cNvPr>
          <p:cNvSpPr>
            <a:spLocks noGrp="1"/>
          </p:cNvSpPr>
          <p:nvPr>
            <p:ph type="sldNum" sz="quarter" idx="12"/>
          </p:nvPr>
        </p:nvSpPr>
        <p:spPr/>
        <p:txBody>
          <a:bodyPr/>
          <a:lstStyle/>
          <a:p>
            <a:fld id="{4CE482DC-2269-4F26-9D2A-7E44B1A4CD85}" type="slidenum">
              <a:rPr lang="en-US" smtClean="0"/>
              <a:t>18</a:t>
            </a:fld>
            <a:endParaRPr lang="en-US"/>
          </a:p>
        </p:txBody>
      </p:sp>
    </p:spTree>
    <p:extLst>
      <p:ext uri="{BB962C8B-B14F-4D97-AF65-F5344CB8AC3E}">
        <p14:creationId xmlns:p14="http://schemas.microsoft.com/office/powerpoint/2010/main" val="222503770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2010-A4FE-004F-2344-E612DF09E1A2}"/>
              </a:ext>
            </a:extLst>
          </p:cNvPr>
          <p:cNvSpPr>
            <a:spLocks noGrp="1"/>
          </p:cNvSpPr>
          <p:nvPr>
            <p:ph type="title"/>
          </p:nvPr>
        </p:nvSpPr>
        <p:spPr/>
        <p:txBody>
          <a:bodyPr>
            <a:noAutofit/>
          </a:bodyPr>
          <a:lstStyle/>
          <a:p>
            <a:r>
              <a:rPr lang="en-US" sz="4000" b="1">
                <a:solidFill>
                  <a:schemeClr val="tx2"/>
                </a:solidFill>
              </a:rPr>
              <a:t>Do travelers have to use the Conferma mobile app to use the Virtual Card Number Program?</a:t>
            </a:r>
          </a:p>
        </p:txBody>
      </p:sp>
      <p:sp>
        <p:nvSpPr>
          <p:cNvPr id="3" name="Content Placeholder 2">
            <a:extLst>
              <a:ext uri="{FF2B5EF4-FFF2-40B4-BE49-F238E27FC236}">
                <a16:creationId xmlns:a16="http://schemas.microsoft.com/office/drawing/2014/main" id="{F417228A-54A9-E695-B32E-850BDCB2A4DF}"/>
              </a:ext>
            </a:extLst>
          </p:cNvPr>
          <p:cNvSpPr>
            <a:spLocks noGrp="1"/>
          </p:cNvSpPr>
          <p:nvPr>
            <p:ph idx="1"/>
          </p:nvPr>
        </p:nvSpPr>
        <p:spPr/>
        <p:txBody>
          <a:bodyPr/>
          <a:lstStyle/>
          <a:p>
            <a:pPr marL="228600" indent="-228600">
              <a:buFont typeface="Courier New" panose="02070309020205020404" pitchFamily="49" charset="0"/>
              <a:buChar char="o"/>
            </a:pPr>
            <a:r>
              <a:rPr lang="en-US">
                <a:solidFill>
                  <a:schemeClr val="tx1"/>
                </a:solidFill>
              </a:rPr>
              <a:t>The Conferma mobile app helps manage all virtual card reservations. </a:t>
            </a:r>
          </a:p>
          <a:p>
            <a:pPr marL="228600" indent="-228600">
              <a:buFont typeface="Courier New" panose="02070309020205020404" pitchFamily="49" charset="0"/>
              <a:buChar char="o"/>
            </a:pPr>
            <a:r>
              <a:rPr lang="en-US">
                <a:solidFill>
                  <a:schemeClr val="tx1"/>
                </a:solidFill>
              </a:rPr>
              <a:t>The Conferma mobile app is not required when using the virtual card program but strongly recommended. </a:t>
            </a:r>
          </a:p>
          <a:p>
            <a:pPr marL="228600" indent="-228600">
              <a:buFont typeface="Courier New" panose="02070309020205020404" pitchFamily="49" charset="0"/>
              <a:buChar char="o"/>
            </a:pPr>
            <a:r>
              <a:rPr lang="en-US">
                <a:solidFill>
                  <a:schemeClr val="tx1"/>
                </a:solidFill>
              </a:rPr>
              <a:t>Without the Conferma mobile app, any payment issue experienced at check-in would need to be called in to your agency’s Travel Coordinator(s) or to CI Azumano. </a:t>
            </a:r>
          </a:p>
          <a:p>
            <a:pPr marL="521208" lvl="1" indent="-228600">
              <a:buFont typeface="Courier New" panose="02070309020205020404" pitchFamily="49" charset="0"/>
              <a:buChar char="o"/>
            </a:pPr>
            <a:r>
              <a:rPr lang="en-US">
                <a:solidFill>
                  <a:schemeClr val="tx1"/>
                </a:solidFill>
              </a:rPr>
              <a:t>With the app downloaded and an account registered, travelers will have little to no delay in resolution.</a:t>
            </a:r>
          </a:p>
        </p:txBody>
      </p:sp>
      <p:sp>
        <p:nvSpPr>
          <p:cNvPr id="4" name="Slide Number Placeholder 3">
            <a:extLst>
              <a:ext uri="{FF2B5EF4-FFF2-40B4-BE49-F238E27FC236}">
                <a16:creationId xmlns:a16="http://schemas.microsoft.com/office/drawing/2014/main" id="{08EB6CA5-2A59-BEC5-E04F-61E02A2D12C1}"/>
              </a:ext>
            </a:extLst>
          </p:cNvPr>
          <p:cNvSpPr>
            <a:spLocks noGrp="1"/>
          </p:cNvSpPr>
          <p:nvPr>
            <p:ph type="sldNum" sz="quarter" idx="12"/>
          </p:nvPr>
        </p:nvSpPr>
        <p:spPr/>
        <p:txBody>
          <a:bodyPr/>
          <a:lstStyle/>
          <a:p>
            <a:fld id="{4CE482DC-2269-4F26-9D2A-7E44B1A4CD85}" type="slidenum">
              <a:rPr lang="en-US" smtClean="0"/>
              <a:t>19</a:t>
            </a:fld>
            <a:endParaRPr lang="en-US"/>
          </a:p>
        </p:txBody>
      </p:sp>
    </p:spTree>
    <p:extLst>
      <p:ext uri="{BB962C8B-B14F-4D97-AF65-F5344CB8AC3E}">
        <p14:creationId xmlns:p14="http://schemas.microsoft.com/office/powerpoint/2010/main" val="114564340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DDCE-6EBE-ED18-9FBE-260C5B1E5507}"/>
              </a:ext>
            </a:extLst>
          </p:cNvPr>
          <p:cNvSpPr>
            <a:spLocks noGrp="1"/>
          </p:cNvSpPr>
          <p:nvPr>
            <p:ph type="title" idx="4294967295"/>
          </p:nvPr>
        </p:nvSpPr>
        <p:spPr>
          <a:xfrm>
            <a:off x="0" y="5421313"/>
            <a:ext cx="12188825" cy="1189037"/>
          </a:xfrm>
        </p:spPr>
        <p:txBody>
          <a:bodyPr vert="horz" lIns="91440" tIns="45720" rIns="91440" bIns="45720" rtlCol="0" anchor="ctr">
            <a:normAutofit/>
          </a:bodyPr>
          <a:lstStyle/>
          <a:p>
            <a:pPr algn="ctr"/>
            <a:r>
              <a:rPr lang="en-US" sz="4000" b="1">
                <a:solidFill>
                  <a:srgbClr val="6CB83A"/>
                </a:solidFill>
              </a:rPr>
              <a:t>Housekeeping</a:t>
            </a:r>
          </a:p>
        </p:txBody>
      </p:sp>
      <p:graphicFrame>
        <p:nvGraphicFramePr>
          <p:cNvPr id="20" name="Content Placeholder 2">
            <a:extLst>
              <a:ext uri="{FF2B5EF4-FFF2-40B4-BE49-F238E27FC236}">
                <a16:creationId xmlns:a16="http://schemas.microsoft.com/office/drawing/2014/main" id="{99CEAAF5-A650-723C-1D10-C1176F2E3103}"/>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906782295"/>
              </p:ext>
            </p:extLst>
          </p:nvPr>
        </p:nvGraphicFramePr>
        <p:xfrm>
          <a:off x="0" y="-90488"/>
          <a:ext cx="12188825" cy="561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eacher with solid fill">
            <a:extLst>
              <a:ext uri="{FF2B5EF4-FFF2-40B4-BE49-F238E27FC236}">
                <a16:creationId xmlns:a16="http://schemas.microsoft.com/office/drawing/2014/main" id="{B50BE2FB-9F13-1062-1749-C99AFB9C08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18929" y="1649213"/>
            <a:ext cx="914400" cy="914400"/>
          </a:xfrm>
          <a:prstGeom prst="rect">
            <a:avLst/>
          </a:prstGeom>
        </p:spPr>
      </p:pic>
      <p:pic>
        <p:nvPicPr>
          <p:cNvPr id="6" name="Graphic 5" descr="Email with solid fill">
            <a:extLst>
              <a:ext uri="{FF2B5EF4-FFF2-40B4-BE49-F238E27FC236}">
                <a16:creationId xmlns:a16="http://schemas.microsoft.com/office/drawing/2014/main" id="{6EB0B1A5-BE42-3DE0-8B8E-931AE102B7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7212" y="1649213"/>
            <a:ext cx="914400" cy="914400"/>
          </a:xfrm>
          <a:prstGeom prst="rect">
            <a:avLst/>
          </a:prstGeom>
        </p:spPr>
      </p:pic>
      <p:sp>
        <p:nvSpPr>
          <p:cNvPr id="3" name="Slide Number Placeholder 2">
            <a:extLst>
              <a:ext uri="{FF2B5EF4-FFF2-40B4-BE49-F238E27FC236}">
                <a16:creationId xmlns:a16="http://schemas.microsoft.com/office/drawing/2014/main" id="{BB8E9F0D-927E-4B47-EAE7-E9CB325DB04D}"/>
              </a:ext>
            </a:extLst>
          </p:cNvPr>
          <p:cNvSpPr>
            <a:spLocks noGrp="1"/>
          </p:cNvSpPr>
          <p:nvPr>
            <p:ph type="sldNum" sz="quarter" idx="12"/>
          </p:nvPr>
        </p:nvSpPr>
        <p:spPr/>
        <p:txBody>
          <a:bodyPr/>
          <a:lstStyle/>
          <a:p>
            <a:fld id="{4FAB73BC-B049-4115-A692-8D63A059BFB8}" type="slidenum">
              <a:rPr lang="en-US" smtClean="0"/>
              <a:pPr/>
              <a:t>2</a:t>
            </a:fld>
            <a:endParaRPr lang="en-US"/>
          </a:p>
        </p:txBody>
      </p:sp>
    </p:spTree>
    <p:extLst>
      <p:ext uri="{BB962C8B-B14F-4D97-AF65-F5344CB8AC3E}">
        <p14:creationId xmlns:p14="http://schemas.microsoft.com/office/powerpoint/2010/main" val="10354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F1B9-CFD9-C34B-0302-350FE266FA8E}"/>
              </a:ext>
            </a:extLst>
          </p:cNvPr>
          <p:cNvSpPr>
            <a:spLocks noGrp="1"/>
          </p:cNvSpPr>
          <p:nvPr>
            <p:ph type="title"/>
          </p:nvPr>
        </p:nvSpPr>
        <p:spPr/>
        <p:txBody>
          <a:bodyPr>
            <a:normAutofit/>
          </a:bodyPr>
          <a:lstStyle/>
          <a:p>
            <a:r>
              <a:rPr lang="en-US" sz="4000" b="1">
                <a:solidFill>
                  <a:schemeClr val="tx2"/>
                </a:solidFill>
              </a:rPr>
              <a:t>Do travelers need to have a state-issued cell phone to use Conferma?</a:t>
            </a:r>
          </a:p>
        </p:txBody>
      </p:sp>
      <p:sp>
        <p:nvSpPr>
          <p:cNvPr id="3" name="Content Placeholder 2">
            <a:extLst>
              <a:ext uri="{FF2B5EF4-FFF2-40B4-BE49-F238E27FC236}">
                <a16:creationId xmlns:a16="http://schemas.microsoft.com/office/drawing/2014/main" id="{B1AE7D6A-3E42-49D0-4D9F-926B3D5C1527}"/>
              </a:ext>
            </a:extLst>
          </p:cNvPr>
          <p:cNvSpPr>
            <a:spLocks noGrp="1"/>
          </p:cNvSpPr>
          <p:nvPr>
            <p:ph idx="1"/>
          </p:nvPr>
        </p:nvSpPr>
        <p:spPr/>
        <p:txBody>
          <a:bodyPr>
            <a:normAutofit/>
          </a:bodyPr>
          <a:lstStyle/>
          <a:p>
            <a:pPr marL="228600" lvl="1" indent="-228600">
              <a:buFont typeface="Courier New" panose="02070309020205020404" pitchFamily="49" charset="0"/>
              <a:buChar char="o"/>
            </a:pPr>
            <a:r>
              <a:rPr lang="en-US" sz="2000">
                <a:solidFill>
                  <a:schemeClr val="tx1"/>
                </a:solidFill>
              </a:rPr>
              <a:t>No, the Conferma mobile app may be used on a personal smart phone or tablet as well. </a:t>
            </a:r>
          </a:p>
          <a:p>
            <a:pPr marL="228600" lvl="1" indent="-228600">
              <a:buFont typeface="Courier New" panose="02070309020205020404" pitchFamily="49" charset="0"/>
              <a:buChar char="o"/>
            </a:pPr>
            <a:r>
              <a:rPr lang="en-US" sz="2000">
                <a:solidFill>
                  <a:schemeClr val="tx1"/>
                </a:solidFill>
              </a:rPr>
              <a:t>This mobile app is available through both Android and Apple app stores and is completely free. </a:t>
            </a:r>
          </a:p>
          <a:p>
            <a:pPr marL="228600" lvl="1" indent="-228600">
              <a:buFont typeface="Courier New" panose="02070309020205020404" pitchFamily="49" charset="0"/>
              <a:buChar char="o"/>
            </a:pPr>
            <a:r>
              <a:rPr lang="en-US" sz="2000">
                <a:solidFill>
                  <a:schemeClr val="tx1"/>
                </a:solidFill>
              </a:rPr>
              <a:t>The only two requirements for using the Conferma mobile app are:</a:t>
            </a:r>
          </a:p>
          <a:p>
            <a:pPr marL="457200" lvl="3" indent="-228600">
              <a:buFont typeface="Courier New" panose="02070309020205020404" pitchFamily="49" charset="0"/>
              <a:buChar char="o"/>
            </a:pPr>
            <a:r>
              <a:rPr lang="en-US" sz="1800">
                <a:solidFill>
                  <a:schemeClr val="tx1"/>
                </a:solidFill>
              </a:rPr>
              <a:t>The traveler needs to have a Concur profile.</a:t>
            </a:r>
          </a:p>
          <a:p>
            <a:pPr marL="457200" lvl="2" indent="-228600">
              <a:buFont typeface="Courier New" panose="02070309020205020404" pitchFamily="49" charset="0"/>
              <a:buChar char="o"/>
            </a:pPr>
            <a:r>
              <a:rPr lang="en-US" sz="1800">
                <a:solidFill>
                  <a:schemeClr val="tx1"/>
                </a:solidFill>
              </a:rPr>
              <a:t>The traveler needs to register for the Conferma mobile app using the same work email address used to create your Concur profile.</a:t>
            </a:r>
          </a:p>
          <a:p>
            <a:pPr marL="228600" lvl="1" indent="-228600">
              <a:buFont typeface="Courier New" panose="02070309020205020404" pitchFamily="49" charset="0"/>
              <a:buChar char="o"/>
            </a:pPr>
            <a:r>
              <a:rPr lang="en-US" sz="2000">
                <a:solidFill>
                  <a:schemeClr val="tx1"/>
                </a:solidFill>
              </a:rPr>
              <a:t>If you have a state-issued cell phone, please make sure to reach out to your agency’s Information Technology office to allow the Conferma mobile app to be downloaded.</a:t>
            </a:r>
          </a:p>
        </p:txBody>
      </p:sp>
      <p:sp>
        <p:nvSpPr>
          <p:cNvPr id="4" name="Slide Number Placeholder 3">
            <a:extLst>
              <a:ext uri="{FF2B5EF4-FFF2-40B4-BE49-F238E27FC236}">
                <a16:creationId xmlns:a16="http://schemas.microsoft.com/office/drawing/2014/main" id="{1DC8C5BC-C54F-C29C-D3E1-1CA5FC559228}"/>
              </a:ext>
            </a:extLst>
          </p:cNvPr>
          <p:cNvSpPr>
            <a:spLocks noGrp="1"/>
          </p:cNvSpPr>
          <p:nvPr>
            <p:ph type="sldNum" sz="quarter" idx="12"/>
          </p:nvPr>
        </p:nvSpPr>
        <p:spPr/>
        <p:txBody>
          <a:bodyPr/>
          <a:lstStyle/>
          <a:p>
            <a:fld id="{4CE482DC-2269-4F26-9D2A-7E44B1A4CD85}" type="slidenum">
              <a:rPr lang="en-US" smtClean="0"/>
              <a:t>20</a:t>
            </a:fld>
            <a:endParaRPr lang="en-US"/>
          </a:p>
        </p:txBody>
      </p:sp>
    </p:spTree>
    <p:extLst>
      <p:ext uri="{BB962C8B-B14F-4D97-AF65-F5344CB8AC3E}">
        <p14:creationId xmlns:p14="http://schemas.microsoft.com/office/powerpoint/2010/main" val="182502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2A7C-8375-5A9A-25D4-AF977A23B0D4}"/>
              </a:ext>
            </a:extLst>
          </p:cNvPr>
          <p:cNvSpPr>
            <a:spLocks noGrp="1"/>
          </p:cNvSpPr>
          <p:nvPr>
            <p:ph type="title"/>
          </p:nvPr>
        </p:nvSpPr>
        <p:spPr/>
        <p:txBody>
          <a:bodyPr/>
          <a:lstStyle/>
          <a:p>
            <a:r>
              <a:rPr lang="en-US" b="1">
                <a:solidFill>
                  <a:schemeClr val="tx2"/>
                </a:solidFill>
              </a:rPr>
              <a:t>Virtual Card Best Practices</a:t>
            </a:r>
          </a:p>
        </p:txBody>
      </p:sp>
      <p:sp>
        <p:nvSpPr>
          <p:cNvPr id="5" name="Content Placeholder 4">
            <a:extLst>
              <a:ext uri="{FF2B5EF4-FFF2-40B4-BE49-F238E27FC236}">
                <a16:creationId xmlns:a16="http://schemas.microsoft.com/office/drawing/2014/main" id="{A452382F-79F0-1697-9379-2A8868BA3844}"/>
              </a:ext>
            </a:extLst>
          </p:cNvPr>
          <p:cNvSpPr>
            <a:spLocks noGrp="1"/>
          </p:cNvSpPr>
          <p:nvPr>
            <p:ph sz="half" idx="1"/>
          </p:nvPr>
        </p:nvSpPr>
        <p:spPr/>
        <p:txBody>
          <a:bodyPr>
            <a:normAutofit fontScale="85000" lnSpcReduction="20000"/>
          </a:bodyPr>
          <a:lstStyle/>
          <a:p>
            <a:pPr marL="0" indent="0">
              <a:buNone/>
            </a:pPr>
            <a:r>
              <a:rPr lang="en-US" sz="2600" b="1">
                <a:solidFill>
                  <a:schemeClr val="accent1"/>
                </a:solidFill>
              </a:rPr>
              <a:t>Check-In</a:t>
            </a:r>
            <a:r>
              <a:rPr lang="en-US">
                <a:solidFill>
                  <a:schemeClr val="tx1"/>
                </a:solidFill>
              </a:rPr>
              <a:t>	</a:t>
            </a:r>
          </a:p>
          <a:p>
            <a:pPr marL="228600" lvl="0" indent="-228600">
              <a:buFont typeface="Courier New" panose="02070309020205020404" pitchFamily="49" charset="0"/>
              <a:buChar char="o"/>
            </a:pPr>
            <a:r>
              <a:rPr lang="en-US" sz="2100">
                <a:solidFill>
                  <a:schemeClr val="tx1"/>
                </a:solidFill>
              </a:rPr>
              <a:t>Tell the front desk staff you are using a virtual card to pay for the stay.</a:t>
            </a:r>
          </a:p>
          <a:p>
            <a:pPr marL="228600" lvl="0" indent="-228600">
              <a:buFont typeface="Courier New" panose="02070309020205020404" pitchFamily="49" charset="0"/>
              <a:buChar char="o"/>
            </a:pPr>
            <a:r>
              <a:rPr lang="en-US" sz="2100">
                <a:solidFill>
                  <a:schemeClr val="tx1"/>
                </a:solidFill>
              </a:rPr>
              <a:t>Confirm the hotel has received the card information. </a:t>
            </a:r>
          </a:p>
          <a:p>
            <a:pPr marL="228600" lvl="0" indent="-228600">
              <a:buFont typeface="Courier New" panose="02070309020205020404" pitchFamily="49" charset="0"/>
              <a:buChar char="o"/>
            </a:pPr>
            <a:r>
              <a:rPr lang="en-US" sz="2100">
                <a:solidFill>
                  <a:schemeClr val="tx1"/>
                </a:solidFill>
              </a:rPr>
              <a:t>If necessary, resend the card information through the Conferma app.</a:t>
            </a:r>
          </a:p>
          <a:p>
            <a:pPr marL="228600" lvl="0" indent="-228600">
              <a:buFont typeface="Courier New" panose="02070309020205020404" pitchFamily="49" charset="0"/>
              <a:buChar char="o"/>
            </a:pPr>
            <a:r>
              <a:rPr lang="en-US" sz="2100" b="1">
                <a:solidFill>
                  <a:schemeClr val="tx1"/>
                </a:solidFill>
              </a:rPr>
              <a:t>Give the front desk staff a personal credit card for deposit/incidentals.</a:t>
            </a:r>
          </a:p>
        </p:txBody>
      </p:sp>
      <p:sp>
        <p:nvSpPr>
          <p:cNvPr id="6" name="Content Placeholder 5">
            <a:extLst>
              <a:ext uri="{FF2B5EF4-FFF2-40B4-BE49-F238E27FC236}">
                <a16:creationId xmlns:a16="http://schemas.microsoft.com/office/drawing/2014/main" id="{1FB850CC-5A9D-F21D-7A9E-6857D08F2FEC}"/>
              </a:ext>
            </a:extLst>
          </p:cNvPr>
          <p:cNvSpPr>
            <a:spLocks noGrp="1"/>
          </p:cNvSpPr>
          <p:nvPr>
            <p:ph sz="half" idx="2"/>
          </p:nvPr>
        </p:nvSpPr>
        <p:spPr>
          <a:xfrm>
            <a:off x="6217920" y="1845734"/>
            <a:ext cx="5212080" cy="4155015"/>
          </a:xfrm>
        </p:spPr>
        <p:txBody>
          <a:bodyPr>
            <a:normAutofit fontScale="85000" lnSpcReduction="20000"/>
          </a:bodyPr>
          <a:lstStyle/>
          <a:p>
            <a:r>
              <a:rPr lang="en-US" sz="2600" b="1">
                <a:solidFill>
                  <a:schemeClr val="accent1"/>
                </a:solidFill>
              </a:rPr>
              <a:t>Check-Out</a:t>
            </a:r>
          </a:p>
          <a:p>
            <a:pPr marL="228600" lvl="0" indent="-228600">
              <a:buFont typeface="Courier New" panose="02070309020205020404" pitchFamily="49" charset="0"/>
              <a:buChar char="o"/>
            </a:pPr>
            <a:r>
              <a:rPr lang="en-US" sz="2100">
                <a:solidFill>
                  <a:schemeClr val="tx1"/>
                </a:solidFill>
              </a:rPr>
              <a:t>Allow enough time to check-out in person.</a:t>
            </a:r>
          </a:p>
          <a:p>
            <a:pPr marL="228600" lvl="0" indent="-228600">
              <a:buFont typeface="Courier New" panose="02070309020205020404" pitchFamily="49" charset="0"/>
              <a:buChar char="o"/>
            </a:pPr>
            <a:r>
              <a:rPr lang="en-US" sz="2100">
                <a:solidFill>
                  <a:schemeClr val="tx1"/>
                </a:solidFill>
              </a:rPr>
              <a:t>Ensure the hotel charged the room, tax, parking, and applicable fees to the virtual card.</a:t>
            </a:r>
          </a:p>
          <a:p>
            <a:pPr marL="228600" lvl="0" indent="-228600">
              <a:buFont typeface="Courier New" panose="02070309020205020404" pitchFamily="49" charset="0"/>
              <a:buChar char="o"/>
            </a:pPr>
            <a:r>
              <a:rPr lang="en-US" sz="2100">
                <a:solidFill>
                  <a:schemeClr val="tx1"/>
                </a:solidFill>
              </a:rPr>
              <a:t>Ensure the hotel charged any other incidental charges to your personal credit card.</a:t>
            </a:r>
          </a:p>
          <a:p>
            <a:pPr marL="228600" lvl="0" indent="-228600">
              <a:buFont typeface="Courier New" panose="02070309020205020404" pitchFamily="49" charset="0"/>
              <a:buChar char="o"/>
            </a:pPr>
            <a:r>
              <a:rPr lang="en-US" sz="2100">
                <a:solidFill>
                  <a:schemeClr val="tx1"/>
                </a:solidFill>
              </a:rPr>
              <a:t>Request 2 folios (receipts): one for the virtual card-paid room + tax, and one for any personal or incidental expenses charged to your personal credit card.</a:t>
            </a:r>
          </a:p>
          <a:p>
            <a:pPr marL="228600" lvl="0" indent="-228600">
              <a:buFont typeface="Courier New" panose="02070309020205020404" pitchFamily="49" charset="0"/>
              <a:buChar char="o"/>
            </a:pPr>
            <a:r>
              <a:rPr lang="en-US" sz="2100" b="1">
                <a:solidFill>
                  <a:schemeClr val="tx1"/>
                </a:solidFill>
              </a:rPr>
              <a:t>Upload the folios in Conferma app for reconciliation purposes or send to your travel/accounting unit.</a:t>
            </a:r>
          </a:p>
        </p:txBody>
      </p:sp>
      <p:sp>
        <p:nvSpPr>
          <p:cNvPr id="4" name="Slide Number Placeholder 3">
            <a:extLst>
              <a:ext uri="{FF2B5EF4-FFF2-40B4-BE49-F238E27FC236}">
                <a16:creationId xmlns:a16="http://schemas.microsoft.com/office/drawing/2014/main" id="{41652FE9-1A51-9867-3731-3C7E77B35861}"/>
              </a:ext>
            </a:extLst>
          </p:cNvPr>
          <p:cNvSpPr>
            <a:spLocks noGrp="1"/>
          </p:cNvSpPr>
          <p:nvPr>
            <p:ph type="sldNum" sz="quarter" idx="12"/>
          </p:nvPr>
        </p:nvSpPr>
        <p:spPr/>
        <p:txBody>
          <a:bodyPr/>
          <a:lstStyle/>
          <a:p>
            <a:fld id="{4CE482DC-2269-4F26-9D2A-7E44B1A4CD85}" type="slidenum">
              <a:rPr lang="en-US" smtClean="0"/>
              <a:t>21</a:t>
            </a:fld>
            <a:endParaRPr lang="en-US"/>
          </a:p>
        </p:txBody>
      </p:sp>
    </p:spTree>
    <p:extLst>
      <p:ext uri="{BB962C8B-B14F-4D97-AF65-F5344CB8AC3E}">
        <p14:creationId xmlns:p14="http://schemas.microsoft.com/office/powerpoint/2010/main" val="85751469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C662-C49F-B761-25B0-BB4607CDD918}"/>
              </a:ext>
            </a:extLst>
          </p:cNvPr>
          <p:cNvSpPr>
            <a:spLocks noGrp="1"/>
          </p:cNvSpPr>
          <p:nvPr>
            <p:ph type="title"/>
          </p:nvPr>
        </p:nvSpPr>
        <p:spPr/>
        <p:txBody>
          <a:bodyPr>
            <a:normAutofit/>
          </a:bodyPr>
          <a:lstStyle/>
          <a:p>
            <a:r>
              <a:rPr lang="en-US" sz="4000" b="1">
                <a:solidFill>
                  <a:schemeClr val="tx2"/>
                </a:solidFill>
              </a:rPr>
              <a:t>Resources</a:t>
            </a:r>
          </a:p>
        </p:txBody>
      </p:sp>
      <p:sp>
        <p:nvSpPr>
          <p:cNvPr id="5" name="Content Placeholder 4">
            <a:extLst>
              <a:ext uri="{FF2B5EF4-FFF2-40B4-BE49-F238E27FC236}">
                <a16:creationId xmlns:a16="http://schemas.microsoft.com/office/drawing/2014/main" id="{6AD707EE-EE2F-A2E4-7EC4-D6BB59A7005F}"/>
              </a:ext>
            </a:extLst>
          </p:cNvPr>
          <p:cNvSpPr>
            <a:spLocks noGrp="1"/>
          </p:cNvSpPr>
          <p:nvPr>
            <p:ph sz="half" idx="1"/>
          </p:nvPr>
        </p:nvSpPr>
        <p:spPr/>
        <p:txBody>
          <a:bodyPr>
            <a:normAutofit/>
          </a:bodyPr>
          <a:lstStyle/>
          <a:p>
            <a:pPr marL="0" indent="0">
              <a:buNone/>
            </a:pPr>
            <a:r>
              <a:rPr lang="en-US" sz="2200" b="1">
                <a:solidFill>
                  <a:schemeClr val="accent1"/>
                </a:solidFill>
              </a:rPr>
              <a:t>CI Azumano</a:t>
            </a:r>
          </a:p>
          <a:p>
            <a:pPr marL="228600" lvl="1" indent="-228600">
              <a:spcBef>
                <a:spcPts val="0"/>
              </a:spcBef>
              <a:spcAft>
                <a:spcPts val="432"/>
              </a:spcAft>
              <a:buFont typeface="Courier New" panose="02070309020205020404" pitchFamily="49" charset="0"/>
              <a:buChar char="o"/>
            </a:pPr>
            <a:r>
              <a:rPr lang="en-US">
                <a:solidFill>
                  <a:schemeClr val="tx1"/>
                </a:solidFill>
                <a:hlinkClick r:id="rId3"/>
              </a:rPr>
              <a:t>CI Azumano Website</a:t>
            </a:r>
            <a:endParaRPr lang="en-US">
              <a:solidFill>
                <a:schemeClr val="tx1"/>
              </a:solidFill>
            </a:endParaRPr>
          </a:p>
          <a:p>
            <a:pPr marL="228600" lvl="1" indent="-228600">
              <a:spcBef>
                <a:spcPts val="0"/>
              </a:spcBef>
              <a:spcAft>
                <a:spcPts val="432"/>
              </a:spcAft>
              <a:buFont typeface="Courier New" panose="02070309020205020404" pitchFamily="49" charset="0"/>
              <a:buChar char="o"/>
            </a:pPr>
            <a:r>
              <a:rPr lang="en-US">
                <a:solidFill>
                  <a:schemeClr val="tx1"/>
                </a:solidFill>
                <a:cs typeface="Calibri"/>
                <a:hlinkClick r:id="rId4"/>
              </a:rPr>
              <a:t>Concur Website</a:t>
            </a:r>
            <a:endParaRPr lang="en-US">
              <a:solidFill>
                <a:schemeClr val="tx1"/>
              </a:solidFill>
              <a:cs typeface="Calibri"/>
            </a:endParaRPr>
          </a:p>
          <a:p>
            <a:pPr marL="228600" lvl="1" indent="-228600">
              <a:spcBef>
                <a:spcPts val="0"/>
              </a:spcBef>
              <a:spcAft>
                <a:spcPts val="432"/>
              </a:spcAft>
              <a:buFont typeface="Courier New" panose="02070309020205020404" pitchFamily="49" charset="0"/>
              <a:buChar char="o"/>
            </a:pPr>
            <a:r>
              <a:rPr lang="en-US">
                <a:solidFill>
                  <a:schemeClr val="tx1"/>
                </a:solidFill>
              </a:rPr>
              <a:t>Call: </a:t>
            </a:r>
            <a:r>
              <a:rPr lang="en-US" b="1">
                <a:solidFill>
                  <a:schemeClr val="tx1"/>
                </a:solidFill>
              </a:rPr>
              <a:t>1 (877) 454-8785</a:t>
            </a:r>
          </a:p>
          <a:p>
            <a:pPr marL="228600" lvl="1" indent="-228600">
              <a:spcBef>
                <a:spcPts val="0"/>
              </a:spcBef>
              <a:spcAft>
                <a:spcPts val="432"/>
              </a:spcAft>
              <a:buFont typeface="Courier New" panose="02070309020205020404" pitchFamily="49" charset="0"/>
              <a:buChar char="o"/>
            </a:pPr>
            <a:r>
              <a:rPr lang="en-US">
                <a:solidFill>
                  <a:schemeClr val="tx1"/>
                </a:solidFill>
                <a:cs typeface="Calibri"/>
              </a:rPr>
              <a:t>Email: </a:t>
            </a:r>
            <a:r>
              <a:rPr lang="en-US" b="1">
                <a:solidFill>
                  <a:schemeClr val="tx1"/>
                </a:solidFill>
                <a:cs typeface="Calibri"/>
                <a:hlinkClick r:id="rId5"/>
              </a:rPr>
              <a:t>CalTravel@ciazumano.com</a:t>
            </a:r>
            <a:r>
              <a:rPr lang="en-US" b="1">
                <a:solidFill>
                  <a:schemeClr val="tx1"/>
                </a:solidFill>
                <a:cs typeface="Calibri"/>
              </a:rPr>
              <a:t> </a:t>
            </a:r>
          </a:p>
        </p:txBody>
      </p:sp>
      <p:sp>
        <p:nvSpPr>
          <p:cNvPr id="6" name="Content Placeholder 5">
            <a:extLst>
              <a:ext uri="{FF2B5EF4-FFF2-40B4-BE49-F238E27FC236}">
                <a16:creationId xmlns:a16="http://schemas.microsoft.com/office/drawing/2014/main" id="{FB96BB2E-4AD4-93B2-2A27-685FDC794E54}"/>
              </a:ext>
            </a:extLst>
          </p:cNvPr>
          <p:cNvSpPr>
            <a:spLocks noGrp="1"/>
          </p:cNvSpPr>
          <p:nvPr>
            <p:ph sz="half" idx="2"/>
          </p:nvPr>
        </p:nvSpPr>
        <p:spPr>
          <a:xfrm>
            <a:off x="6217920" y="1845735"/>
            <a:ext cx="5231130" cy="4023360"/>
          </a:xfrm>
        </p:spPr>
        <p:txBody>
          <a:bodyPr>
            <a:normAutofit/>
          </a:bodyPr>
          <a:lstStyle/>
          <a:p>
            <a:pPr marL="0" indent="0">
              <a:buNone/>
            </a:pPr>
            <a:r>
              <a:rPr lang="en-US" sz="2200" b="1">
                <a:solidFill>
                  <a:schemeClr val="accent1"/>
                </a:solidFill>
              </a:rPr>
              <a:t>Statewide Travel Program</a:t>
            </a:r>
          </a:p>
          <a:p>
            <a:pPr marL="0" indent="0">
              <a:spcBef>
                <a:spcPts val="0"/>
              </a:spcBef>
              <a:spcAft>
                <a:spcPts val="432"/>
              </a:spcAft>
              <a:buNone/>
            </a:pPr>
            <a:r>
              <a:rPr lang="en-US" sz="1800">
                <a:solidFill>
                  <a:schemeClr val="tx1"/>
                </a:solidFill>
              </a:rPr>
              <a:t>As a traveler, your first point of contact is your agency Travel Coordinator(s). </a:t>
            </a:r>
            <a:endParaRPr lang="en-US" sz="1800" u="sng">
              <a:hlinkClick r:id="rId6"/>
            </a:endParaRPr>
          </a:p>
          <a:p>
            <a:pPr marL="228600" indent="-228600">
              <a:spcBef>
                <a:spcPts val="0"/>
              </a:spcBef>
              <a:spcAft>
                <a:spcPts val="0"/>
              </a:spcAft>
              <a:buFont typeface="Courier New" panose="02070309020205020404" pitchFamily="49" charset="0"/>
              <a:buChar char="o"/>
            </a:pPr>
            <a:r>
              <a:rPr lang="en-US" sz="1800" u="sng">
                <a:hlinkClick r:id="rId7"/>
              </a:rPr>
              <a:t>Concur Travel Demonstration Training (Video)</a:t>
            </a:r>
            <a:endParaRPr lang="en-US" sz="1800"/>
          </a:p>
          <a:p>
            <a:pPr marL="228600" indent="-228600">
              <a:spcBef>
                <a:spcPts val="0"/>
              </a:spcBef>
              <a:spcAft>
                <a:spcPts val="0"/>
              </a:spcAft>
              <a:buFont typeface="Courier New" panose="02070309020205020404" pitchFamily="49" charset="0"/>
              <a:buChar char="o"/>
            </a:pPr>
            <a:r>
              <a:rPr lang="en-US" sz="1800">
                <a:hlinkClick r:id="rId8"/>
              </a:rPr>
              <a:t>Conferma App Guide</a:t>
            </a:r>
            <a:endParaRPr lang="en-US" sz="1800" u="sng">
              <a:hlinkClick r:id="rId6"/>
            </a:endParaRPr>
          </a:p>
          <a:p>
            <a:pPr marL="228600" indent="-228600">
              <a:spcBef>
                <a:spcPts val="0"/>
              </a:spcBef>
              <a:spcAft>
                <a:spcPts val="0"/>
              </a:spcAft>
              <a:buFont typeface="Courier New" panose="02070309020205020404" pitchFamily="49" charset="0"/>
              <a:buChar char="o"/>
            </a:pPr>
            <a:r>
              <a:rPr lang="en-US" sz="1800" u="sng">
                <a:hlinkClick r:id="rId6"/>
              </a:rPr>
              <a:t>Conferma Quick Guide for Travelers</a:t>
            </a:r>
            <a:r>
              <a:rPr lang="en-US" sz="1800"/>
              <a:t> </a:t>
            </a:r>
          </a:p>
          <a:p>
            <a:pPr marL="228600" lvl="0" indent="-228600">
              <a:spcBef>
                <a:spcPts val="0"/>
              </a:spcBef>
              <a:spcAft>
                <a:spcPts val="0"/>
              </a:spcAft>
              <a:buFont typeface="Courier New" panose="02070309020205020404" pitchFamily="49" charset="0"/>
              <a:buChar char="o"/>
            </a:pPr>
            <a:r>
              <a:rPr lang="en-US" sz="1800">
                <a:hlinkClick r:id="rId9"/>
              </a:rPr>
              <a:t>Lodging Resources</a:t>
            </a:r>
            <a:endParaRPr lang="en-US" sz="1800"/>
          </a:p>
          <a:p>
            <a:pPr marL="228600" lvl="0" indent="-228600">
              <a:spcBef>
                <a:spcPts val="0"/>
              </a:spcBef>
              <a:spcAft>
                <a:spcPts val="0"/>
              </a:spcAft>
              <a:buFont typeface="Courier New" panose="02070309020205020404" pitchFamily="49" charset="0"/>
              <a:buChar char="o"/>
            </a:pPr>
            <a:r>
              <a:rPr lang="en-US" sz="1800">
                <a:hlinkClick r:id="rId10"/>
              </a:rPr>
              <a:t>SAM 4117.3 </a:t>
            </a:r>
            <a:r>
              <a:rPr lang="en-US" sz="1800">
                <a:solidFill>
                  <a:schemeClr val="tx1"/>
                </a:solidFill>
              </a:rPr>
              <a:t>(Applies to executive branch agencies only)</a:t>
            </a:r>
          </a:p>
          <a:p>
            <a:pPr marL="228600" lvl="0" indent="-228600">
              <a:spcBef>
                <a:spcPts val="0"/>
              </a:spcBef>
              <a:spcAft>
                <a:spcPts val="0"/>
              </a:spcAft>
              <a:buFont typeface="Courier New" panose="02070309020205020404" pitchFamily="49" charset="0"/>
              <a:buChar char="o"/>
            </a:pPr>
            <a:r>
              <a:rPr lang="en-US" sz="1800">
                <a:hlinkClick r:id="rId11"/>
              </a:rPr>
              <a:t>Virtual Payment and Virtual Card Number Resources</a:t>
            </a:r>
            <a:endParaRPr lang="en-US" sz="1800"/>
          </a:p>
          <a:p>
            <a:pPr marL="228600" indent="-228600">
              <a:spcBef>
                <a:spcPts val="0"/>
              </a:spcBef>
              <a:spcAft>
                <a:spcPts val="0"/>
              </a:spcAft>
              <a:buFont typeface="Courier New" panose="02070309020205020404" pitchFamily="49" charset="0"/>
              <a:buChar char="o"/>
            </a:pPr>
            <a:r>
              <a:rPr lang="en-US" sz="1800" u="sng">
                <a:hlinkClick r:id="rId12"/>
              </a:rPr>
              <a:t>State Traveler 101</a:t>
            </a:r>
            <a:endParaRPr lang="en-US" sz="1800"/>
          </a:p>
          <a:p>
            <a:pPr marL="228600" indent="-228600">
              <a:spcBef>
                <a:spcPts val="0"/>
              </a:spcBef>
              <a:spcAft>
                <a:spcPts val="0"/>
              </a:spcAft>
              <a:buFont typeface="Courier New" panose="02070309020205020404" pitchFamily="49" charset="0"/>
              <a:buChar char="o"/>
            </a:pPr>
            <a:r>
              <a:rPr lang="en-US" sz="1800">
                <a:hlinkClick r:id="rId13"/>
              </a:rPr>
              <a:t>Statewide Travel Program Training, Guides</a:t>
            </a:r>
            <a:endParaRPr lang="en-US" sz="1800"/>
          </a:p>
          <a:p>
            <a:pPr marL="228600" indent="-228600">
              <a:spcBef>
                <a:spcPts val="0"/>
              </a:spcBef>
              <a:spcAft>
                <a:spcPts val="0"/>
              </a:spcAft>
              <a:buFont typeface="Courier New" panose="02070309020205020404" pitchFamily="49" charset="0"/>
              <a:buChar char="o"/>
            </a:pPr>
            <a:r>
              <a:rPr lang="en-US" sz="1800" u="sng">
                <a:hlinkClick r:id="rId14"/>
              </a:rPr>
              <a:t>Traveler Resources on STP Website (Video)</a:t>
            </a:r>
            <a:endParaRPr lang="en-US" sz="1800"/>
          </a:p>
          <a:p>
            <a:pPr marL="0" indent="0">
              <a:spcBef>
                <a:spcPts val="0"/>
              </a:spcBef>
              <a:spcAft>
                <a:spcPts val="432"/>
              </a:spcAft>
              <a:buNone/>
            </a:pPr>
            <a:endParaRPr lang="en-US" sz="1800"/>
          </a:p>
        </p:txBody>
      </p:sp>
      <p:sp>
        <p:nvSpPr>
          <p:cNvPr id="3" name="Slide Number Placeholder 2">
            <a:extLst>
              <a:ext uri="{FF2B5EF4-FFF2-40B4-BE49-F238E27FC236}">
                <a16:creationId xmlns:a16="http://schemas.microsoft.com/office/drawing/2014/main" id="{743CFA00-E73B-3D1C-4ACB-D8CD3C7A4FEC}"/>
              </a:ext>
            </a:extLst>
          </p:cNvPr>
          <p:cNvSpPr>
            <a:spLocks noGrp="1"/>
          </p:cNvSpPr>
          <p:nvPr>
            <p:ph type="sldNum" sz="quarter" idx="12"/>
          </p:nvPr>
        </p:nvSpPr>
        <p:spPr/>
        <p:txBody>
          <a:bodyPr/>
          <a:lstStyle/>
          <a:p>
            <a:fld id="{4FAB73BC-B049-4115-A692-8D63A059BFB8}" type="slidenum">
              <a:rPr lang="en-US" smtClean="0"/>
              <a:t>22</a:t>
            </a:fld>
            <a:endParaRPr lang="en-US"/>
          </a:p>
        </p:txBody>
      </p:sp>
    </p:spTree>
    <p:extLst>
      <p:ext uri="{BB962C8B-B14F-4D97-AF65-F5344CB8AC3E}">
        <p14:creationId xmlns:p14="http://schemas.microsoft.com/office/powerpoint/2010/main" val="194797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758E-E5FC-4EF2-A471-7CDC43135E50}"/>
              </a:ext>
            </a:extLst>
          </p:cNvPr>
          <p:cNvSpPr>
            <a:spLocks noGrp="1"/>
          </p:cNvSpPr>
          <p:nvPr>
            <p:ph type="title"/>
          </p:nvPr>
        </p:nvSpPr>
        <p:spPr>
          <a:xfrm>
            <a:off x="0" y="0"/>
            <a:ext cx="4049486" cy="6857999"/>
          </a:xfrm>
        </p:spPr>
        <p:txBody>
          <a:bodyPr anchor="ctr">
            <a:normAutofit/>
          </a:bodyPr>
          <a:lstStyle/>
          <a:p>
            <a:r>
              <a:rPr lang="en-US" sz="4000" b="1">
                <a:solidFill>
                  <a:schemeClr val="bg1"/>
                </a:solidFill>
                <a:latin typeface="Century Gothic"/>
              </a:rPr>
              <a:t>Topics</a:t>
            </a:r>
          </a:p>
        </p:txBody>
      </p:sp>
      <p:graphicFrame>
        <p:nvGraphicFramePr>
          <p:cNvPr id="18" name="Content Placeholder 2" descr="Agenda list reads as follows: &#10;Meet the Statewide Travel Program (STP) ​&#10;&#10;Travel Management Services (TMS)​&#10;&#10;Travel Payment Services (TPS)​&#10;&#10;Virtual Payments (VCN)​&#10;&#10;Airlines​&#10;&#10;Lodging​&#10;&#10;Car Rentals​&#10;&#10;Travel Policy &amp; Compliance ​&#10;&#10;Resources &amp; Training​">
            <a:extLst>
              <a:ext uri="{FF2B5EF4-FFF2-40B4-BE49-F238E27FC236}">
                <a16:creationId xmlns:a16="http://schemas.microsoft.com/office/drawing/2014/main" id="{3F475386-53A2-5C3C-CA1E-891207560E3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89678875"/>
              </p:ext>
            </p:extLst>
          </p:nvPr>
        </p:nvGraphicFramePr>
        <p:xfrm>
          <a:off x="4886936" y="2214634"/>
          <a:ext cx="6511159" cy="242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6C9A931-A113-E9C3-53AC-F6640C609AEB}"/>
              </a:ext>
            </a:extLst>
          </p:cNvPr>
          <p:cNvSpPr>
            <a:spLocks noGrp="1"/>
          </p:cNvSpPr>
          <p:nvPr>
            <p:ph type="sldNum" sz="quarter" idx="12"/>
          </p:nvPr>
        </p:nvSpPr>
        <p:spPr/>
        <p:txBody>
          <a:bodyPr/>
          <a:lstStyle/>
          <a:p>
            <a:fld id="{4FAB73BC-B049-4115-A692-8D63A059BFB8}" type="slidenum">
              <a:rPr lang="en-US" smtClean="0"/>
              <a:pPr/>
              <a:t>3</a:t>
            </a:fld>
            <a:endParaRPr lang="en-US"/>
          </a:p>
        </p:txBody>
      </p:sp>
    </p:spTree>
    <p:extLst>
      <p:ext uri="{BB962C8B-B14F-4D97-AF65-F5344CB8AC3E}">
        <p14:creationId xmlns:p14="http://schemas.microsoft.com/office/powerpoint/2010/main" val="244652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F1CA-8C82-CF74-B4C2-970B493CE7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58BC33D-7A60-FE2A-A35E-1427F02393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60465F-2F47-A22A-86A9-41EAB35F5EAF}"/>
              </a:ext>
            </a:extLst>
          </p:cNvPr>
          <p:cNvSpPr>
            <a:spLocks noGrp="1"/>
          </p:cNvSpPr>
          <p:nvPr>
            <p:ph type="sldNum" sz="quarter" idx="12"/>
          </p:nvPr>
        </p:nvSpPr>
        <p:spPr/>
        <p:txBody>
          <a:bodyPr/>
          <a:lstStyle/>
          <a:p>
            <a:fld id="{4FAB73BC-B049-4115-A692-8D63A059BFB8}" type="slidenum">
              <a:rPr lang="en-US" smtClean="0"/>
              <a:t>4</a:t>
            </a:fld>
            <a:endParaRPr lang="en-US"/>
          </a:p>
        </p:txBody>
      </p:sp>
      <p:pic>
        <p:nvPicPr>
          <p:cNvPr id="22" name="Picture 21" descr="Graphical user interface&#10;&#10;AI-generated content may be incorrect.">
            <a:extLst>
              <a:ext uri="{FF2B5EF4-FFF2-40B4-BE49-F238E27FC236}">
                <a16:creationId xmlns:a16="http://schemas.microsoft.com/office/drawing/2014/main" id="{52B76B95-455C-C82F-6E3D-731D4C1C0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90"/>
            <a:ext cx="12192000" cy="6858000"/>
          </a:xfrm>
          <a:prstGeom prst="rect">
            <a:avLst/>
          </a:prstGeom>
        </p:spPr>
      </p:pic>
    </p:spTree>
    <p:extLst>
      <p:ext uri="{BB962C8B-B14F-4D97-AF65-F5344CB8AC3E}">
        <p14:creationId xmlns:p14="http://schemas.microsoft.com/office/powerpoint/2010/main" val="16743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A18E-C91F-07DC-339F-C3BF4408F8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13200D2-59BA-5AF8-6CFB-821A016770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6F4950-12CA-3EAA-7742-DCD0E3D08611}"/>
              </a:ext>
            </a:extLst>
          </p:cNvPr>
          <p:cNvSpPr>
            <a:spLocks noGrp="1"/>
          </p:cNvSpPr>
          <p:nvPr>
            <p:ph type="sldNum" sz="quarter" idx="12"/>
          </p:nvPr>
        </p:nvSpPr>
        <p:spPr/>
        <p:txBody>
          <a:bodyPr/>
          <a:lstStyle/>
          <a:p>
            <a:fld id="{4FAB73BC-B049-4115-A692-8D63A059BFB8}" type="slidenum">
              <a:rPr lang="en-US" smtClean="0"/>
              <a:t>5</a:t>
            </a:fld>
            <a:endParaRPr lang="en-US"/>
          </a:p>
        </p:txBody>
      </p:sp>
      <p:pic>
        <p:nvPicPr>
          <p:cNvPr id="6" name="Picture 5" descr="Graphical user interface, website&#10;&#10;AI-generated content may be incorrect.">
            <a:extLst>
              <a:ext uri="{FF2B5EF4-FFF2-40B4-BE49-F238E27FC236}">
                <a16:creationId xmlns:a16="http://schemas.microsoft.com/office/drawing/2014/main" id="{518307A7-DC7F-5FCE-703F-3E456B83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72" cy="6858000"/>
          </a:xfrm>
          <a:prstGeom prst="rect">
            <a:avLst/>
          </a:prstGeom>
        </p:spPr>
      </p:pic>
    </p:spTree>
    <p:extLst>
      <p:ext uri="{BB962C8B-B14F-4D97-AF65-F5344CB8AC3E}">
        <p14:creationId xmlns:p14="http://schemas.microsoft.com/office/powerpoint/2010/main" val="360967461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7616-2EA6-1A9A-1B4E-72C99F722A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23A687C-2E7D-CD8C-28BE-FFF68E0696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10B7F0-F4AF-F830-F3FF-44862A845255}"/>
              </a:ext>
            </a:extLst>
          </p:cNvPr>
          <p:cNvSpPr>
            <a:spLocks noGrp="1"/>
          </p:cNvSpPr>
          <p:nvPr>
            <p:ph type="sldNum" sz="quarter" idx="12"/>
          </p:nvPr>
        </p:nvSpPr>
        <p:spPr/>
        <p:txBody>
          <a:bodyPr/>
          <a:lstStyle/>
          <a:p>
            <a:fld id="{4FAB73BC-B049-4115-A692-8D63A059BFB8}" type="slidenum">
              <a:rPr lang="en-US" smtClean="0"/>
              <a:t>6</a:t>
            </a:fld>
            <a:endParaRPr lang="en-US"/>
          </a:p>
        </p:txBody>
      </p:sp>
      <p:pic>
        <p:nvPicPr>
          <p:cNvPr id="28" name="Picture 27" descr="Graphical user interface, application&#10;&#10;AI-generated content may be incorrect.">
            <a:extLst>
              <a:ext uri="{FF2B5EF4-FFF2-40B4-BE49-F238E27FC236}">
                <a16:creationId xmlns:a16="http://schemas.microsoft.com/office/drawing/2014/main" id="{1FCC30EC-B126-BC78-9BFD-7613B56E5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229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A9B6-9121-8425-C767-212E7573382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59C7BEB-3EA9-0C8E-213B-858F18BE0C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E713FB-92A1-20D8-E3A2-83737B4086B6}"/>
              </a:ext>
            </a:extLst>
          </p:cNvPr>
          <p:cNvSpPr>
            <a:spLocks noGrp="1"/>
          </p:cNvSpPr>
          <p:nvPr>
            <p:ph type="sldNum" sz="quarter" idx="12"/>
          </p:nvPr>
        </p:nvSpPr>
        <p:spPr/>
        <p:txBody>
          <a:bodyPr/>
          <a:lstStyle/>
          <a:p>
            <a:fld id="{4FAB73BC-B049-4115-A692-8D63A059BFB8}" type="slidenum">
              <a:rPr lang="en-US" smtClean="0"/>
              <a:t>7</a:t>
            </a:fld>
            <a:endParaRPr lang="en-US"/>
          </a:p>
        </p:txBody>
      </p:sp>
      <p:pic>
        <p:nvPicPr>
          <p:cNvPr id="6" name="Picture 5" descr="Graphical user interface, text, application&#10;&#10;AI-generated content may be incorrect.">
            <a:extLst>
              <a:ext uri="{FF2B5EF4-FFF2-40B4-BE49-F238E27FC236}">
                <a16:creationId xmlns:a16="http://schemas.microsoft.com/office/drawing/2014/main" id="{5C20A448-625C-DD5A-C074-F61108721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851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83DF-18E3-7D52-DFD3-3813F77B760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8819A73-10F3-9AA7-7532-BCED90EA2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2F4F5A-3A4A-1218-D826-CB3EA0AFC945}"/>
              </a:ext>
            </a:extLst>
          </p:cNvPr>
          <p:cNvSpPr>
            <a:spLocks noGrp="1"/>
          </p:cNvSpPr>
          <p:nvPr>
            <p:ph type="sldNum" sz="quarter" idx="12"/>
          </p:nvPr>
        </p:nvSpPr>
        <p:spPr/>
        <p:txBody>
          <a:bodyPr/>
          <a:lstStyle/>
          <a:p>
            <a:fld id="{4FAB73BC-B049-4115-A692-8D63A059BFB8}" type="slidenum">
              <a:rPr lang="en-US" smtClean="0"/>
              <a:t>8</a:t>
            </a:fld>
            <a:endParaRPr lang="en-US"/>
          </a:p>
        </p:txBody>
      </p:sp>
      <p:pic>
        <p:nvPicPr>
          <p:cNvPr id="8" name="Picture 7" descr="Graphical user interface, application&#10;&#10;AI-generated content may be incorrect.">
            <a:extLst>
              <a:ext uri="{FF2B5EF4-FFF2-40B4-BE49-F238E27FC236}">
                <a16:creationId xmlns:a16="http://schemas.microsoft.com/office/drawing/2014/main" id="{B5E80813-12B7-8E5A-4001-CD2A15522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024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54AB-DF70-E9DE-4C6A-A328938C8A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2C55272-2AC0-2B52-00F7-4347C886A0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E6C99F-3E38-1557-058D-5F39F52228DE}"/>
              </a:ext>
            </a:extLst>
          </p:cNvPr>
          <p:cNvSpPr>
            <a:spLocks noGrp="1"/>
          </p:cNvSpPr>
          <p:nvPr>
            <p:ph type="sldNum" sz="quarter" idx="12"/>
          </p:nvPr>
        </p:nvSpPr>
        <p:spPr/>
        <p:txBody>
          <a:bodyPr/>
          <a:lstStyle/>
          <a:p>
            <a:fld id="{4FAB73BC-B049-4115-A692-8D63A059BFB8}" type="slidenum">
              <a:rPr lang="en-US" smtClean="0"/>
              <a:t>9</a:t>
            </a:fld>
            <a:endParaRPr lang="en-US"/>
          </a:p>
        </p:txBody>
      </p:sp>
      <p:pic>
        <p:nvPicPr>
          <p:cNvPr id="10" name="Picture 9" descr="Text&#10;&#10;AI-generated content may be incorrect.">
            <a:extLst>
              <a:ext uri="{FF2B5EF4-FFF2-40B4-BE49-F238E27FC236}">
                <a16:creationId xmlns:a16="http://schemas.microsoft.com/office/drawing/2014/main" id="{1FA3F088-8AF2-8DB3-0768-6C17479F5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3532959007"/>
      </p:ext>
    </p:extLst>
  </p:cSld>
  <p:clrMapOvr>
    <a:masterClrMapping/>
  </p:clrMapOvr>
</p:sld>
</file>

<file path=ppt/theme/theme1.xml><?xml version="1.0" encoding="utf-8"?>
<a:theme xmlns:a="http://schemas.openxmlformats.org/drawingml/2006/main" name="QTCM">
  <a:themeElements>
    <a:clrScheme name="Custom 1">
      <a:dk1>
        <a:srgbClr val="000000"/>
      </a:dk1>
      <a:lt1>
        <a:srgbClr val="FFFFFF"/>
      </a:lt1>
      <a:dk2>
        <a:srgbClr val="063D8B"/>
      </a:dk2>
      <a:lt2>
        <a:srgbClr val="FFFFFF"/>
      </a:lt2>
      <a:accent1>
        <a:srgbClr val="6CB83A"/>
      </a:accent1>
      <a:accent2>
        <a:srgbClr val="063D8B"/>
      </a:accent2>
      <a:accent3>
        <a:srgbClr val="FFFFFF"/>
      </a:accent3>
      <a:accent4>
        <a:srgbClr val="000000"/>
      </a:accent4>
      <a:accent5>
        <a:srgbClr val="6CB83A"/>
      </a:accent5>
      <a:accent6>
        <a:srgbClr val="063D8B"/>
      </a:accent6>
      <a:hlink>
        <a:srgbClr val="063D8B"/>
      </a:hlink>
      <a:folHlink>
        <a:srgbClr val="6CB83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a:solidFill>
            <a:srgbClr val="6CB83A"/>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QTCM" id="{1B2CDFA5-C70C-43EB-973B-24764909D02F}" vid="{8B36D220-7CB6-421B-B2C7-129A7770562B}"/>
    </a:ext>
  </a:extLst>
</a:theme>
</file>

<file path=ppt/theme/theme2.xml><?xml version="1.0" encoding="utf-8"?>
<a:theme xmlns:a="http://schemas.openxmlformats.org/drawingml/2006/main" name="1_Default Design">
  <a:themeElements>
    <a:clrScheme name="CalHR Colors">
      <a:dk1>
        <a:sysClr val="windowText" lastClr="000000"/>
      </a:dk1>
      <a:lt1>
        <a:sysClr val="window" lastClr="FFFFFF"/>
      </a:lt1>
      <a:dk2>
        <a:srgbClr val="004C91"/>
      </a:dk2>
      <a:lt2>
        <a:srgbClr val="EEECE1"/>
      </a:lt2>
      <a:accent1>
        <a:srgbClr val="0068AA"/>
      </a:accent1>
      <a:accent2>
        <a:srgbClr val="FCB614"/>
      </a:accent2>
      <a:accent3>
        <a:srgbClr val="70BF40"/>
      </a:accent3>
      <a:accent4>
        <a:srgbClr val="EF8126"/>
      </a:accent4>
      <a:accent5>
        <a:srgbClr val="686E75"/>
      </a:accent5>
      <a:accent6>
        <a:srgbClr val="367C2B"/>
      </a:accent6>
      <a:hlink>
        <a:srgbClr val="0000FF"/>
      </a:hlink>
      <a:folHlink>
        <a:srgbClr val="800080"/>
      </a:folHlink>
    </a:clrScheme>
    <a:fontScheme name="Custom 1">
      <a:majorFont>
        <a:latin typeface="Verdana"/>
        <a:ea typeface="Microsoft YaHei"/>
        <a:cs typeface=""/>
      </a:majorFont>
      <a:minorFont>
        <a:latin typeface="Verdana"/>
        <a:ea typeface="Microsoft YaHei"/>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TCM.Dec.2024.pptx" id="{6FD561F0-2AC4-48A4-A772-54FCDCD25FD5}" vid="{69264C1A-160D-4979-858C-64A12511D6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278C8F70F5D4EB291641FDE18D036" ma:contentTypeVersion="14" ma:contentTypeDescription="Create a new document." ma:contentTypeScope="" ma:versionID="342f1ba7afd23e908b0e73b83cd87fb9">
  <xsd:schema xmlns:xsd="http://www.w3.org/2001/XMLSchema" xmlns:xs="http://www.w3.org/2001/XMLSchema" xmlns:p="http://schemas.microsoft.com/office/2006/metadata/properties" xmlns:ns2="3d22a042-4164-45fb-93aa-0e53aaf78171" xmlns:ns3="4a795eaa-888c-48a9-b84b-6a8f1366c7d0" targetNamespace="http://schemas.microsoft.com/office/2006/metadata/properties" ma:root="true" ma:fieldsID="d541ef7fafaef1b02473a85b10526f6b" ns2:_="" ns3:_="">
    <xsd:import namespace="3d22a042-4164-45fb-93aa-0e53aaf78171"/>
    <xsd:import namespace="4a795eaa-888c-48a9-b84b-6a8f1366c7d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a042-4164-45fb-93aa-0e53aaf78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2a6d2c-5b4e-4664-93b8-796c908824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795eaa-888c-48a9-b84b-6a8f1366c7d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96ae11c-dd9e-4bb4-99dd-8cf83826a2e0}" ma:internalName="TaxCatchAll" ma:showField="CatchAllData" ma:web="4a795eaa-888c-48a9-b84b-6a8f1366c7d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795eaa-888c-48a9-b84b-6a8f1366c7d0" xsi:nil="true"/>
    <lcf76f155ced4ddcb4097134ff3c332f xmlns="3d22a042-4164-45fb-93aa-0e53aaf781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D5CA10-746A-44A9-B251-6CE9D2EA9995}">
  <ds:schemaRefs>
    <ds:schemaRef ds:uri="3d22a042-4164-45fb-93aa-0e53aaf78171"/>
    <ds:schemaRef ds:uri="4a795eaa-888c-48a9-b84b-6a8f1366c7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39A028-0F99-428B-9D72-289C788DDF04}">
  <ds:schemaRefs>
    <ds:schemaRef ds:uri="http://schemas.microsoft.com/sharepoint/v3/contenttype/forms"/>
  </ds:schemaRefs>
</ds:datastoreItem>
</file>

<file path=customXml/itemProps3.xml><?xml version="1.0" encoding="utf-8"?>
<ds:datastoreItem xmlns:ds="http://schemas.openxmlformats.org/officeDocument/2006/customXml" ds:itemID="{915CA53A-D74E-472C-8BD8-F9F33F884ED0}">
  <ds:schemaRefs>
    <ds:schemaRef ds:uri="3d22a042-4164-45fb-93aa-0e53aaf78171"/>
    <ds:schemaRef ds:uri="4a795eaa-888c-48a9-b84b-6a8f1366c7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QTCM</Template>
  <TotalTime>0</TotalTime>
  <Words>1306</Words>
  <Application>Microsoft Office PowerPoint</Application>
  <PresentationFormat>Widescreen</PresentationFormat>
  <Paragraphs>126</Paragraphs>
  <Slides>22</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Aptos</vt:lpstr>
      <vt:lpstr>Arial</vt:lpstr>
      <vt:lpstr>Calibri</vt:lpstr>
      <vt:lpstr>Century Gothic</vt:lpstr>
      <vt:lpstr>Courier New</vt:lpstr>
      <vt:lpstr>Estrangelo Edessa</vt:lpstr>
      <vt:lpstr>Lato Light</vt:lpstr>
      <vt:lpstr>Segoe UI</vt:lpstr>
      <vt:lpstr>Times</vt:lpstr>
      <vt:lpstr>Verdana</vt:lpstr>
      <vt:lpstr>QTCM</vt:lpstr>
      <vt:lpstr>1_Default Design</vt:lpstr>
      <vt:lpstr>Town Hall:  Conferma for Travelers</vt:lpstr>
      <vt:lpstr>Housekeeping</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Conferma Questions</vt:lpstr>
      <vt:lpstr>Do all hotels in Concur accept the Virtual Card Number (VCN)?</vt:lpstr>
      <vt:lpstr>What if the hotel does not have my Conferma credit card authorization form?</vt:lpstr>
      <vt:lpstr>What if the Virtual Card Number declines?</vt:lpstr>
      <vt:lpstr>Do travelers have to use the Conferma mobile app to use the Virtual Card Number Program?</vt:lpstr>
      <vt:lpstr>Do travelers need to have a state-issued cell phone to use Conferma?</vt:lpstr>
      <vt:lpstr>Virtual Card Best Practices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19166</dc:creator>
  <cp:lastModifiedBy>Bredberg Clark, Paola@DGS</cp:lastModifiedBy>
  <cp:revision>1</cp:revision>
  <cp:lastPrinted>2025-06-24T15:32:28Z</cp:lastPrinted>
  <dcterms:created xsi:type="dcterms:W3CDTF">2024-08-20T15:09:02Z</dcterms:created>
  <dcterms:modified xsi:type="dcterms:W3CDTF">2025-10-02T20:50:57Z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0x01010019A278C8F70F5D4EB291641FDE18D036</vt:lpwstr>
  </property>
  <property fmtid="{D5CDD505-2E9C-101B-9397-08002B2CF9AE}" pid="3" name="MediaServiceImageTags">
    <vt:lpwstr/>
  </property>
</Properties>
</file>