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6" r:id="rId5"/>
  </p:sldIdLst>
  <p:sldSz cx="7315200" cy="1051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3D8B"/>
    <a:srgbClr val="6CB8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DF8890-CCCF-DEAC-5AB6-E5C4FADAB9FE}" v="17" dt="2025-07-23T18:15:00.410"/>
    <p1510:client id="{4A5126C4-EA4C-4EAA-BE52-7138812A7ACF}" v="866" dt="2025-07-23T17:38:47.968"/>
    <p1510:client id="{4C2540CB-04CE-4545-94FD-273D0CDCA71C}" v="23" dt="2025-07-23T19:55:05.4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24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edberg Clark, Paola@DGS" userId="dce923c7-ca43-43a2-8fc1-b2820434659c" providerId="ADAL" clId="{FA3D632D-3C4C-443C-85B0-7B86BC5D2898}"/>
    <pc:docChg chg="undo custSel addSld modSld">
      <pc:chgData name="Bredberg Clark, Paola@DGS" userId="dce923c7-ca43-43a2-8fc1-b2820434659c" providerId="ADAL" clId="{FA3D632D-3C4C-443C-85B0-7B86BC5D2898}" dt="2025-06-19T20:01:30.999" v="4608" actId="404"/>
      <pc:docMkLst>
        <pc:docMk/>
      </pc:docMkLst>
      <pc:sldChg chg="addSp delSp modSp new mod">
        <pc:chgData name="Bredberg Clark, Paola@DGS" userId="dce923c7-ca43-43a2-8fc1-b2820434659c" providerId="ADAL" clId="{FA3D632D-3C4C-443C-85B0-7B86BC5D2898}" dt="2025-06-19T20:01:30.999" v="4608" actId="404"/>
        <pc:sldMkLst>
          <pc:docMk/>
          <pc:sldMk cId="1913091975" sldId="256"/>
        </pc:sldMkLst>
      </pc:sldChg>
    </pc:docChg>
  </pc:docChgLst>
  <pc:docChgLst>
    <pc:chgData name="Bredberg Clark, Paola@DGS" userId="dce923c7-ca43-43a2-8fc1-b2820434659c" providerId="ADAL" clId="{4C2540CB-04CE-4545-94FD-273D0CDCA71C}"/>
    <pc:docChg chg="modSld">
      <pc:chgData name="Bredberg Clark, Paola@DGS" userId="dce923c7-ca43-43a2-8fc1-b2820434659c" providerId="ADAL" clId="{4C2540CB-04CE-4545-94FD-273D0CDCA71C}" dt="2025-07-23T19:55:13.109" v="24" actId="13244"/>
      <pc:docMkLst>
        <pc:docMk/>
      </pc:docMkLst>
      <pc:sldChg chg="modSp mod">
        <pc:chgData name="Bredberg Clark, Paola@DGS" userId="dce923c7-ca43-43a2-8fc1-b2820434659c" providerId="ADAL" clId="{4C2540CB-04CE-4545-94FD-273D0CDCA71C}" dt="2025-07-23T19:55:13.109" v="24" actId="13244"/>
        <pc:sldMkLst>
          <pc:docMk/>
          <pc:sldMk cId="1913091975" sldId="256"/>
        </pc:sldMkLst>
        <pc:spChg chg="ord">
          <ac:chgData name="Bredberg Clark, Paola@DGS" userId="dce923c7-ca43-43a2-8fc1-b2820434659c" providerId="ADAL" clId="{4C2540CB-04CE-4545-94FD-273D0CDCA71C}" dt="2025-07-23T19:54:33.658" v="16" actId="13244"/>
          <ac:spMkLst>
            <pc:docMk/>
            <pc:sldMk cId="1913091975" sldId="256"/>
            <ac:spMk id="2" creationId="{C03936E4-0294-6704-2B58-87ED130CC518}"/>
          </ac:spMkLst>
        </pc:spChg>
        <pc:spChg chg="ord">
          <ac:chgData name="Bredberg Clark, Paola@DGS" userId="dce923c7-ca43-43a2-8fc1-b2820434659c" providerId="ADAL" clId="{4C2540CB-04CE-4545-94FD-273D0CDCA71C}" dt="2025-07-23T19:55:13.109" v="24" actId="13244"/>
          <ac:spMkLst>
            <pc:docMk/>
            <pc:sldMk cId="1913091975" sldId="256"/>
            <ac:spMk id="11" creationId="{34626AD6-3EF0-2018-A4FB-A555F22DE7BA}"/>
          </ac:spMkLst>
        </pc:spChg>
        <pc:graphicFrameChg chg="mod">
          <ac:chgData name="Bredberg Clark, Paola@DGS" userId="dce923c7-ca43-43a2-8fc1-b2820434659c" providerId="ADAL" clId="{4C2540CB-04CE-4545-94FD-273D0CDCA71C}" dt="2025-07-23T19:54:40.081" v="18" actId="13244"/>
          <ac:graphicFrameMkLst>
            <pc:docMk/>
            <pc:sldMk cId="1913091975" sldId="256"/>
            <ac:graphicFrameMk id="5" creationId="{B26F1CA6-FD03-5A1A-D820-FF0DB36F718D}"/>
          </ac:graphicFrameMkLst>
        </pc:graphicFrameChg>
        <pc:graphicFrameChg chg="mod">
          <ac:chgData name="Bredberg Clark, Paola@DGS" userId="dce923c7-ca43-43a2-8fc1-b2820434659c" providerId="ADAL" clId="{4C2540CB-04CE-4545-94FD-273D0CDCA71C}" dt="2025-07-23T19:54:51.625" v="20" actId="13244"/>
          <ac:graphicFrameMkLst>
            <pc:docMk/>
            <pc:sldMk cId="1913091975" sldId="256"/>
            <ac:graphicFrameMk id="6" creationId="{C1A70FD3-2FE3-1D4E-8BEA-368CDABED273}"/>
          </ac:graphicFrameMkLst>
        </pc:graphicFrameChg>
        <pc:graphicFrameChg chg="mod">
          <ac:chgData name="Bredberg Clark, Paola@DGS" userId="dce923c7-ca43-43a2-8fc1-b2820434659c" providerId="ADAL" clId="{4C2540CB-04CE-4545-94FD-273D0CDCA71C}" dt="2025-07-23T19:53:30.525" v="1" actId="962"/>
          <ac:graphicFrameMkLst>
            <pc:docMk/>
            <pc:sldMk cId="1913091975" sldId="256"/>
            <ac:graphicFrameMk id="7" creationId="{9D67CFC4-77B1-B3AF-B0AC-AC8603F79FD0}"/>
          </ac:graphicFrameMkLst>
        </pc:graphicFrameChg>
        <pc:graphicFrameChg chg="mod">
          <ac:chgData name="Bredberg Clark, Paola@DGS" userId="dce923c7-ca43-43a2-8fc1-b2820434659c" providerId="ADAL" clId="{4C2540CB-04CE-4545-94FD-273D0CDCA71C}" dt="2025-07-23T19:54:56.645" v="21" actId="13244"/>
          <ac:graphicFrameMkLst>
            <pc:docMk/>
            <pc:sldMk cId="1913091975" sldId="256"/>
            <ac:graphicFrameMk id="9" creationId="{F0F52C45-E235-CF72-D50E-0886B6F93AAF}"/>
          </ac:graphicFrameMkLst>
        </pc:graphicFrameChg>
        <pc:graphicFrameChg chg="mod">
          <ac:chgData name="Bredberg Clark, Paola@DGS" userId="dce923c7-ca43-43a2-8fc1-b2820434659c" providerId="ADAL" clId="{4C2540CB-04CE-4545-94FD-273D0CDCA71C}" dt="2025-07-23T19:54:58.146" v="22" actId="13244"/>
          <ac:graphicFrameMkLst>
            <pc:docMk/>
            <pc:sldMk cId="1913091975" sldId="256"/>
            <ac:graphicFrameMk id="10" creationId="{57B9E341-1D5B-1521-E457-C0C8541AF92F}"/>
          </ac:graphicFrameMkLst>
        </pc:graphicFrameChg>
        <pc:graphicFrameChg chg="mod">
          <ac:chgData name="Bredberg Clark, Paola@DGS" userId="dce923c7-ca43-43a2-8fc1-b2820434659c" providerId="ADAL" clId="{4C2540CB-04CE-4545-94FD-273D0CDCA71C}" dt="2025-07-23T19:54:46.334" v="19" actId="13244"/>
          <ac:graphicFrameMkLst>
            <pc:docMk/>
            <pc:sldMk cId="1913091975" sldId="256"/>
            <ac:graphicFrameMk id="14" creationId="{0898522C-F51A-CC01-BEB3-836655947359}"/>
          </ac:graphicFrameMkLst>
        </pc:graphicFrameChg>
        <pc:graphicFrameChg chg="mod">
          <ac:chgData name="Bredberg Clark, Paola@DGS" userId="dce923c7-ca43-43a2-8fc1-b2820434659c" providerId="ADAL" clId="{4C2540CB-04CE-4545-94FD-273D0CDCA71C}" dt="2025-07-23T19:55:05.460" v="23" actId="13244"/>
          <ac:graphicFrameMkLst>
            <pc:docMk/>
            <pc:sldMk cId="1913091975" sldId="256"/>
            <ac:graphicFrameMk id="15" creationId="{97A0CA29-3903-1926-D710-929353D78256}"/>
          </ac:graphicFrameMkLst>
        </pc:graphicFrameChg>
        <pc:graphicFrameChg chg="mod">
          <ac:chgData name="Bredberg Clark, Paola@DGS" userId="dce923c7-ca43-43a2-8fc1-b2820434659c" providerId="ADAL" clId="{4C2540CB-04CE-4545-94FD-273D0CDCA71C}" dt="2025-07-23T19:54:26.384" v="15" actId="962"/>
          <ac:graphicFrameMkLst>
            <pc:docMk/>
            <pc:sldMk cId="1913091975" sldId="256"/>
            <ac:graphicFrameMk id="16" creationId="{ACD99A4A-EE0A-9502-821B-99E985EA1EA5}"/>
          </ac:graphicFrameMkLst>
        </pc:graphicFrameChg>
      </pc:sldChg>
    </pc:docChg>
  </pc:docChgLst>
  <pc:docChgLst>
    <pc:chgData name="Slape, Michele@DGS" userId="S::michele.slape@dgs.ca.gov::a8f6f97f-f3e9-4857-ab25-399901985039" providerId="AD" clId="Web-{27DF8890-CCCF-DEAC-5AB6-E5C4FADAB9FE}"/>
    <pc:docChg chg="modSld">
      <pc:chgData name="Slape, Michele@DGS" userId="S::michele.slape@dgs.ca.gov::a8f6f97f-f3e9-4857-ab25-399901985039" providerId="AD" clId="Web-{27DF8890-CCCF-DEAC-5AB6-E5C4FADAB9FE}" dt="2025-07-23T18:15:00.410" v="30" actId="20577"/>
      <pc:docMkLst>
        <pc:docMk/>
      </pc:docMkLst>
      <pc:sldChg chg="modSp">
        <pc:chgData name="Slape, Michele@DGS" userId="S::michele.slape@dgs.ca.gov::a8f6f97f-f3e9-4857-ab25-399901985039" providerId="AD" clId="Web-{27DF8890-CCCF-DEAC-5AB6-E5C4FADAB9FE}" dt="2025-07-23T18:15:00.410" v="30" actId="20577"/>
        <pc:sldMkLst>
          <pc:docMk/>
          <pc:sldMk cId="1913091975" sldId="256"/>
        </pc:sldMkLst>
        <pc:spChg chg="mod">
          <ac:chgData name="Slape, Michele@DGS" userId="S::michele.slape@dgs.ca.gov::a8f6f97f-f3e9-4857-ab25-399901985039" providerId="AD" clId="Web-{27DF8890-CCCF-DEAC-5AB6-E5C4FADAB9FE}" dt="2025-07-23T18:10:26.303" v="2" actId="20577"/>
          <ac:spMkLst>
            <pc:docMk/>
            <pc:sldMk cId="1913091975" sldId="256"/>
            <ac:spMk id="12" creationId="{092A359A-4BA3-EBD7-C266-8A1394C42EF3}"/>
          </ac:spMkLst>
        </pc:spChg>
        <pc:spChg chg="mod">
          <ac:chgData name="Slape, Michele@DGS" userId="S::michele.slape@dgs.ca.gov::a8f6f97f-f3e9-4857-ab25-399901985039" providerId="AD" clId="Web-{27DF8890-CCCF-DEAC-5AB6-E5C4FADAB9FE}" dt="2025-07-23T18:15:00.410" v="30" actId="20577"/>
          <ac:spMkLst>
            <pc:docMk/>
            <pc:sldMk cId="1913091975" sldId="256"/>
            <ac:spMk id="13" creationId="{36AC794F-E1CF-3687-FEAF-EDDCCA76FDBE}"/>
          </ac:spMkLst>
        </pc:spChg>
        <pc:graphicFrameChg chg="modGraphic">
          <ac:chgData name="Slape, Michele@DGS" userId="S::michele.slape@dgs.ca.gov::a8f6f97f-f3e9-4857-ab25-399901985039" providerId="AD" clId="Web-{27DF8890-CCCF-DEAC-5AB6-E5C4FADAB9FE}" dt="2025-07-23T18:12:50.208" v="16" actId="20577"/>
          <ac:graphicFrameMkLst>
            <pc:docMk/>
            <pc:sldMk cId="1913091975" sldId="256"/>
            <ac:graphicFrameMk id="9" creationId="{F0F52C45-E235-CF72-D50E-0886B6F93AAF}"/>
          </ac:graphicFrameMkLst>
        </pc:graphicFrameChg>
        <pc:graphicFrameChg chg="modGraphic">
          <ac:chgData name="Slape, Michele@DGS" userId="S::michele.slape@dgs.ca.gov::a8f6f97f-f3e9-4857-ab25-399901985039" providerId="AD" clId="Web-{27DF8890-CCCF-DEAC-5AB6-E5C4FADAB9FE}" dt="2025-07-23T18:11:43.178" v="13" actId="20577"/>
          <ac:graphicFrameMkLst>
            <pc:docMk/>
            <pc:sldMk cId="1913091975" sldId="256"/>
            <ac:graphicFrameMk id="10" creationId="{57B9E341-1D5B-1521-E457-C0C8541AF92F}"/>
          </ac:graphicFrameMkLst>
        </pc:graphicFrameChg>
      </pc:sldChg>
    </pc:docChg>
  </pc:docChgLst>
  <pc:docChgLst>
    <pc:chgData name="Bouchard, Kelly@DGS" userId="cecbf1e4-5304-4bac-8516-11e9151260fc" providerId="ADAL" clId="{4A5126C4-EA4C-4EAA-BE52-7138812A7ACF}"/>
    <pc:docChg chg="modSld">
      <pc:chgData name="Bouchard, Kelly@DGS" userId="cecbf1e4-5304-4bac-8516-11e9151260fc" providerId="ADAL" clId="{4A5126C4-EA4C-4EAA-BE52-7138812A7ACF}" dt="2025-07-23T17:38:47.968" v="870" actId="20577"/>
      <pc:docMkLst>
        <pc:docMk/>
      </pc:docMkLst>
      <pc:sldChg chg="modSp mod">
        <pc:chgData name="Bouchard, Kelly@DGS" userId="cecbf1e4-5304-4bac-8516-11e9151260fc" providerId="ADAL" clId="{4A5126C4-EA4C-4EAA-BE52-7138812A7ACF}" dt="2025-07-23T17:38:47.968" v="870" actId="20577"/>
        <pc:sldMkLst>
          <pc:docMk/>
          <pc:sldMk cId="1913091975" sldId="256"/>
        </pc:sldMkLst>
        <pc:spChg chg="mod">
          <ac:chgData name="Bouchard, Kelly@DGS" userId="cecbf1e4-5304-4bac-8516-11e9151260fc" providerId="ADAL" clId="{4A5126C4-EA4C-4EAA-BE52-7138812A7ACF}" dt="2025-07-22T20:48:03.717" v="118" actId="20577"/>
          <ac:spMkLst>
            <pc:docMk/>
            <pc:sldMk cId="1913091975" sldId="256"/>
            <ac:spMk id="11" creationId="{34626AD6-3EF0-2018-A4FB-A555F22DE7BA}"/>
          </ac:spMkLst>
        </pc:spChg>
        <pc:spChg chg="mod">
          <ac:chgData name="Bouchard, Kelly@DGS" userId="cecbf1e4-5304-4bac-8516-11e9151260fc" providerId="ADAL" clId="{4A5126C4-EA4C-4EAA-BE52-7138812A7ACF}" dt="2025-07-22T20:00:54.764" v="3" actId="20577"/>
          <ac:spMkLst>
            <pc:docMk/>
            <pc:sldMk cId="1913091975" sldId="256"/>
            <ac:spMk id="12" creationId="{092A359A-4BA3-EBD7-C266-8A1394C42EF3}"/>
          </ac:spMkLst>
        </pc:spChg>
        <pc:graphicFrameChg chg="mod">
          <ac:chgData name="Bouchard, Kelly@DGS" userId="cecbf1e4-5304-4bac-8516-11e9151260fc" providerId="ADAL" clId="{4A5126C4-EA4C-4EAA-BE52-7138812A7ACF}" dt="2025-07-23T17:38:47.968" v="870" actId="20577"/>
          <ac:graphicFrameMkLst>
            <pc:docMk/>
            <pc:sldMk cId="1913091975" sldId="256"/>
            <ac:graphicFrameMk id="5" creationId="{B26F1CA6-FD03-5A1A-D820-FF0DB36F718D}"/>
          </ac:graphicFrameMkLst>
        </pc:graphicFrameChg>
        <pc:graphicFrameChg chg="mod">
          <ac:chgData name="Bouchard, Kelly@DGS" userId="cecbf1e4-5304-4bac-8516-11e9151260fc" providerId="ADAL" clId="{4A5126C4-EA4C-4EAA-BE52-7138812A7ACF}" dt="2025-07-22T20:46:42.433" v="107" actId="20577"/>
          <ac:graphicFrameMkLst>
            <pc:docMk/>
            <pc:sldMk cId="1913091975" sldId="256"/>
            <ac:graphicFrameMk id="6" creationId="{C1A70FD3-2FE3-1D4E-8BEA-368CDABED273}"/>
          </ac:graphicFrameMkLst>
        </pc:graphicFrameChg>
        <pc:graphicFrameChg chg="mod">
          <ac:chgData name="Bouchard, Kelly@DGS" userId="cecbf1e4-5304-4bac-8516-11e9151260fc" providerId="ADAL" clId="{4A5126C4-EA4C-4EAA-BE52-7138812A7ACF}" dt="2025-07-22T20:44:32.911" v="49" actId="20577"/>
          <ac:graphicFrameMkLst>
            <pc:docMk/>
            <pc:sldMk cId="1913091975" sldId="256"/>
            <ac:graphicFrameMk id="7" creationId="{9D67CFC4-77B1-B3AF-B0AC-AC8603F79FD0}"/>
          </ac:graphicFrameMkLst>
        </pc:graphicFrameChg>
        <pc:graphicFrameChg chg="mod">
          <ac:chgData name="Bouchard, Kelly@DGS" userId="cecbf1e4-5304-4bac-8516-11e9151260fc" providerId="ADAL" clId="{4A5126C4-EA4C-4EAA-BE52-7138812A7ACF}" dt="2025-07-22T20:46:27.338" v="106" actId="20577"/>
          <ac:graphicFrameMkLst>
            <pc:docMk/>
            <pc:sldMk cId="1913091975" sldId="256"/>
            <ac:graphicFrameMk id="9" creationId="{F0F52C45-E235-CF72-D50E-0886B6F93AAF}"/>
          </ac:graphicFrameMkLst>
        </pc:graphicFrameChg>
        <pc:graphicFrameChg chg="mod">
          <ac:chgData name="Bouchard, Kelly@DGS" userId="cecbf1e4-5304-4bac-8516-11e9151260fc" providerId="ADAL" clId="{4A5126C4-EA4C-4EAA-BE52-7138812A7ACF}" dt="2025-07-22T20:45:48.368" v="85" actId="20577"/>
          <ac:graphicFrameMkLst>
            <pc:docMk/>
            <pc:sldMk cId="1913091975" sldId="256"/>
            <ac:graphicFrameMk id="10" creationId="{57B9E341-1D5B-1521-E457-C0C8541AF92F}"/>
          </ac:graphicFrameMkLst>
        </pc:graphicFrameChg>
        <pc:graphicFrameChg chg="mod">
          <ac:chgData name="Bouchard, Kelly@DGS" userId="cecbf1e4-5304-4bac-8516-11e9151260fc" providerId="ADAL" clId="{4A5126C4-EA4C-4EAA-BE52-7138812A7ACF}" dt="2025-07-23T17:38:44.424" v="859" actId="20577"/>
          <ac:graphicFrameMkLst>
            <pc:docMk/>
            <pc:sldMk cId="1913091975" sldId="256"/>
            <ac:graphicFrameMk id="14" creationId="{0898522C-F51A-CC01-BEB3-836655947359}"/>
          </ac:graphicFrameMkLst>
        </pc:graphicFrameChg>
        <pc:graphicFrameChg chg="mod">
          <ac:chgData name="Bouchard, Kelly@DGS" userId="cecbf1e4-5304-4bac-8516-11e9151260fc" providerId="ADAL" clId="{4A5126C4-EA4C-4EAA-BE52-7138812A7ACF}" dt="2025-07-22T20:47:09.862" v="111" actId="20577"/>
          <ac:graphicFrameMkLst>
            <pc:docMk/>
            <pc:sldMk cId="1913091975" sldId="256"/>
            <ac:graphicFrameMk id="15" creationId="{97A0CA29-3903-1926-D710-929353D78256}"/>
          </ac:graphicFrameMkLst>
        </pc:graphicFrameChg>
        <pc:graphicFrameChg chg="mod">
          <ac:chgData name="Bouchard, Kelly@DGS" userId="cecbf1e4-5304-4bac-8516-11e9151260fc" providerId="ADAL" clId="{4A5126C4-EA4C-4EAA-BE52-7138812A7ACF}" dt="2025-07-22T20:01:15.951" v="4" actId="20577"/>
          <ac:graphicFrameMkLst>
            <pc:docMk/>
            <pc:sldMk cId="1913091975" sldId="256"/>
            <ac:graphicFrameMk id="16" creationId="{ACD99A4A-EE0A-9502-821B-99E985EA1EA5}"/>
          </ac:graphicFrameMkLst>
        </pc:graphicFrameChg>
      </pc:sldChg>
    </pc:docChg>
  </pc:docChgLst>
</pc:chgInfo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hyperlink" Target="mailto:https://www.dgs.ca.gov/OFAM/Travel/Resources/Page-Content/Resources-List-Folder/Lodging" TargetMode="External"/><Relationship Id="rId2" Type="http://schemas.openxmlformats.org/officeDocument/2006/relationships/hyperlink" Target="mailto:%20appusers@conferma.com" TargetMode="External"/><Relationship Id="rId1" Type="http://schemas.openxmlformats.org/officeDocument/2006/relationships/hyperlink" Target="https://www.dgs.ca.gov/-/media/Divisions/OFAM/Statewide-Travel-Program/Forms/US-Bank/Conferma-app-guide-04072025.docx" TargetMode="External"/><Relationship Id="rId5" Type="http://schemas.openxmlformats.org/officeDocument/2006/relationships/hyperlink" Target="https://www.dgs.ca.gov/OFAM/Travel/Resources/Page-Content/Resources-List-Folder/Virtual-Payment-and-Virtual-Card-Number" TargetMode="External"/><Relationship Id="rId4" Type="http://schemas.openxmlformats.org/officeDocument/2006/relationships/hyperlink" Target="mailto:https://www.dgs.ca.gov/Resources/SAM/TOC/4100/4117-3" TargetMode="External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hyperlink" Target="mailto:https://www.dgs.ca.gov/OFAM/Travel/Resources/Page-Content/Resources-List-Folder/Lodging" TargetMode="External"/><Relationship Id="rId2" Type="http://schemas.openxmlformats.org/officeDocument/2006/relationships/hyperlink" Target="https://www.dgs.ca.gov/-/media/Divisions/OFAM/Statewide-Travel-Program/Forms/US-Bank/Conferma-app-guide-04072025.docx" TargetMode="External"/><Relationship Id="rId1" Type="http://schemas.openxmlformats.org/officeDocument/2006/relationships/hyperlink" Target="mailto:%20appusers@conferma.com" TargetMode="External"/><Relationship Id="rId5" Type="http://schemas.openxmlformats.org/officeDocument/2006/relationships/hyperlink" Target="https://www.dgs.ca.gov/OFAM/Travel/Resources/Page-Content/Resources-List-Folder/Virtual-Payment-and-Virtual-Card-Number" TargetMode="External"/><Relationship Id="rId4" Type="http://schemas.openxmlformats.org/officeDocument/2006/relationships/hyperlink" Target="mailto:https://www.dgs.ca.gov/Resources/SAM/TOC/4100/4117-3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84127B-B7D6-47FD-ABDA-F538A5EF8698}" type="doc">
      <dgm:prSet loTypeId="urn:microsoft.com/office/officeart/2005/8/layout/hList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EDC75DD8-9052-4505-AAFD-44B01E9F421F}">
      <dgm:prSet phldrT="[Text]" custT="1"/>
      <dgm:spPr>
        <a:solidFill>
          <a:srgbClr val="063D8B">
            <a:alpha val="50000"/>
          </a:srgbClr>
        </a:solidFill>
      </dgm:spPr>
      <dgm:t>
        <a:bodyPr/>
        <a:lstStyle/>
        <a:p>
          <a:r>
            <a:rPr lang="en-US" sz="1200" b="1">
              <a:latin typeface="Century Gothic" panose="020B0502020202020204" pitchFamily="34" charset="0"/>
            </a:rPr>
            <a:t>What is Conferma?</a:t>
          </a:r>
        </a:p>
      </dgm:t>
    </dgm:pt>
    <dgm:pt modelId="{DA3490E6-5FDE-4ABA-A669-08E481569BD5}" type="parTrans" cxnId="{A66CAF64-303B-41EC-A594-E4946E7F8F92}">
      <dgm:prSet/>
      <dgm:spPr/>
      <dgm:t>
        <a:bodyPr/>
        <a:lstStyle/>
        <a:p>
          <a:endParaRPr lang="en-US"/>
        </a:p>
      </dgm:t>
    </dgm:pt>
    <dgm:pt modelId="{15658EB6-E5E7-44BD-A5AA-9F75FB61DBA2}" type="sibTrans" cxnId="{A66CAF64-303B-41EC-A594-E4946E7F8F92}">
      <dgm:prSet/>
      <dgm:spPr/>
      <dgm:t>
        <a:bodyPr/>
        <a:lstStyle/>
        <a:p>
          <a:endParaRPr lang="en-US"/>
        </a:p>
      </dgm:t>
    </dgm:pt>
    <dgm:pt modelId="{1E5003DC-B500-43BA-B194-65ABF4593CC6}">
      <dgm:prSet phldrT="[Text]" custT="1"/>
      <dgm:spPr>
        <a:noFill/>
        <a:ln>
          <a:solidFill>
            <a:srgbClr val="063D8B"/>
          </a:solidFill>
        </a:ln>
      </dgm:spPr>
      <dgm:t>
        <a:bodyPr/>
        <a:lstStyle/>
        <a:p>
          <a:r>
            <a:rPr lang="en-US" sz="1200">
              <a:solidFill>
                <a:schemeClr val="tx1"/>
              </a:solidFill>
              <a:latin typeface="Century Gothic"/>
              <a:cs typeface="Calibri"/>
            </a:rPr>
            <a:t>A virtual payment solution that generates a virtual card for hotel reservations.</a:t>
          </a:r>
          <a:endParaRPr lang="en-US" sz="1200">
            <a:latin typeface="Century Gothic" panose="020B0502020202020204" pitchFamily="34" charset="0"/>
          </a:endParaRPr>
        </a:p>
      </dgm:t>
    </dgm:pt>
    <dgm:pt modelId="{D3D610EA-EE93-4971-88BB-F15D0CB7DD59}" type="parTrans" cxnId="{E1F58B41-B02A-48A8-A118-13C60C74F342}">
      <dgm:prSet/>
      <dgm:spPr/>
      <dgm:t>
        <a:bodyPr/>
        <a:lstStyle/>
        <a:p>
          <a:endParaRPr lang="en-US"/>
        </a:p>
      </dgm:t>
    </dgm:pt>
    <dgm:pt modelId="{A8F73F29-6A33-4387-9AB9-4935B0697565}" type="sibTrans" cxnId="{E1F58B41-B02A-48A8-A118-13C60C74F342}">
      <dgm:prSet/>
      <dgm:spPr/>
      <dgm:t>
        <a:bodyPr/>
        <a:lstStyle/>
        <a:p>
          <a:endParaRPr lang="en-US"/>
        </a:p>
      </dgm:t>
    </dgm:pt>
    <dgm:pt modelId="{B3504980-A319-42A3-88FC-87A2EFDB94F5}">
      <dgm:prSet phldrT="[Text]" custT="1"/>
      <dgm:spPr>
        <a:noFill/>
        <a:ln>
          <a:solidFill>
            <a:srgbClr val="063D8B"/>
          </a:solidFill>
        </a:ln>
      </dgm:spPr>
      <dgm:t>
        <a:bodyPr/>
        <a:lstStyle/>
        <a:p>
          <a:r>
            <a:rPr lang="en-US" sz="1200">
              <a:latin typeface="Century Gothic" panose="020B0502020202020204" pitchFamily="34" charset="0"/>
            </a:rPr>
            <a:t>A Conferma mobile app is available for users to access and manage virtual card reservations.</a:t>
          </a:r>
        </a:p>
      </dgm:t>
    </dgm:pt>
    <dgm:pt modelId="{D1C83966-ED15-4874-9D59-056787F30281}" type="parTrans" cxnId="{BA0F01F6-5E26-47D1-8972-438FBFB644D0}">
      <dgm:prSet/>
      <dgm:spPr/>
      <dgm:t>
        <a:bodyPr/>
        <a:lstStyle/>
        <a:p>
          <a:endParaRPr lang="en-US"/>
        </a:p>
      </dgm:t>
    </dgm:pt>
    <dgm:pt modelId="{07143196-F82E-4CD0-8CAB-FEDE230F007D}" type="sibTrans" cxnId="{BA0F01F6-5E26-47D1-8972-438FBFB644D0}">
      <dgm:prSet/>
      <dgm:spPr/>
      <dgm:t>
        <a:bodyPr/>
        <a:lstStyle/>
        <a:p>
          <a:endParaRPr lang="en-US"/>
        </a:p>
      </dgm:t>
    </dgm:pt>
    <dgm:pt modelId="{8702890A-A718-464B-86F7-39D3E1802C46}" type="pres">
      <dgm:prSet presAssocID="{A984127B-B7D6-47FD-ABDA-F538A5EF8698}" presName="composite" presStyleCnt="0">
        <dgm:presLayoutVars>
          <dgm:chMax val="1"/>
          <dgm:dir/>
          <dgm:resizeHandles val="exact"/>
        </dgm:presLayoutVars>
      </dgm:prSet>
      <dgm:spPr/>
    </dgm:pt>
    <dgm:pt modelId="{4B844303-45DD-4783-A182-B465EB1AAE5F}" type="pres">
      <dgm:prSet presAssocID="{EDC75DD8-9052-4505-AAFD-44B01E9F421F}" presName="roof" presStyleLbl="dkBgShp" presStyleIdx="0" presStyleCnt="2" custScaleY="40926" custLinFactNeighborX="-5329" custLinFactNeighborY="-47101"/>
      <dgm:spPr/>
    </dgm:pt>
    <dgm:pt modelId="{202F0A15-3472-4D1D-B753-667D070FD719}" type="pres">
      <dgm:prSet presAssocID="{EDC75DD8-9052-4505-AAFD-44B01E9F421F}" presName="pillars" presStyleCnt="0"/>
      <dgm:spPr/>
    </dgm:pt>
    <dgm:pt modelId="{75BF2A4F-289F-4B3A-AB67-0E19965E2AD0}" type="pres">
      <dgm:prSet presAssocID="{EDC75DD8-9052-4505-AAFD-44B01E9F421F}" presName="pillar1" presStyleLbl="node1" presStyleIdx="0" presStyleCnt="2" custLinFactNeighborY="-20839">
        <dgm:presLayoutVars>
          <dgm:bulletEnabled val="1"/>
        </dgm:presLayoutVars>
      </dgm:prSet>
      <dgm:spPr/>
    </dgm:pt>
    <dgm:pt modelId="{7526AE74-F538-4743-9399-F3525E402382}" type="pres">
      <dgm:prSet presAssocID="{B3504980-A319-42A3-88FC-87A2EFDB94F5}" presName="pillarX" presStyleLbl="node1" presStyleIdx="1" presStyleCnt="2" custLinFactNeighborY="-20761">
        <dgm:presLayoutVars>
          <dgm:bulletEnabled val="1"/>
        </dgm:presLayoutVars>
      </dgm:prSet>
      <dgm:spPr/>
    </dgm:pt>
    <dgm:pt modelId="{15126AD1-9649-40DB-BF33-A4E6271F2A21}" type="pres">
      <dgm:prSet presAssocID="{EDC75DD8-9052-4505-AAFD-44B01E9F421F}" presName="base" presStyleLbl="dkBgShp" presStyleIdx="1" presStyleCnt="2"/>
      <dgm:spPr>
        <a:noFill/>
        <a:ln>
          <a:noFill/>
        </a:ln>
      </dgm:spPr>
    </dgm:pt>
  </dgm:ptLst>
  <dgm:cxnLst>
    <dgm:cxn modelId="{6942B71E-5E33-473C-BD81-3702999C4590}" type="presOf" srcId="{B3504980-A319-42A3-88FC-87A2EFDB94F5}" destId="{7526AE74-F538-4743-9399-F3525E402382}" srcOrd="0" destOrd="0" presId="urn:microsoft.com/office/officeart/2005/8/layout/hList3"/>
    <dgm:cxn modelId="{E1F58B41-B02A-48A8-A118-13C60C74F342}" srcId="{EDC75DD8-9052-4505-AAFD-44B01E9F421F}" destId="{1E5003DC-B500-43BA-B194-65ABF4593CC6}" srcOrd="0" destOrd="0" parTransId="{D3D610EA-EE93-4971-88BB-F15D0CB7DD59}" sibTransId="{A8F73F29-6A33-4387-9AB9-4935B0697565}"/>
    <dgm:cxn modelId="{A66CAF64-303B-41EC-A594-E4946E7F8F92}" srcId="{A984127B-B7D6-47FD-ABDA-F538A5EF8698}" destId="{EDC75DD8-9052-4505-AAFD-44B01E9F421F}" srcOrd="0" destOrd="0" parTransId="{DA3490E6-5FDE-4ABA-A669-08E481569BD5}" sibTransId="{15658EB6-E5E7-44BD-A5AA-9F75FB61DBA2}"/>
    <dgm:cxn modelId="{5A2B9D87-794D-43C7-86BC-FEBCC83DFC6A}" type="presOf" srcId="{1E5003DC-B500-43BA-B194-65ABF4593CC6}" destId="{75BF2A4F-289F-4B3A-AB67-0E19965E2AD0}" srcOrd="0" destOrd="0" presId="urn:microsoft.com/office/officeart/2005/8/layout/hList3"/>
    <dgm:cxn modelId="{6C4CAC9B-E116-4645-868D-84A55723E166}" type="presOf" srcId="{EDC75DD8-9052-4505-AAFD-44B01E9F421F}" destId="{4B844303-45DD-4783-A182-B465EB1AAE5F}" srcOrd="0" destOrd="0" presId="urn:microsoft.com/office/officeart/2005/8/layout/hList3"/>
    <dgm:cxn modelId="{7E778DF5-3F3F-4A5C-A8B3-DE6EEF7B6E06}" type="presOf" srcId="{A984127B-B7D6-47FD-ABDA-F538A5EF8698}" destId="{8702890A-A718-464B-86F7-39D3E1802C46}" srcOrd="0" destOrd="0" presId="urn:microsoft.com/office/officeart/2005/8/layout/hList3"/>
    <dgm:cxn modelId="{BA0F01F6-5E26-47D1-8972-438FBFB644D0}" srcId="{EDC75DD8-9052-4505-AAFD-44B01E9F421F}" destId="{B3504980-A319-42A3-88FC-87A2EFDB94F5}" srcOrd="1" destOrd="0" parTransId="{D1C83966-ED15-4874-9D59-056787F30281}" sibTransId="{07143196-F82E-4CD0-8CAB-FEDE230F007D}"/>
    <dgm:cxn modelId="{0F841DBB-879E-4AD0-8B3F-FC09DC438D99}" type="presParOf" srcId="{8702890A-A718-464B-86F7-39D3E1802C46}" destId="{4B844303-45DD-4783-A182-B465EB1AAE5F}" srcOrd="0" destOrd="0" presId="urn:microsoft.com/office/officeart/2005/8/layout/hList3"/>
    <dgm:cxn modelId="{B29CFA96-E97E-49C5-AE1F-DD55CD2A382F}" type="presParOf" srcId="{8702890A-A718-464B-86F7-39D3E1802C46}" destId="{202F0A15-3472-4D1D-B753-667D070FD719}" srcOrd="1" destOrd="0" presId="urn:microsoft.com/office/officeart/2005/8/layout/hList3"/>
    <dgm:cxn modelId="{50298649-9271-4004-BDFD-8D3FD7162465}" type="presParOf" srcId="{202F0A15-3472-4D1D-B753-667D070FD719}" destId="{75BF2A4F-289F-4B3A-AB67-0E19965E2AD0}" srcOrd="0" destOrd="0" presId="urn:microsoft.com/office/officeart/2005/8/layout/hList3"/>
    <dgm:cxn modelId="{90E5B322-4C8D-48A4-9FFA-EAA6BDAD5645}" type="presParOf" srcId="{202F0A15-3472-4D1D-B753-667D070FD719}" destId="{7526AE74-F538-4743-9399-F3525E402382}" srcOrd="1" destOrd="0" presId="urn:microsoft.com/office/officeart/2005/8/layout/hList3"/>
    <dgm:cxn modelId="{1069D815-CC08-4492-91D8-78C9788C30D3}" type="presParOf" srcId="{8702890A-A718-464B-86F7-39D3E1802C46}" destId="{15126AD1-9649-40DB-BF33-A4E6271F2A2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84127B-B7D6-47FD-ABDA-F538A5EF8698}" type="doc">
      <dgm:prSet loTypeId="urn:microsoft.com/office/officeart/2005/8/layout/hList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EDC75DD8-9052-4505-AAFD-44B01E9F421F}">
      <dgm:prSet phldrT="[Text]" custT="1"/>
      <dgm:spPr>
        <a:solidFill>
          <a:srgbClr val="6CB83A">
            <a:alpha val="50000"/>
          </a:srgbClr>
        </a:solidFill>
      </dgm:spPr>
      <dgm:t>
        <a:bodyPr/>
        <a:lstStyle/>
        <a:p>
          <a:r>
            <a:rPr lang="en-US" sz="1200" b="1">
              <a:solidFill>
                <a:srgbClr val="063D8B"/>
              </a:solidFill>
              <a:latin typeface="Century Gothic" panose="020B0502020202020204" pitchFamily="34" charset="0"/>
            </a:rPr>
            <a:t>What is the Virtual Card?</a:t>
          </a:r>
        </a:p>
      </dgm:t>
    </dgm:pt>
    <dgm:pt modelId="{DA3490E6-5FDE-4ABA-A669-08E481569BD5}" type="parTrans" cxnId="{A66CAF64-303B-41EC-A594-E4946E7F8F92}">
      <dgm:prSet/>
      <dgm:spPr/>
      <dgm:t>
        <a:bodyPr/>
        <a:lstStyle/>
        <a:p>
          <a:endParaRPr lang="en-US"/>
        </a:p>
      </dgm:t>
    </dgm:pt>
    <dgm:pt modelId="{15658EB6-E5E7-44BD-A5AA-9F75FB61DBA2}" type="sibTrans" cxnId="{A66CAF64-303B-41EC-A594-E4946E7F8F92}">
      <dgm:prSet/>
      <dgm:spPr/>
      <dgm:t>
        <a:bodyPr/>
        <a:lstStyle/>
        <a:p>
          <a:endParaRPr lang="en-US"/>
        </a:p>
      </dgm:t>
    </dgm:pt>
    <dgm:pt modelId="{1E5003DC-B500-43BA-B194-65ABF4593CC6}">
      <dgm:prSet phldrT="[Text]" custT="1"/>
      <dgm:spPr>
        <a:noFill/>
        <a:ln>
          <a:solidFill>
            <a:srgbClr val="6CB83A">
              <a:alpha val="50000"/>
            </a:srgbClr>
          </a:solidFill>
        </a:ln>
      </dgm:spPr>
      <dgm:t>
        <a:bodyPr/>
        <a:lstStyle/>
        <a:p>
          <a:r>
            <a:rPr lang="en-US" sz="1200">
              <a:latin typeface="Century Gothic" panose="020B0502020202020204" pitchFamily="34" charset="0"/>
            </a:rPr>
            <a:t>A single-use virtual card number for each hotel transaction and associated with a specific user.  </a:t>
          </a:r>
        </a:p>
      </dgm:t>
    </dgm:pt>
    <dgm:pt modelId="{D3D610EA-EE93-4971-88BB-F15D0CB7DD59}" type="parTrans" cxnId="{E1F58B41-B02A-48A8-A118-13C60C74F342}">
      <dgm:prSet/>
      <dgm:spPr/>
      <dgm:t>
        <a:bodyPr/>
        <a:lstStyle/>
        <a:p>
          <a:endParaRPr lang="en-US"/>
        </a:p>
      </dgm:t>
    </dgm:pt>
    <dgm:pt modelId="{A8F73F29-6A33-4387-9AB9-4935B0697565}" type="sibTrans" cxnId="{E1F58B41-B02A-48A8-A118-13C60C74F342}">
      <dgm:prSet/>
      <dgm:spPr/>
      <dgm:t>
        <a:bodyPr/>
        <a:lstStyle/>
        <a:p>
          <a:endParaRPr lang="en-US"/>
        </a:p>
      </dgm:t>
    </dgm:pt>
    <dgm:pt modelId="{B3504980-A319-42A3-88FC-87A2EFDB94F5}">
      <dgm:prSet phldrT="[Text]" custT="1"/>
      <dgm:spPr>
        <a:noFill/>
        <a:ln>
          <a:solidFill>
            <a:srgbClr val="6CB83A">
              <a:alpha val="50000"/>
            </a:srgbClr>
          </a:solidFill>
        </a:ln>
      </dgm:spPr>
      <dgm:t>
        <a:bodyPr/>
        <a:lstStyle/>
        <a:p>
          <a:r>
            <a:rPr lang="en-US" sz="1200">
              <a:latin typeface="Century Gothic" panose="020B0502020202020204" pitchFamily="34" charset="0"/>
            </a:rPr>
            <a:t>Travelers must book hotel reservations on Concur or with CI Azumano to use the virtual card.</a:t>
          </a:r>
        </a:p>
      </dgm:t>
    </dgm:pt>
    <dgm:pt modelId="{D1C83966-ED15-4874-9D59-056787F30281}" type="parTrans" cxnId="{BA0F01F6-5E26-47D1-8972-438FBFB644D0}">
      <dgm:prSet/>
      <dgm:spPr/>
      <dgm:t>
        <a:bodyPr/>
        <a:lstStyle/>
        <a:p>
          <a:endParaRPr lang="en-US"/>
        </a:p>
      </dgm:t>
    </dgm:pt>
    <dgm:pt modelId="{07143196-F82E-4CD0-8CAB-FEDE230F007D}" type="sibTrans" cxnId="{BA0F01F6-5E26-47D1-8972-438FBFB644D0}">
      <dgm:prSet/>
      <dgm:spPr/>
      <dgm:t>
        <a:bodyPr/>
        <a:lstStyle/>
        <a:p>
          <a:endParaRPr lang="en-US"/>
        </a:p>
      </dgm:t>
    </dgm:pt>
    <dgm:pt modelId="{23BD891D-8114-4C17-9ED5-B4EA58CA2109}">
      <dgm:prSet/>
      <dgm:spPr/>
      <dgm:t>
        <a:bodyPr/>
        <a:lstStyle/>
        <a:p>
          <a:endParaRPr lang="en-US"/>
        </a:p>
      </dgm:t>
    </dgm:pt>
    <dgm:pt modelId="{A04C45AF-7A4F-45C8-A138-6D06D91442C0}" type="parTrans" cxnId="{3E9C6248-6198-46B3-ABD9-8A374D472287}">
      <dgm:prSet/>
      <dgm:spPr/>
      <dgm:t>
        <a:bodyPr/>
        <a:lstStyle/>
        <a:p>
          <a:endParaRPr lang="en-US"/>
        </a:p>
      </dgm:t>
    </dgm:pt>
    <dgm:pt modelId="{D9D6A32D-6872-4215-BD22-E17D26DAA27B}" type="sibTrans" cxnId="{3E9C6248-6198-46B3-ABD9-8A374D472287}">
      <dgm:prSet/>
      <dgm:spPr/>
      <dgm:t>
        <a:bodyPr/>
        <a:lstStyle/>
        <a:p>
          <a:endParaRPr lang="en-US"/>
        </a:p>
      </dgm:t>
    </dgm:pt>
    <dgm:pt modelId="{8702890A-A718-464B-86F7-39D3E1802C46}" type="pres">
      <dgm:prSet presAssocID="{A984127B-B7D6-47FD-ABDA-F538A5EF8698}" presName="composite" presStyleCnt="0">
        <dgm:presLayoutVars>
          <dgm:chMax val="1"/>
          <dgm:dir/>
          <dgm:resizeHandles val="exact"/>
        </dgm:presLayoutVars>
      </dgm:prSet>
      <dgm:spPr/>
    </dgm:pt>
    <dgm:pt modelId="{4B844303-45DD-4783-A182-B465EB1AAE5F}" type="pres">
      <dgm:prSet presAssocID="{EDC75DD8-9052-4505-AAFD-44B01E9F421F}" presName="roof" presStyleLbl="dkBgShp" presStyleIdx="0" presStyleCnt="2" custScaleY="45515" custLinFactY="-37506" custLinFactNeighborX="1359" custLinFactNeighborY="-100000"/>
      <dgm:spPr/>
    </dgm:pt>
    <dgm:pt modelId="{202F0A15-3472-4D1D-B753-667D070FD719}" type="pres">
      <dgm:prSet presAssocID="{EDC75DD8-9052-4505-AAFD-44B01E9F421F}" presName="pillars" presStyleCnt="0"/>
      <dgm:spPr/>
    </dgm:pt>
    <dgm:pt modelId="{75BF2A4F-289F-4B3A-AB67-0E19965E2AD0}" type="pres">
      <dgm:prSet presAssocID="{EDC75DD8-9052-4505-AAFD-44B01E9F421F}" presName="pillar1" presStyleLbl="node1" presStyleIdx="0" presStyleCnt="2" custLinFactNeighborY="-20236">
        <dgm:presLayoutVars>
          <dgm:bulletEnabled val="1"/>
        </dgm:presLayoutVars>
      </dgm:prSet>
      <dgm:spPr/>
    </dgm:pt>
    <dgm:pt modelId="{7526AE74-F538-4743-9399-F3525E402382}" type="pres">
      <dgm:prSet presAssocID="{B3504980-A319-42A3-88FC-87A2EFDB94F5}" presName="pillarX" presStyleLbl="node1" presStyleIdx="1" presStyleCnt="2" custLinFactNeighborY="-20249">
        <dgm:presLayoutVars>
          <dgm:bulletEnabled val="1"/>
        </dgm:presLayoutVars>
      </dgm:prSet>
      <dgm:spPr/>
    </dgm:pt>
    <dgm:pt modelId="{15126AD1-9649-40DB-BF33-A4E6271F2A21}" type="pres">
      <dgm:prSet presAssocID="{EDC75DD8-9052-4505-AAFD-44B01E9F421F}" presName="base" presStyleLbl="dkBgShp" presStyleIdx="1" presStyleCnt="2"/>
      <dgm:spPr>
        <a:noFill/>
        <a:ln>
          <a:noFill/>
        </a:ln>
      </dgm:spPr>
    </dgm:pt>
  </dgm:ptLst>
  <dgm:cxnLst>
    <dgm:cxn modelId="{6942B71E-5E33-473C-BD81-3702999C4590}" type="presOf" srcId="{B3504980-A319-42A3-88FC-87A2EFDB94F5}" destId="{7526AE74-F538-4743-9399-F3525E402382}" srcOrd="0" destOrd="0" presId="urn:microsoft.com/office/officeart/2005/8/layout/hList3"/>
    <dgm:cxn modelId="{E1F58B41-B02A-48A8-A118-13C60C74F342}" srcId="{EDC75DD8-9052-4505-AAFD-44B01E9F421F}" destId="{1E5003DC-B500-43BA-B194-65ABF4593CC6}" srcOrd="0" destOrd="0" parTransId="{D3D610EA-EE93-4971-88BB-F15D0CB7DD59}" sibTransId="{A8F73F29-6A33-4387-9AB9-4935B0697565}"/>
    <dgm:cxn modelId="{A66CAF64-303B-41EC-A594-E4946E7F8F92}" srcId="{A984127B-B7D6-47FD-ABDA-F538A5EF8698}" destId="{EDC75DD8-9052-4505-AAFD-44B01E9F421F}" srcOrd="0" destOrd="0" parTransId="{DA3490E6-5FDE-4ABA-A669-08E481569BD5}" sibTransId="{15658EB6-E5E7-44BD-A5AA-9F75FB61DBA2}"/>
    <dgm:cxn modelId="{3E9C6248-6198-46B3-ABD9-8A374D472287}" srcId="{A984127B-B7D6-47FD-ABDA-F538A5EF8698}" destId="{23BD891D-8114-4C17-9ED5-B4EA58CA2109}" srcOrd="1" destOrd="0" parTransId="{A04C45AF-7A4F-45C8-A138-6D06D91442C0}" sibTransId="{D9D6A32D-6872-4215-BD22-E17D26DAA27B}"/>
    <dgm:cxn modelId="{5A2B9D87-794D-43C7-86BC-FEBCC83DFC6A}" type="presOf" srcId="{1E5003DC-B500-43BA-B194-65ABF4593CC6}" destId="{75BF2A4F-289F-4B3A-AB67-0E19965E2AD0}" srcOrd="0" destOrd="0" presId="urn:microsoft.com/office/officeart/2005/8/layout/hList3"/>
    <dgm:cxn modelId="{6C4CAC9B-E116-4645-868D-84A55723E166}" type="presOf" srcId="{EDC75DD8-9052-4505-AAFD-44B01E9F421F}" destId="{4B844303-45DD-4783-A182-B465EB1AAE5F}" srcOrd="0" destOrd="0" presId="urn:microsoft.com/office/officeart/2005/8/layout/hList3"/>
    <dgm:cxn modelId="{7E778DF5-3F3F-4A5C-A8B3-DE6EEF7B6E06}" type="presOf" srcId="{A984127B-B7D6-47FD-ABDA-F538A5EF8698}" destId="{8702890A-A718-464B-86F7-39D3E1802C46}" srcOrd="0" destOrd="0" presId="urn:microsoft.com/office/officeart/2005/8/layout/hList3"/>
    <dgm:cxn modelId="{BA0F01F6-5E26-47D1-8972-438FBFB644D0}" srcId="{EDC75DD8-9052-4505-AAFD-44B01E9F421F}" destId="{B3504980-A319-42A3-88FC-87A2EFDB94F5}" srcOrd="1" destOrd="0" parTransId="{D1C83966-ED15-4874-9D59-056787F30281}" sibTransId="{07143196-F82E-4CD0-8CAB-FEDE230F007D}"/>
    <dgm:cxn modelId="{0F841DBB-879E-4AD0-8B3F-FC09DC438D99}" type="presParOf" srcId="{8702890A-A718-464B-86F7-39D3E1802C46}" destId="{4B844303-45DD-4783-A182-B465EB1AAE5F}" srcOrd="0" destOrd="0" presId="urn:microsoft.com/office/officeart/2005/8/layout/hList3"/>
    <dgm:cxn modelId="{B29CFA96-E97E-49C5-AE1F-DD55CD2A382F}" type="presParOf" srcId="{8702890A-A718-464B-86F7-39D3E1802C46}" destId="{202F0A15-3472-4D1D-B753-667D070FD719}" srcOrd="1" destOrd="0" presId="urn:microsoft.com/office/officeart/2005/8/layout/hList3"/>
    <dgm:cxn modelId="{50298649-9271-4004-BDFD-8D3FD7162465}" type="presParOf" srcId="{202F0A15-3472-4D1D-B753-667D070FD719}" destId="{75BF2A4F-289F-4B3A-AB67-0E19965E2AD0}" srcOrd="0" destOrd="0" presId="urn:microsoft.com/office/officeart/2005/8/layout/hList3"/>
    <dgm:cxn modelId="{90E5B322-4C8D-48A4-9FFA-EAA6BDAD5645}" type="presParOf" srcId="{202F0A15-3472-4D1D-B753-667D070FD719}" destId="{7526AE74-F538-4743-9399-F3525E402382}" srcOrd="1" destOrd="0" presId="urn:microsoft.com/office/officeart/2005/8/layout/hList3"/>
    <dgm:cxn modelId="{1069D815-CC08-4492-91D8-78C9788C30D3}" type="presParOf" srcId="{8702890A-A718-464B-86F7-39D3E1802C46}" destId="{15126AD1-9649-40DB-BF33-A4E6271F2A2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619FA2-CF1A-48C5-BD22-49CA5F752F27}" type="doc">
      <dgm:prSet loTypeId="urn:microsoft.com/office/officeart/2005/8/layout/process1" loCatId="process" qsTypeId="urn:microsoft.com/office/officeart/2005/8/quickstyle/simple1" qsCatId="simple" csTypeId="urn:microsoft.com/office/officeart/2005/8/colors/accent3_1" csCatId="accent3" phldr="1"/>
      <dgm:spPr/>
    </dgm:pt>
    <dgm:pt modelId="{94F0FFD9-E2D5-4491-B52D-869E4C2CCB9E}">
      <dgm:prSet phldrT="[Text]" custT="1"/>
      <dgm:spPr>
        <a:ln>
          <a:solidFill>
            <a:srgbClr val="6CB83A"/>
          </a:solidFill>
        </a:ln>
      </dgm:spPr>
      <dgm:t>
        <a:bodyPr/>
        <a:lstStyle/>
        <a:p>
          <a:r>
            <a:rPr lang="en-US" sz="1200">
              <a:latin typeface="Century Gothic" panose="020B0502020202020204" pitchFamily="34" charset="0"/>
            </a:rPr>
            <a:t>Download the Conferma App from your preferred App Store. </a:t>
          </a:r>
        </a:p>
      </dgm:t>
    </dgm:pt>
    <dgm:pt modelId="{5A01A068-7A81-4AAF-AE57-F1D6BA21642D}" type="parTrans" cxnId="{ADB83096-03F9-4AF4-A6D9-A3D900D4ABEF}">
      <dgm:prSet/>
      <dgm:spPr/>
      <dgm:t>
        <a:bodyPr/>
        <a:lstStyle/>
        <a:p>
          <a:endParaRPr lang="en-US"/>
        </a:p>
      </dgm:t>
    </dgm:pt>
    <dgm:pt modelId="{E318E5CF-3A23-401F-BE6C-4C5D42552DF9}" type="sibTrans" cxnId="{ADB83096-03F9-4AF4-A6D9-A3D900D4ABEF}">
      <dgm:prSet/>
      <dgm:spPr>
        <a:solidFill>
          <a:srgbClr val="6CB83A">
            <a:alpha val="50000"/>
          </a:srgbClr>
        </a:solidFill>
        <a:ln>
          <a:noFill/>
        </a:ln>
      </dgm:spPr>
      <dgm:t>
        <a:bodyPr/>
        <a:lstStyle/>
        <a:p>
          <a:endParaRPr lang="en-US"/>
        </a:p>
      </dgm:t>
    </dgm:pt>
    <dgm:pt modelId="{2FCF05ED-74D8-4A92-9A72-F0C946F5414D}">
      <dgm:prSet phldrT="[Text]" custT="1"/>
      <dgm:spPr>
        <a:ln>
          <a:solidFill>
            <a:srgbClr val="6CB83A"/>
          </a:solidFill>
        </a:ln>
      </dgm:spPr>
      <dgm:t>
        <a:bodyPr/>
        <a:lstStyle/>
        <a:p>
          <a:r>
            <a:rPr lang="en-US" sz="1200">
              <a:latin typeface="Century Gothic" panose="020B0502020202020204" pitchFamily="34" charset="0"/>
            </a:rPr>
            <a:t>Use the same email address    as your Concur account.</a:t>
          </a:r>
        </a:p>
      </dgm:t>
    </dgm:pt>
    <dgm:pt modelId="{E2FE315C-480A-401F-BCB6-979B4FD2E488}" type="parTrans" cxnId="{7907C341-F598-4F69-A746-F5EFEB621C99}">
      <dgm:prSet/>
      <dgm:spPr/>
      <dgm:t>
        <a:bodyPr/>
        <a:lstStyle/>
        <a:p>
          <a:endParaRPr lang="en-US"/>
        </a:p>
      </dgm:t>
    </dgm:pt>
    <dgm:pt modelId="{2E0953F8-15C8-4DAE-A733-57BDBF139CA8}" type="sibTrans" cxnId="{7907C341-F598-4F69-A746-F5EFEB621C99}">
      <dgm:prSet/>
      <dgm:spPr>
        <a:solidFill>
          <a:srgbClr val="6CB83A">
            <a:alpha val="50000"/>
          </a:srgbClr>
        </a:solidFill>
        <a:ln>
          <a:noFill/>
        </a:ln>
      </dgm:spPr>
      <dgm:t>
        <a:bodyPr/>
        <a:lstStyle/>
        <a:p>
          <a:endParaRPr lang="en-US"/>
        </a:p>
      </dgm:t>
    </dgm:pt>
    <dgm:pt modelId="{767C1D34-73FB-4E23-8D91-4DFDDDD0DCDB}">
      <dgm:prSet phldrT="[Text]" custT="1"/>
      <dgm:spPr>
        <a:solidFill>
          <a:schemeClr val="bg1"/>
        </a:solidFill>
        <a:ln>
          <a:solidFill>
            <a:srgbClr val="6CB83A"/>
          </a:solidFill>
        </a:ln>
      </dgm:spPr>
      <dgm:t>
        <a:bodyPr/>
        <a:lstStyle/>
        <a:p>
          <a:r>
            <a:rPr lang="en-US" sz="1200">
              <a:latin typeface="Century Gothic" panose="020B0502020202020204" pitchFamily="34" charset="0"/>
            </a:rPr>
            <a:t>Hotel stays that are booked after the app has been set up will appear.</a:t>
          </a:r>
        </a:p>
      </dgm:t>
    </dgm:pt>
    <dgm:pt modelId="{039D7C4D-9C53-4874-A15C-CB68DFC030E1}" type="parTrans" cxnId="{389B111E-9D14-4448-9861-FF568C3F31C9}">
      <dgm:prSet/>
      <dgm:spPr/>
      <dgm:t>
        <a:bodyPr/>
        <a:lstStyle/>
        <a:p>
          <a:endParaRPr lang="en-US"/>
        </a:p>
      </dgm:t>
    </dgm:pt>
    <dgm:pt modelId="{BE47D2A1-F556-4B36-9F85-5F19CBD1CEF4}" type="sibTrans" cxnId="{389B111E-9D14-4448-9861-FF568C3F31C9}">
      <dgm:prSet/>
      <dgm:spPr/>
      <dgm:t>
        <a:bodyPr/>
        <a:lstStyle/>
        <a:p>
          <a:endParaRPr lang="en-US"/>
        </a:p>
      </dgm:t>
    </dgm:pt>
    <dgm:pt modelId="{97DBB2E2-69C7-4494-BA79-63D22958E4B1}" type="pres">
      <dgm:prSet presAssocID="{B0619FA2-CF1A-48C5-BD22-49CA5F752F27}" presName="Name0" presStyleCnt="0">
        <dgm:presLayoutVars>
          <dgm:dir/>
          <dgm:resizeHandles val="exact"/>
        </dgm:presLayoutVars>
      </dgm:prSet>
      <dgm:spPr/>
    </dgm:pt>
    <dgm:pt modelId="{DA7EB498-1A19-4924-A5BF-5D73C00A78DE}" type="pres">
      <dgm:prSet presAssocID="{94F0FFD9-E2D5-4491-B52D-869E4C2CCB9E}" presName="node" presStyleLbl="node1" presStyleIdx="0" presStyleCnt="3">
        <dgm:presLayoutVars>
          <dgm:bulletEnabled val="1"/>
        </dgm:presLayoutVars>
      </dgm:prSet>
      <dgm:spPr/>
    </dgm:pt>
    <dgm:pt modelId="{3C25CA5E-379F-4DEE-8B09-F59948F79CE2}" type="pres">
      <dgm:prSet presAssocID="{E318E5CF-3A23-401F-BE6C-4C5D42552DF9}" presName="sibTrans" presStyleLbl="sibTrans2D1" presStyleIdx="0" presStyleCnt="2"/>
      <dgm:spPr/>
    </dgm:pt>
    <dgm:pt modelId="{3FBD58D5-8E3D-45F1-84E0-58441CB3327D}" type="pres">
      <dgm:prSet presAssocID="{E318E5CF-3A23-401F-BE6C-4C5D42552DF9}" presName="connectorText" presStyleLbl="sibTrans2D1" presStyleIdx="0" presStyleCnt="2"/>
      <dgm:spPr/>
    </dgm:pt>
    <dgm:pt modelId="{9C42D39C-C709-4493-8B9E-97DCF299C1A6}" type="pres">
      <dgm:prSet presAssocID="{2FCF05ED-74D8-4A92-9A72-F0C946F5414D}" presName="node" presStyleLbl="node1" presStyleIdx="1" presStyleCnt="3">
        <dgm:presLayoutVars>
          <dgm:bulletEnabled val="1"/>
        </dgm:presLayoutVars>
      </dgm:prSet>
      <dgm:spPr/>
    </dgm:pt>
    <dgm:pt modelId="{42F801AF-38A0-4AE0-97B0-B7DB16BCB3EB}" type="pres">
      <dgm:prSet presAssocID="{2E0953F8-15C8-4DAE-A733-57BDBF139CA8}" presName="sibTrans" presStyleLbl="sibTrans2D1" presStyleIdx="1" presStyleCnt="2"/>
      <dgm:spPr/>
    </dgm:pt>
    <dgm:pt modelId="{9C0A84BC-2211-4A66-84B1-98B7FAFF1673}" type="pres">
      <dgm:prSet presAssocID="{2E0953F8-15C8-4DAE-A733-57BDBF139CA8}" presName="connectorText" presStyleLbl="sibTrans2D1" presStyleIdx="1" presStyleCnt="2"/>
      <dgm:spPr/>
    </dgm:pt>
    <dgm:pt modelId="{955A4009-86F6-472D-9ED1-7EF9032615DD}" type="pres">
      <dgm:prSet presAssocID="{767C1D34-73FB-4E23-8D91-4DFDDDD0DCDB}" presName="node" presStyleLbl="node1" presStyleIdx="2" presStyleCnt="3">
        <dgm:presLayoutVars>
          <dgm:bulletEnabled val="1"/>
        </dgm:presLayoutVars>
      </dgm:prSet>
      <dgm:spPr/>
    </dgm:pt>
  </dgm:ptLst>
  <dgm:cxnLst>
    <dgm:cxn modelId="{D3424514-911E-44A3-943B-374DBF998140}" type="presOf" srcId="{94F0FFD9-E2D5-4491-B52D-869E4C2CCB9E}" destId="{DA7EB498-1A19-4924-A5BF-5D73C00A78DE}" srcOrd="0" destOrd="0" presId="urn:microsoft.com/office/officeart/2005/8/layout/process1"/>
    <dgm:cxn modelId="{C1508517-A12F-4ABB-963D-1FE5751618FF}" type="presOf" srcId="{E318E5CF-3A23-401F-BE6C-4C5D42552DF9}" destId="{3C25CA5E-379F-4DEE-8B09-F59948F79CE2}" srcOrd="0" destOrd="0" presId="urn:microsoft.com/office/officeart/2005/8/layout/process1"/>
    <dgm:cxn modelId="{389B111E-9D14-4448-9861-FF568C3F31C9}" srcId="{B0619FA2-CF1A-48C5-BD22-49CA5F752F27}" destId="{767C1D34-73FB-4E23-8D91-4DFDDDD0DCDB}" srcOrd="2" destOrd="0" parTransId="{039D7C4D-9C53-4874-A15C-CB68DFC030E1}" sibTransId="{BE47D2A1-F556-4B36-9F85-5F19CBD1CEF4}"/>
    <dgm:cxn modelId="{1E3D9941-916A-4D85-92F1-8770781EDA5D}" type="presOf" srcId="{2FCF05ED-74D8-4A92-9A72-F0C946F5414D}" destId="{9C42D39C-C709-4493-8B9E-97DCF299C1A6}" srcOrd="0" destOrd="0" presId="urn:microsoft.com/office/officeart/2005/8/layout/process1"/>
    <dgm:cxn modelId="{7907C341-F598-4F69-A746-F5EFEB621C99}" srcId="{B0619FA2-CF1A-48C5-BD22-49CA5F752F27}" destId="{2FCF05ED-74D8-4A92-9A72-F0C946F5414D}" srcOrd="1" destOrd="0" parTransId="{E2FE315C-480A-401F-BCB6-979B4FD2E488}" sibTransId="{2E0953F8-15C8-4DAE-A733-57BDBF139CA8}"/>
    <dgm:cxn modelId="{D9EF368A-39EF-4047-92E9-B4B8B5E64BD9}" type="presOf" srcId="{2E0953F8-15C8-4DAE-A733-57BDBF139CA8}" destId="{9C0A84BC-2211-4A66-84B1-98B7FAFF1673}" srcOrd="1" destOrd="0" presId="urn:microsoft.com/office/officeart/2005/8/layout/process1"/>
    <dgm:cxn modelId="{ADB83096-03F9-4AF4-A6D9-A3D900D4ABEF}" srcId="{B0619FA2-CF1A-48C5-BD22-49CA5F752F27}" destId="{94F0FFD9-E2D5-4491-B52D-869E4C2CCB9E}" srcOrd="0" destOrd="0" parTransId="{5A01A068-7A81-4AAF-AE57-F1D6BA21642D}" sibTransId="{E318E5CF-3A23-401F-BE6C-4C5D42552DF9}"/>
    <dgm:cxn modelId="{151F61B9-90A8-4BD1-8CAA-A93304E5C5C8}" type="presOf" srcId="{2E0953F8-15C8-4DAE-A733-57BDBF139CA8}" destId="{42F801AF-38A0-4AE0-97B0-B7DB16BCB3EB}" srcOrd="0" destOrd="0" presId="urn:microsoft.com/office/officeart/2005/8/layout/process1"/>
    <dgm:cxn modelId="{746C9BD2-77D4-4B14-9172-ED0E2F0BBEB7}" type="presOf" srcId="{E318E5CF-3A23-401F-BE6C-4C5D42552DF9}" destId="{3FBD58D5-8E3D-45F1-84E0-58441CB3327D}" srcOrd="1" destOrd="0" presId="urn:microsoft.com/office/officeart/2005/8/layout/process1"/>
    <dgm:cxn modelId="{1C82E6F5-3A39-4872-8CB8-D94B0E80DC92}" type="presOf" srcId="{B0619FA2-CF1A-48C5-BD22-49CA5F752F27}" destId="{97DBB2E2-69C7-4494-BA79-63D22958E4B1}" srcOrd="0" destOrd="0" presId="urn:microsoft.com/office/officeart/2005/8/layout/process1"/>
    <dgm:cxn modelId="{7C5DC7FB-547D-497C-8A19-C39999494FCA}" type="presOf" srcId="{767C1D34-73FB-4E23-8D91-4DFDDDD0DCDB}" destId="{955A4009-86F6-472D-9ED1-7EF9032615DD}" srcOrd="0" destOrd="0" presId="urn:microsoft.com/office/officeart/2005/8/layout/process1"/>
    <dgm:cxn modelId="{5AADD0E0-AA5F-4877-BA21-FF6BF2E67ACC}" type="presParOf" srcId="{97DBB2E2-69C7-4494-BA79-63D22958E4B1}" destId="{DA7EB498-1A19-4924-A5BF-5D73C00A78DE}" srcOrd="0" destOrd="0" presId="urn:microsoft.com/office/officeart/2005/8/layout/process1"/>
    <dgm:cxn modelId="{3D310E4D-82BA-4325-A7C9-C787D5CE2ADA}" type="presParOf" srcId="{97DBB2E2-69C7-4494-BA79-63D22958E4B1}" destId="{3C25CA5E-379F-4DEE-8B09-F59948F79CE2}" srcOrd="1" destOrd="0" presId="urn:microsoft.com/office/officeart/2005/8/layout/process1"/>
    <dgm:cxn modelId="{83A35523-448C-4C0D-84D8-9FAF6C1BD8BC}" type="presParOf" srcId="{3C25CA5E-379F-4DEE-8B09-F59948F79CE2}" destId="{3FBD58D5-8E3D-45F1-84E0-58441CB3327D}" srcOrd="0" destOrd="0" presId="urn:microsoft.com/office/officeart/2005/8/layout/process1"/>
    <dgm:cxn modelId="{560B9CEC-5BC0-4A5F-9509-7347958F8F2D}" type="presParOf" srcId="{97DBB2E2-69C7-4494-BA79-63D22958E4B1}" destId="{9C42D39C-C709-4493-8B9E-97DCF299C1A6}" srcOrd="2" destOrd="0" presId="urn:microsoft.com/office/officeart/2005/8/layout/process1"/>
    <dgm:cxn modelId="{59619E2F-1987-4EEC-9AC1-5957CDACBF7B}" type="presParOf" srcId="{97DBB2E2-69C7-4494-BA79-63D22958E4B1}" destId="{42F801AF-38A0-4AE0-97B0-B7DB16BCB3EB}" srcOrd="3" destOrd="0" presId="urn:microsoft.com/office/officeart/2005/8/layout/process1"/>
    <dgm:cxn modelId="{0A04ABDB-D90E-408E-8ADC-AE6610EA16EE}" type="presParOf" srcId="{42F801AF-38A0-4AE0-97B0-B7DB16BCB3EB}" destId="{9C0A84BC-2211-4A66-84B1-98B7FAFF1673}" srcOrd="0" destOrd="0" presId="urn:microsoft.com/office/officeart/2005/8/layout/process1"/>
    <dgm:cxn modelId="{DFBE49DC-40F3-4763-B5CB-D81234FC8C5E}" type="presParOf" srcId="{97DBB2E2-69C7-4494-BA79-63D22958E4B1}" destId="{955A4009-86F6-472D-9ED1-7EF9032615D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8E81F9-FEDE-4494-BE21-D6F70BB64856}" type="doc">
      <dgm:prSet loTypeId="urn:microsoft.com/office/officeart/2005/8/layout/hProcess7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A3D6F4B0-F0E8-4E6E-920D-AB0F01E22A36}">
      <dgm:prSet phldrT="[Text]" custT="1"/>
      <dgm:spPr>
        <a:solidFill>
          <a:srgbClr val="063D8B">
            <a:alpha val="50000"/>
          </a:srgbClr>
        </a:solidFill>
        <a:ln>
          <a:noFill/>
        </a:ln>
      </dgm:spPr>
      <dgm:t>
        <a:bodyPr/>
        <a:lstStyle/>
        <a:p>
          <a:r>
            <a:rPr lang="en-US" sz="1200" b="1">
              <a:solidFill>
                <a:schemeClr val="bg1"/>
              </a:solidFill>
              <a:latin typeface="Century Gothic" panose="020B0502020202020204" pitchFamily="34" charset="0"/>
            </a:rPr>
            <a:t>Booking with a Virtual Card</a:t>
          </a:r>
        </a:p>
      </dgm:t>
    </dgm:pt>
    <dgm:pt modelId="{725F4BCC-1597-48FD-A37F-779D3F0CCBAB}" type="parTrans" cxnId="{B01DC4ED-2B67-474B-830F-F46A7D2741DB}">
      <dgm:prSet/>
      <dgm:spPr/>
      <dgm:t>
        <a:bodyPr/>
        <a:lstStyle/>
        <a:p>
          <a:endParaRPr lang="en-US"/>
        </a:p>
      </dgm:t>
    </dgm:pt>
    <dgm:pt modelId="{9F1BCBBB-43BE-4C78-8112-5125E6D4F2D7}" type="sibTrans" cxnId="{B01DC4ED-2B67-474B-830F-F46A7D2741DB}">
      <dgm:prSet/>
      <dgm:spPr/>
      <dgm:t>
        <a:bodyPr/>
        <a:lstStyle/>
        <a:p>
          <a:endParaRPr lang="en-US"/>
        </a:p>
      </dgm:t>
    </dgm:pt>
    <dgm:pt modelId="{BAE78CD3-622F-4ECE-8F05-CDAC24412DD7}" type="pres">
      <dgm:prSet presAssocID="{738E81F9-FEDE-4494-BE21-D6F70BB64856}" presName="Name0" presStyleCnt="0">
        <dgm:presLayoutVars>
          <dgm:dir/>
          <dgm:animLvl val="lvl"/>
          <dgm:resizeHandles val="exact"/>
        </dgm:presLayoutVars>
      </dgm:prSet>
      <dgm:spPr/>
    </dgm:pt>
    <dgm:pt modelId="{435995FA-E032-40A2-A2D7-E04460B76778}" type="pres">
      <dgm:prSet presAssocID="{A3D6F4B0-F0E8-4E6E-920D-AB0F01E22A36}" presName="compositeNode" presStyleCnt="0">
        <dgm:presLayoutVars>
          <dgm:bulletEnabled val="1"/>
        </dgm:presLayoutVars>
      </dgm:prSet>
      <dgm:spPr/>
    </dgm:pt>
    <dgm:pt modelId="{5B55E36A-1C44-4838-A179-1DCEA35F68A0}" type="pres">
      <dgm:prSet presAssocID="{A3D6F4B0-F0E8-4E6E-920D-AB0F01E22A36}" presName="bgRect" presStyleLbl="node1" presStyleIdx="0" presStyleCnt="1" custLinFactNeighborX="25870" custLinFactNeighborY="4771"/>
      <dgm:spPr/>
    </dgm:pt>
    <dgm:pt modelId="{7AF78A8B-73D4-4291-8545-DC2111D21B85}" type="pres">
      <dgm:prSet presAssocID="{A3D6F4B0-F0E8-4E6E-920D-AB0F01E22A36}" presName="parentNode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F00532F-ED23-4AA7-93D7-1AC03DC9007F}" type="presOf" srcId="{A3D6F4B0-F0E8-4E6E-920D-AB0F01E22A36}" destId="{7AF78A8B-73D4-4291-8545-DC2111D21B85}" srcOrd="1" destOrd="0" presId="urn:microsoft.com/office/officeart/2005/8/layout/hProcess7"/>
    <dgm:cxn modelId="{652D3E70-870B-450A-BED5-D12156700EF8}" type="presOf" srcId="{738E81F9-FEDE-4494-BE21-D6F70BB64856}" destId="{BAE78CD3-622F-4ECE-8F05-CDAC24412DD7}" srcOrd="0" destOrd="0" presId="urn:microsoft.com/office/officeart/2005/8/layout/hProcess7"/>
    <dgm:cxn modelId="{617F68A8-BCA1-443F-A054-6B8A0FF2CFCD}" type="presOf" srcId="{A3D6F4B0-F0E8-4E6E-920D-AB0F01E22A36}" destId="{5B55E36A-1C44-4838-A179-1DCEA35F68A0}" srcOrd="0" destOrd="0" presId="urn:microsoft.com/office/officeart/2005/8/layout/hProcess7"/>
    <dgm:cxn modelId="{B01DC4ED-2B67-474B-830F-F46A7D2741DB}" srcId="{738E81F9-FEDE-4494-BE21-D6F70BB64856}" destId="{A3D6F4B0-F0E8-4E6E-920D-AB0F01E22A36}" srcOrd="0" destOrd="0" parTransId="{725F4BCC-1597-48FD-A37F-779D3F0CCBAB}" sibTransId="{9F1BCBBB-43BE-4C78-8112-5125E6D4F2D7}"/>
    <dgm:cxn modelId="{07EB6CF9-326C-4566-B8BA-2EC6ADE89C80}" type="presParOf" srcId="{BAE78CD3-622F-4ECE-8F05-CDAC24412DD7}" destId="{435995FA-E032-40A2-A2D7-E04460B76778}" srcOrd="0" destOrd="0" presId="urn:microsoft.com/office/officeart/2005/8/layout/hProcess7"/>
    <dgm:cxn modelId="{F386E118-F91D-4C73-94AC-73F6879CA39C}" type="presParOf" srcId="{435995FA-E032-40A2-A2D7-E04460B76778}" destId="{5B55E36A-1C44-4838-A179-1DCEA35F68A0}" srcOrd="0" destOrd="0" presId="urn:microsoft.com/office/officeart/2005/8/layout/hProcess7"/>
    <dgm:cxn modelId="{D734DDA4-AA50-4FB7-8225-C3546C414A10}" type="presParOf" srcId="{435995FA-E032-40A2-A2D7-E04460B76778}" destId="{7AF78A8B-73D4-4291-8545-DC2111D21B85}" srcOrd="1" destOrd="0" presId="urn:microsoft.com/office/officeart/2005/8/layout/hProcess7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38E81F9-FEDE-4494-BE21-D6F70BB64856}" type="doc">
      <dgm:prSet loTypeId="urn:microsoft.com/office/officeart/2005/8/layout/hProcess7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A3D6F4B0-F0E8-4E6E-920D-AB0F01E22A36}">
      <dgm:prSet phldrT="[Text]" custT="1"/>
      <dgm:spPr>
        <a:solidFill>
          <a:srgbClr val="6CB83A">
            <a:alpha val="50000"/>
          </a:srgbClr>
        </a:solidFill>
        <a:ln>
          <a:noFill/>
        </a:ln>
      </dgm:spPr>
      <dgm:t>
        <a:bodyPr/>
        <a:lstStyle/>
        <a:p>
          <a:r>
            <a:rPr lang="en-US" sz="1200" b="1">
              <a:solidFill>
                <a:srgbClr val="063D8B"/>
              </a:solidFill>
              <a:latin typeface="Century Gothic" panose="020B0502020202020204" pitchFamily="34" charset="0"/>
            </a:rPr>
            <a:t>Accessing the Virtual Card on Conferma App</a:t>
          </a:r>
        </a:p>
      </dgm:t>
    </dgm:pt>
    <dgm:pt modelId="{725F4BCC-1597-48FD-A37F-779D3F0CCBAB}" type="parTrans" cxnId="{B01DC4ED-2B67-474B-830F-F46A7D2741DB}">
      <dgm:prSet/>
      <dgm:spPr/>
      <dgm:t>
        <a:bodyPr/>
        <a:lstStyle/>
        <a:p>
          <a:endParaRPr lang="en-US"/>
        </a:p>
      </dgm:t>
    </dgm:pt>
    <dgm:pt modelId="{9F1BCBBB-43BE-4C78-8112-5125E6D4F2D7}" type="sibTrans" cxnId="{B01DC4ED-2B67-474B-830F-F46A7D2741DB}">
      <dgm:prSet/>
      <dgm:spPr/>
      <dgm:t>
        <a:bodyPr/>
        <a:lstStyle/>
        <a:p>
          <a:endParaRPr lang="en-US"/>
        </a:p>
      </dgm:t>
    </dgm:pt>
    <dgm:pt modelId="{B086047C-CFCA-4504-8364-9E6917454747}" type="pres">
      <dgm:prSet presAssocID="{738E81F9-FEDE-4494-BE21-D6F70BB64856}" presName="Name0" presStyleCnt="0">
        <dgm:presLayoutVars>
          <dgm:dir/>
          <dgm:animLvl val="lvl"/>
          <dgm:resizeHandles val="exact"/>
        </dgm:presLayoutVars>
      </dgm:prSet>
      <dgm:spPr/>
    </dgm:pt>
    <dgm:pt modelId="{B3CDCC68-6BD6-46BB-8B24-B48A55337D90}" type="pres">
      <dgm:prSet presAssocID="{A3D6F4B0-F0E8-4E6E-920D-AB0F01E22A36}" presName="compositeNode" presStyleCnt="0">
        <dgm:presLayoutVars>
          <dgm:bulletEnabled val="1"/>
        </dgm:presLayoutVars>
      </dgm:prSet>
      <dgm:spPr/>
    </dgm:pt>
    <dgm:pt modelId="{5FE8F1D4-C6C2-4016-AF19-77C5168448E1}" type="pres">
      <dgm:prSet presAssocID="{A3D6F4B0-F0E8-4E6E-920D-AB0F01E22A36}" presName="bgRect" presStyleLbl="node1" presStyleIdx="0" presStyleCnt="1" custLinFactX="34882" custLinFactNeighborX="100000" custLinFactNeighborY="11917"/>
      <dgm:spPr/>
    </dgm:pt>
    <dgm:pt modelId="{48485C90-679B-49BB-B525-46AD181FE7BB}" type="pres">
      <dgm:prSet presAssocID="{A3D6F4B0-F0E8-4E6E-920D-AB0F01E22A36}" presName="parentNode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F1A915D-219D-4031-8D5A-1F747F518A84}" type="presOf" srcId="{A3D6F4B0-F0E8-4E6E-920D-AB0F01E22A36}" destId="{5FE8F1D4-C6C2-4016-AF19-77C5168448E1}" srcOrd="0" destOrd="0" presId="urn:microsoft.com/office/officeart/2005/8/layout/hProcess7"/>
    <dgm:cxn modelId="{1962BF6F-045F-4F8B-8C08-33C2E2614DC7}" type="presOf" srcId="{A3D6F4B0-F0E8-4E6E-920D-AB0F01E22A36}" destId="{48485C90-679B-49BB-B525-46AD181FE7BB}" srcOrd="1" destOrd="0" presId="urn:microsoft.com/office/officeart/2005/8/layout/hProcess7"/>
    <dgm:cxn modelId="{B8EAF473-0FC1-4383-954E-0D83F76117C8}" type="presOf" srcId="{738E81F9-FEDE-4494-BE21-D6F70BB64856}" destId="{B086047C-CFCA-4504-8364-9E6917454747}" srcOrd="0" destOrd="0" presId="urn:microsoft.com/office/officeart/2005/8/layout/hProcess7"/>
    <dgm:cxn modelId="{B01DC4ED-2B67-474B-830F-F46A7D2741DB}" srcId="{738E81F9-FEDE-4494-BE21-D6F70BB64856}" destId="{A3D6F4B0-F0E8-4E6E-920D-AB0F01E22A36}" srcOrd="0" destOrd="0" parTransId="{725F4BCC-1597-48FD-A37F-779D3F0CCBAB}" sibTransId="{9F1BCBBB-43BE-4C78-8112-5125E6D4F2D7}"/>
    <dgm:cxn modelId="{CEEB8D67-D33E-444D-AE52-AA34E15831DB}" type="presParOf" srcId="{B086047C-CFCA-4504-8364-9E6917454747}" destId="{B3CDCC68-6BD6-46BB-8B24-B48A55337D90}" srcOrd="0" destOrd="0" presId="urn:microsoft.com/office/officeart/2005/8/layout/hProcess7"/>
    <dgm:cxn modelId="{0DD4A460-7C79-47C6-B658-2F676F134FA2}" type="presParOf" srcId="{B3CDCC68-6BD6-46BB-8B24-B48A55337D90}" destId="{5FE8F1D4-C6C2-4016-AF19-77C5168448E1}" srcOrd="0" destOrd="0" presId="urn:microsoft.com/office/officeart/2005/8/layout/hProcess7"/>
    <dgm:cxn modelId="{302018CC-F50C-4F49-BD52-0BE971F0913A}" type="presParOf" srcId="{B3CDCC68-6BD6-46BB-8B24-B48A55337D90}" destId="{48485C90-679B-49BB-B525-46AD181FE7BB}" srcOrd="1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65B90B5-E4B2-403E-8F5A-686DFEE52CA8}" type="doc">
      <dgm:prSet loTypeId="urn:microsoft.com/office/officeart/2005/8/layout/bProcess3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729B7618-0FE2-4215-A576-BA9C82404FB1}">
      <dgm:prSet phldrT="[Text]" custT="1"/>
      <dgm:spPr>
        <a:solidFill>
          <a:srgbClr val="063D8B">
            <a:alpha val="50000"/>
          </a:srgbClr>
        </a:solidFill>
        <a:ln>
          <a:noFill/>
        </a:ln>
      </dgm:spPr>
      <dgm:t>
        <a:bodyPr/>
        <a:lstStyle/>
        <a:p>
          <a:r>
            <a:rPr lang="en-US" sz="1200" b="1" dirty="0">
              <a:solidFill>
                <a:schemeClr val="bg1"/>
              </a:solidFill>
              <a:latin typeface="Century Gothic"/>
            </a:rPr>
            <a:t>Using Conferma at Check-in</a:t>
          </a:r>
        </a:p>
      </dgm:t>
    </dgm:pt>
    <dgm:pt modelId="{FF1EFD8D-DED4-48B9-AB02-3EA65960E6FF}" type="parTrans" cxnId="{B3EC7E03-6752-4323-A7FB-D9A8008A4738}">
      <dgm:prSet/>
      <dgm:spPr/>
      <dgm:t>
        <a:bodyPr/>
        <a:lstStyle/>
        <a:p>
          <a:endParaRPr lang="en-US"/>
        </a:p>
      </dgm:t>
    </dgm:pt>
    <dgm:pt modelId="{24825DE0-F5B7-4835-B7E9-725463EA17EF}" type="sibTrans" cxnId="{B3EC7E03-6752-4323-A7FB-D9A8008A4738}">
      <dgm:prSet/>
      <dgm:spPr>
        <a:ln w="38100">
          <a:solidFill>
            <a:srgbClr val="063D8B"/>
          </a:solidFill>
        </a:ln>
      </dgm:spPr>
      <dgm:t>
        <a:bodyPr/>
        <a:lstStyle/>
        <a:p>
          <a:endParaRPr lang="en-US"/>
        </a:p>
      </dgm:t>
    </dgm:pt>
    <dgm:pt modelId="{8268C993-ACB0-4F31-AAA7-EE8824471F70}">
      <dgm:prSet phldrT="[Text]" custT="1"/>
      <dgm:spPr>
        <a:ln>
          <a:solidFill>
            <a:srgbClr val="063D8B"/>
          </a:solidFill>
        </a:ln>
      </dgm:spPr>
      <dgm:t>
        <a:bodyPr/>
        <a:lstStyle/>
        <a:p>
          <a:r>
            <a:rPr lang="en-US" sz="1200">
              <a:latin typeface="Century Gothic" panose="020B0502020202020204" pitchFamily="34" charset="0"/>
            </a:rPr>
            <a:t>Tell the front desk staff you are using a virtual card to pay for the stay.</a:t>
          </a:r>
        </a:p>
      </dgm:t>
    </dgm:pt>
    <dgm:pt modelId="{2E1067B2-F732-4B4E-81A1-3C513C81A30F}" type="parTrans" cxnId="{C0935894-B884-41F2-AAA8-1F54DC0A3274}">
      <dgm:prSet/>
      <dgm:spPr/>
      <dgm:t>
        <a:bodyPr/>
        <a:lstStyle/>
        <a:p>
          <a:endParaRPr lang="en-US"/>
        </a:p>
      </dgm:t>
    </dgm:pt>
    <dgm:pt modelId="{84B6671A-D756-4F8C-A9F6-88F27CA9DCDC}" type="sibTrans" cxnId="{C0935894-B884-41F2-AAA8-1F54DC0A3274}">
      <dgm:prSet/>
      <dgm:spPr>
        <a:ln w="38100">
          <a:solidFill>
            <a:srgbClr val="063D8B"/>
          </a:solidFill>
        </a:ln>
      </dgm:spPr>
      <dgm:t>
        <a:bodyPr/>
        <a:lstStyle/>
        <a:p>
          <a:endParaRPr lang="en-US"/>
        </a:p>
      </dgm:t>
    </dgm:pt>
    <dgm:pt modelId="{CA16AEDA-0800-4940-B92B-72FB71203D9C}">
      <dgm:prSet phldrT="[Text]" custT="1"/>
      <dgm:spPr>
        <a:ln>
          <a:solidFill>
            <a:srgbClr val="063D8B"/>
          </a:solidFill>
        </a:ln>
      </dgm:spPr>
      <dgm:t>
        <a:bodyPr/>
        <a:lstStyle/>
        <a:p>
          <a:r>
            <a:rPr lang="en-US" sz="1200">
              <a:latin typeface="Century Gothic"/>
            </a:rPr>
            <a:t>Confirm the hotel has received the card information. </a:t>
          </a:r>
        </a:p>
      </dgm:t>
    </dgm:pt>
    <dgm:pt modelId="{D5CD6A3D-FC3D-45AB-AC95-F06A14E38939}" type="parTrans" cxnId="{BAC35381-8D77-4210-A3BF-0825B2A1BE92}">
      <dgm:prSet/>
      <dgm:spPr/>
      <dgm:t>
        <a:bodyPr/>
        <a:lstStyle/>
        <a:p>
          <a:endParaRPr lang="en-US"/>
        </a:p>
      </dgm:t>
    </dgm:pt>
    <dgm:pt modelId="{B82CD287-C39F-4B6B-801D-1780134178A1}" type="sibTrans" cxnId="{BAC35381-8D77-4210-A3BF-0825B2A1BE92}">
      <dgm:prSet/>
      <dgm:spPr>
        <a:ln w="38100">
          <a:solidFill>
            <a:srgbClr val="063D8B"/>
          </a:solidFill>
        </a:ln>
      </dgm:spPr>
      <dgm:t>
        <a:bodyPr/>
        <a:lstStyle/>
        <a:p>
          <a:endParaRPr lang="en-US"/>
        </a:p>
      </dgm:t>
    </dgm:pt>
    <dgm:pt modelId="{35358B0C-FBE9-4AD8-9653-53C78D5FBE73}">
      <dgm:prSet phldrT="[Text]" custT="1"/>
      <dgm:spPr>
        <a:ln>
          <a:solidFill>
            <a:srgbClr val="063D8B"/>
          </a:solidFill>
        </a:ln>
      </dgm:spPr>
      <dgm:t>
        <a:bodyPr/>
        <a:lstStyle/>
        <a:p>
          <a:pPr rtl="0"/>
          <a:r>
            <a:rPr lang="en-US" sz="1200" dirty="0">
              <a:latin typeface="Century Gothic"/>
            </a:rPr>
            <a:t>If necessary, resend the card information through the Conferma app.</a:t>
          </a:r>
        </a:p>
      </dgm:t>
    </dgm:pt>
    <dgm:pt modelId="{52E7AF2C-BE14-4295-A294-22F4560EBEFF}" type="parTrans" cxnId="{F5BC84D1-B061-420C-BC34-DDDE222D26BF}">
      <dgm:prSet/>
      <dgm:spPr/>
      <dgm:t>
        <a:bodyPr/>
        <a:lstStyle/>
        <a:p>
          <a:endParaRPr lang="en-US"/>
        </a:p>
      </dgm:t>
    </dgm:pt>
    <dgm:pt modelId="{63F47017-7E7E-4713-8C47-B8709058C472}" type="sibTrans" cxnId="{F5BC84D1-B061-420C-BC34-DDDE222D26BF}">
      <dgm:prSet/>
      <dgm:spPr>
        <a:ln w="38100">
          <a:solidFill>
            <a:srgbClr val="063D8B"/>
          </a:solidFill>
        </a:ln>
      </dgm:spPr>
      <dgm:t>
        <a:bodyPr/>
        <a:lstStyle/>
        <a:p>
          <a:endParaRPr lang="en-US"/>
        </a:p>
      </dgm:t>
    </dgm:pt>
    <dgm:pt modelId="{CF7BBA07-1FA6-432D-9751-65E59EEACFB8}">
      <dgm:prSet phldrT="[Text]" custT="1"/>
      <dgm:spPr>
        <a:ln>
          <a:solidFill>
            <a:srgbClr val="063D8B"/>
          </a:solidFill>
        </a:ln>
      </dgm:spPr>
      <dgm:t>
        <a:bodyPr/>
        <a:lstStyle/>
        <a:p>
          <a:r>
            <a:rPr lang="en-US" sz="1200">
              <a:latin typeface="Century Gothic" panose="020B0502020202020204" pitchFamily="34" charset="0"/>
            </a:rPr>
            <a:t>Give the front desk staff a personal credit card for deposit/incidentals.</a:t>
          </a:r>
        </a:p>
      </dgm:t>
    </dgm:pt>
    <dgm:pt modelId="{C546A115-2047-429C-BBEE-EF0CE4339EDB}" type="parTrans" cxnId="{55B979FF-C874-41CA-9A66-BF82C2DB484B}">
      <dgm:prSet/>
      <dgm:spPr/>
      <dgm:t>
        <a:bodyPr/>
        <a:lstStyle/>
        <a:p>
          <a:endParaRPr lang="en-US"/>
        </a:p>
      </dgm:t>
    </dgm:pt>
    <dgm:pt modelId="{9E236324-7BA5-4814-B0D1-DE0AADAD08E5}" type="sibTrans" cxnId="{55B979FF-C874-41CA-9A66-BF82C2DB484B}">
      <dgm:prSet/>
      <dgm:spPr/>
      <dgm:t>
        <a:bodyPr/>
        <a:lstStyle/>
        <a:p>
          <a:endParaRPr lang="en-US"/>
        </a:p>
      </dgm:t>
    </dgm:pt>
    <dgm:pt modelId="{8B0AFC61-73C6-4967-9164-7560B2CB8244}" type="pres">
      <dgm:prSet presAssocID="{665B90B5-E4B2-403E-8F5A-686DFEE52CA8}" presName="Name0" presStyleCnt="0">
        <dgm:presLayoutVars>
          <dgm:dir/>
          <dgm:resizeHandles val="exact"/>
        </dgm:presLayoutVars>
      </dgm:prSet>
      <dgm:spPr/>
    </dgm:pt>
    <dgm:pt modelId="{F6E59BBE-77F5-43A1-ADD1-09BC8BF997F6}" type="pres">
      <dgm:prSet presAssocID="{729B7618-0FE2-4215-A576-BA9C82404FB1}" presName="node" presStyleLbl="node1" presStyleIdx="0" presStyleCnt="5" custScaleY="64867">
        <dgm:presLayoutVars>
          <dgm:bulletEnabled val="1"/>
        </dgm:presLayoutVars>
      </dgm:prSet>
      <dgm:spPr/>
    </dgm:pt>
    <dgm:pt modelId="{4036244C-48A7-43EE-AFDA-72D7762EB3DA}" type="pres">
      <dgm:prSet presAssocID="{24825DE0-F5B7-4835-B7E9-725463EA17EF}" presName="sibTrans" presStyleLbl="sibTrans1D1" presStyleIdx="0" presStyleCnt="4"/>
      <dgm:spPr/>
    </dgm:pt>
    <dgm:pt modelId="{8D6C7E2E-89E1-4BBB-B17C-4DEE48824C1C}" type="pres">
      <dgm:prSet presAssocID="{24825DE0-F5B7-4835-B7E9-725463EA17EF}" presName="connectorText" presStyleLbl="sibTrans1D1" presStyleIdx="0" presStyleCnt="4"/>
      <dgm:spPr/>
    </dgm:pt>
    <dgm:pt modelId="{A5DA8DCB-0A67-48D9-BA50-A337B04BCC9E}" type="pres">
      <dgm:prSet presAssocID="{8268C993-ACB0-4F31-AAA7-EE8824471F70}" presName="node" presStyleLbl="node1" presStyleIdx="1" presStyleCnt="5" custScaleY="104137">
        <dgm:presLayoutVars>
          <dgm:bulletEnabled val="1"/>
        </dgm:presLayoutVars>
      </dgm:prSet>
      <dgm:spPr/>
    </dgm:pt>
    <dgm:pt modelId="{C9A2B7B8-EEBF-4527-AB07-FAF5A904FDC9}" type="pres">
      <dgm:prSet presAssocID="{84B6671A-D756-4F8C-A9F6-88F27CA9DCDC}" presName="sibTrans" presStyleLbl="sibTrans1D1" presStyleIdx="1" presStyleCnt="4"/>
      <dgm:spPr/>
    </dgm:pt>
    <dgm:pt modelId="{A4102116-7F8E-4BFE-95D7-4752A95CBF4F}" type="pres">
      <dgm:prSet presAssocID="{84B6671A-D756-4F8C-A9F6-88F27CA9DCDC}" presName="connectorText" presStyleLbl="sibTrans1D1" presStyleIdx="1" presStyleCnt="4"/>
      <dgm:spPr/>
    </dgm:pt>
    <dgm:pt modelId="{17AC236F-7E74-4A87-AA5B-2E370324B463}" type="pres">
      <dgm:prSet presAssocID="{CA16AEDA-0800-4940-B92B-72FB71203D9C}" presName="node" presStyleLbl="node1" presStyleIdx="2" presStyleCnt="5" custScaleY="71191">
        <dgm:presLayoutVars>
          <dgm:bulletEnabled val="1"/>
        </dgm:presLayoutVars>
      </dgm:prSet>
      <dgm:spPr/>
    </dgm:pt>
    <dgm:pt modelId="{04405A86-340D-47C6-8122-9B7F93164B3E}" type="pres">
      <dgm:prSet presAssocID="{B82CD287-C39F-4B6B-801D-1780134178A1}" presName="sibTrans" presStyleLbl="sibTrans1D1" presStyleIdx="2" presStyleCnt="4"/>
      <dgm:spPr/>
    </dgm:pt>
    <dgm:pt modelId="{450BB4DC-8F44-4E01-9264-74DC7C6D1CE7}" type="pres">
      <dgm:prSet presAssocID="{B82CD287-C39F-4B6B-801D-1780134178A1}" presName="connectorText" presStyleLbl="sibTrans1D1" presStyleIdx="2" presStyleCnt="4"/>
      <dgm:spPr/>
    </dgm:pt>
    <dgm:pt modelId="{F4163615-0734-4BFA-A36F-F89AD5B0030B}" type="pres">
      <dgm:prSet presAssocID="{35358B0C-FBE9-4AD8-9653-53C78D5FBE73}" presName="node" presStyleLbl="node1" presStyleIdx="3" presStyleCnt="5" custScaleY="91308">
        <dgm:presLayoutVars>
          <dgm:bulletEnabled val="1"/>
        </dgm:presLayoutVars>
      </dgm:prSet>
      <dgm:spPr/>
    </dgm:pt>
    <dgm:pt modelId="{7C3CF639-449E-4B1E-A1CD-9D5A41D01388}" type="pres">
      <dgm:prSet presAssocID="{63F47017-7E7E-4713-8C47-B8709058C472}" presName="sibTrans" presStyleLbl="sibTrans1D1" presStyleIdx="3" presStyleCnt="4"/>
      <dgm:spPr/>
    </dgm:pt>
    <dgm:pt modelId="{38568A75-8ED0-400F-B5D7-F20D5A5ACD7A}" type="pres">
      <dgm:prSet presAssocID="{63F47017-7E7E-4713-8C47-B8709058C472}" presName="connectorText" presStyleLbl="sibTrans1D1" presStyleIdx="3" presStyleCnt="4"/>
      <dgm:spPr/>
    </dgm:pt>
    <dgm:pt modelId="{DC71021B-D7C3-48C1-89DD-CC2A1BEDD90E}" type="pres">
      <dgm:prSet presAssocID="{CF7BBA07-1FA6-432D-9751-65E59EEACFB8}" presName="node" presStyleLbl="node1" presStyleIdx="4" presStyleCnt="5" custScaleY="112547">
        <dgm:presLayoutVars>
          <dgm:bulletEnabled val="1"/>
        </dgm:presLayoutVars>
      </dgm:prSet>
      <dgm:spPr/>
    </dgm:pt>
  </dgm:ptLst>
  <dgm:cxnLst>
    <dgm:cxn modelId="{B3EC7E03-6752-4323-A7FB-D9A8008A4738}" srcId="{665B90B5-E4B2-403E-8F5A-686DFEE52CA8}" destId="{729B7618-0FE2-4215-A576-BA9C82404FB1}" srcOrd="0" destOrd="0" parTransId="{FF1EFD8D-DED4-48B9-AB02-3EA65960E6FF}" sibTransId="{24825DE0-F5B7-4835-B7E9-725463EA17EF}"/>
    <dgm:cxn modelId="{CECD9E13-71E4-433D-A428-C94C292E506F}" type="presOf" srcId="{63F47017-7E7E-4713-8C47-B8709058C472}" destId="{7C3CF639-449E-4B1E-A1CD-9D5A41D01388}" srcOrd="0" destOrd="0" presId="urn:microsoft.com/office/officeart/2005/8/layout/bProcess3"/>
    <dgm:cxn modelId="{A615E824-123F-48A7-9631-8C3D1547F00F}" type="presOf" srcId="{8268C993-ACB0-4F31-AAA7-EE8824471F70}" destId="{A5DA8DCB-0A67-48D9-BA50-A337B04BCC9E}" srcOrd="0" destOrd="0" presId="urn:microsoft.com/office/officeart/2005/8/layout/bProcess3"/>
    <dgm:cxn modelId="{61C0462A-06A1-41EC-B273-7DD3B544AC3A}" type="presOf" srcId="{CF7BBA07-1FA6-432D-9751-65E59EEACFB8}" destId="{DC71021B-D7C3-48C1-89DD-CC2A1BEDD90E}" srcOrd="0" destOrd="0" presId="urn:microsoft.com/office/officeart/2005/8/layout/bProcess3"/>
    <dgm:cxn modelId="{33EC1F2D-1202-4924-845C-1A19520BB573}" type="presOf" srcId="{665B90B5-E4B2-403E-8F5A-686DFEE52CA8}" destId="{8B0AFC61-73C6-4967-9164-7560B2CB8244}" srcOrd="0" destOrd="0" presId="urn:microsoft.com/office/officeart/2005/8/layout/bProcess3"/>
    <dgm:cxn modelId="{268E386B-DF81-4E99-83B5-37D2DE74D64B}" type="presOf" srcId="{35358B0C-FBE9-4AD8-9653-53C78D5FBE73}" destId="{F4163615-0734-4BFA-A36F-F89AD5B0030B}" srcOrd="0" destOrd="0" presId="urn:microsoft.com/office/officeart/2005/8/layout/bProcess3"/>
    <dgm:cxn modelId="{CB03BC53-CF24-4D62-BB6A-80DCBF0403D2}" type="presOf" srcId="{B82CD287-C39F-4B6B-801D-1780134178A1}" destId="{450BB4DC-8F44-4E01-9264-74DC7C6D1CE7}" srcOrd="1" destOrd="0" presId="urn:microsoft.com/office/officeart/2005/8/layout/bProcess3"/>
    <dgm:cxn modelId="{BAC35381-8D77-4210-A3BF-0825B2A1BE92}" srcId="{665B90B5-E4B2-403E-8F5A-686DFEE52CA8}" destId="{CA16AEDA-0800-4940-B92B-72FB71203D9C}" srcOrd="2" destOrd="0" parTransId="{D5CD6A3D-FC3D-45AB-AC95-F06A14E38939}" sibTransId="{B82CD287-C39F-4B6B-801D-1780134178A1}"/>
    <dgm:cxn modelId="{A64FBB8D-6BF3-47F6-80D1-1B51AABB7E8C}" type="presOf" srcId="{63F47017-7E7E-4713-8C47-B8709058C472}" destId="{38568A75-8ED0-400F-B5D7-F20D5A5ACD7A}" srcOrd="1" destOrd="0" presId="urn:microsoft.com/office/officeart/2005/8/layout/bProcess3"/>
    <dgm:cxn modelId="{C0935894-B884-41F2-AAA8-1F54DC0A3274}" srcId="{665B90B5-E4B2-403E-8F5A-686DFEE52CA8}" destId="{8268C993-ACB0-4F31-AAA7-EE8824471F70}" srcOrd="1" destOrd="0" parTransId="{2E1067B2-F732-4B4E-81A1-3C513C81A30F}" sibTransId="{84B6671A-D756-4F8C-A9F6-88F27CA9DCDC}"/>
    <dgm:cxn modelId="{B57B7199-7049-479C-9D88-D6DE794ADF61}" type="presOf" srcId="{B82CD287-C39F-4B6B-801D-1780134178A1}" destId="{04405A86-340D-47C6-8122-9B7F93164B3E}" srcOrd="0" destOrd="0" presId="urn:microsoft.com/office/officeart/2005/8/layout/bProcess3"/>
    <dgm:cxn modelId="{DA2E0BAC-A49D-493B-BD1F-4E0705C8400B}" type="presOf" srcId="{24825DE0-F5B7-4835-B7E9-725463EA17EF}" destId="{4036244C-48A7-43EE-AFDA-72D7762EB3DA}" srcOrd="0" destOrd="0" presId="urn:microsoft.com/office/officeart/2005/8/layout/bProcess3"/>
    <dgm:cxn modelId="{BAB127B8-96D5-4F73-A14B-7AF365361318}" type="presOf" srcId="{84B6671A-D756-4F8C-A9F6-88F27CA9DCDC}" destId="{C9A2B7B8-EEBF-4527-AB07-FAF5A904FDC9}" srcOrd="0" destOrd="0" presId="urn:microsoft.com/office/officeart/2005/8/layout/bProcess3"/>
    <dgm:cxn modelId="{818FA7BC-547F-41E9-BA29-C6D1259EE21F}" type="presOf" srcId="{84B6671A-D756-4F8C-A9F6-88F27CA9DCDC}" destId="{A4102116-7F8E-4BFE-95D7-4752A95CBF4F}" srcOrd="1" destOrd="0" presId="urn:microsoft.com/office/officeart/2005/8/layout/bProcess3"/>
    <dgm:cxn modelId="{EA4070D1-6736-4ECD-ABA4-A7FF4EDA1A85}" type="presOf" srcId="{729B7618-0FE2-4215-A576-BA9C82404FB1}" destId="{F6E59BBE-77F5-43A1-ADD1-09BC8BF997F6}" srcOrd="0" destOrd="0" presId="urn:microsoft.com/office/officeart/2005/8/layout/bProcess3"/>
    <dgm:cxn modelId="{F5BC84D1-B061-420C-BC34-DDDE222D26BF}" srcId="{665B90B5-E4B2-403E-8F5A-686DFEE52CA8}" destId="{35358B0C-FBE9-4AD8-9653-53C78D5FBE73}" srcOrd="3" destOrd="0" parTransId="{52E7AF2C-BE14-4295-A294-22F4560EBEFF}" sibTransId="{63F47017-7E7E-4713-8C47-B8709058C472}"/>
    <dgm:cxn modelId="{A9E329E6-DE9D-4952-BBE1-C63276D74843}" type="presOf" srcId="{CA16AEDA-0800-4940-B92B-72FB71203D9C}" destId="{17AC236F-7E74-4A87-AA5B-2E370324B463}" srcOrd="0" destOrd="0" presId="urn:microsoft.com/office/officeart/2005/8/layout/bProcess3"/>
    <dgm:cxn modelId="{31F52EEF-7409-4555-914C-E4ADE839E5F8}" type="presOf" srcId="{24825DE0-F5B7-4835-B7E9-725463EA17EF}" destId="{8D6C7E2E-89E1-4BBB-B17C-4DEE48824C1C}" srcOrd="1" destOrd="0" presId="urn:microsoft.com/office/officeart/2005/8/layout/bProcess3"/>
    <dgm:cxn modelId="{55B979FF-C874-41CA-9A66-BF82C2DB484B}" srcId="{665B90B5-E4B2-403E-8F5A-686DFEE52CA8}" destId="{CF7BBA07-1FA6-432D-9751-65E59EEACFB8}" srcOrd="4" destOrd="0" parTransId="{C546A115-2047-429C-BBEE-EF0CE4339EDB}" sibTransId="{9E236324-7BA5-4814-B0D1-DE0AADAD08E5}"/>
    <dgm:cxn modelId="{4ED5271B-EE55-49A8-95F8-9B44A20D67B9}" type="presParOf" srcId="{8B0AFC61-73C6-4967-9164-7560B2CB8244}" destId="{F6E59BBE-77F5-43A1-ADD1-09BC8BF997F6}" srcOrd="0" destOrd="0" presId="urn:microsoft.com/office/officeart/2005/8/layout/bProcess3"/>
    <dgm:cxn modelId="{9AEAC281-4ADE-46A2-B05F-7F7E70C111A9}" type="presParOf" srcId="{8B0AFC61-73C6-4967-9164-7560B2CB8244}" destId="{4036244C-48A7-43EE-AFDA-72D7762EB3DA}" srcOrd="1" destOrd="0" presId="urn:microsoft.com/office/officeart/2005/8/layout/bProcess3"/>
    <dgm:cxn modelId="{103DC7F1-5F4D-4422-9097-8A5CDA966A8D}" type="presParOf" srcId="{4036244C-48A7-43EE-AFDA-72D7762EB3DA}" destId="{8D6C7E2E-89E1-4BBB-B17C-4DEE48824C1C}" srcOrd="0" destOrd="0" presId="urn:microsoft.com/office/officeart/2005/8/layout/bProcess3"/>
    <dgm:cxn modelId="{A5FC3291-321C-4204-9D01-8E873699AA69}" type="presParOf" srcId="{8B0AFC61-73C6-4967-9164-7560B2CB8244}" destId="{A5DA8DCB-0A67-48D9-BA50-A337B04BCC9E}" srcOrd="2" destOrd="0" presId="urn:microsoft.com/office/officeart/2005/8/layout/bProcess3"/>
    <dgm:cxn modelId="{64E4F678-2829-434F-85D9-F9CC05B45F1F}" type="presParOf" srcId="{8B0AFC61-73C6-4967-9164-7560B2CB8244}" destId="{C9A2B7B8-EEBF-4527-AB07-FAF5A904FDC9}" srcOrd="3" destOrd="0" presId="urn:microsoft.com/office/officeart/2005/8/layout/bProcess3"/>
    <dgm:cxn modelId="{11E0D62E-0D38-48A7-AB59-5E4D6ECF1192}" type="presParOf" srcId="{C9A2B7B8-EEBF-4527-AB07-FAF5A904FDC9}" destId="{A4102116-7F8E-4BFE-95D7-4752A95CBF4F}" srcOrd="0" destOrd="0" presId="urn:microsoft.com/office/officeart/2005/8/layout/bProcess3"/>
    <dgm:cxn modelId="{F2789413-7145-479A-A8C3-212CB334B0BD}" type="presParOf" srcId="{8B0AFC61-73C6-4967-9164-7560B2CB8244}" destId="{17AC236F-7E74-4A87-AA5B-2E370324B463}" srcOrd="4" destOrd="0" presId="urn:microsoft.com/office/officeart/2005/8/layout/bProcess3"/>
    <dgm:cxn modelId="{8D2CD7FD-D5DA-4CC2-9057-9BE2107F0F10}" type="presParOf" srcId="{8B0AFC61-73C6-4967-9164-7560B2CB8244}" destId="{04405A86-340D-47C6-8122-9B7F93164B3E}" srcOrd="5" destOrd="0" presId="urn:microsoft.com/office/officeart/2005/8/layout/bProcess3"/>
    <dgm:cxn modelId="{FAA40799-304F-45AE-BB89-A17F843B7A9A}" type="presParOf" srcId="{04405A86-340D-47C6-8122-9B7F93164B3E}" destId="{450BB4DC-8F44-4E01-9264-74DC7C6D1CE7}" srcOrd="0" destOrd="0" presId="urn:microsoft.com/office/officeart/2005/8/layout/bProcess3"/>
    <dgm:cxn modelId="{B3DCF29C-2774-48C9-8BDE-E108E41D0932}" type="presParOf" srcId="{8B0AFC61-73C6-4967-9164-7560B2CB8244}" destId="{F4163615-0734-4BFA-A36F-F89AD5B0030B}" srcOrd="6" destOrd="0" presId="urn:microsoft.com/office/officeart/2005/8/layout/bProcess3"/>
    <dgm:cxn modelId="{66D91152-F93D-4FD4-8649-73BE16610BD0}" type="presParOf" srcId="{8B0AFC61-73C6-4967-9164-7560B2CB8244}" destId="{7C3CF639-449E-4B1E-A1CD-9D5A41D01388}" srcOrd="7" destOrd="0" presId="urn:microsoft.com/office/officeart/2005/8/layout/bProcess3"/>
    <dgm:cxn modelId="{E55C087F-5EE6-4290-9A75-F8B3377627E2}" type="presParOf" srcId="{7C3CF639-449E-4B1E-A1CD-9D5A41D01388}" destId="{38568A75-8ED0-400F-B5D7-F20D5A5ACD7A}" srcOrd="0" destOrd="0" presId="urn:microsoft.com/office/officeart/2005/8/layout/bProcess3"/>
    <dgm:cxn modelId="{8A2F7183-B846-4534-BED3-BEE851A0A492}" type="presParOf" srcId="{8B0AFC61-73C6-4967-9164-7560B2CB8244}" destId="{DC71021B-D7C3-48C1-89DD-CC2A1BEDD90E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71963EC-9892-455F-AE21-E00EF5FAC744}" type="doc">
      <dgm:prSet loTypeId="urn:microsoft.com/office/officeart/2005/8/layout/bProcess3" loCatId="process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4B20B471-88F0-4B50-A784-B534295EE16C}">
      <dgm:prSet phldrT="[Text]" custT="1"/>
      <dgm:spPr>
        <a:ln>
          <a:solidFill>
            <a:srgbClr val="6CB83A"/>
          </a:solidFill>
        </a:ln>
      </dgm:spPr>
      <dgm:t>
        <a:bodyPr/>
        <a:lstStyle/>
        <a:p>
          <a:r>
            <a:rPr lang="en-US" sz="1200">
              <a:latin typeface="Century Gothic"/>
            </a:rPr>
            <a:t>Allow enough time to check-out in person.</a:t>
          </a:r>
        </a:p>
      </dgm:t>
    </dgm:pt>
    <dgm:pt modelId="{8FAD8D23-0567-45BD-AB18-56BCDEDF19C0}" type="parTrans" cxnId="{5DE1C6CC-72FE-41D9-9148-3D65C56E40C8}">
      <dgm:prSet/>
      <dgm:spPr/>
      <dgm:t>
        <a:bodyPr/>
        <a:lstStyle/>
        <a:p>
          <a:endParaRPr lang="en-US"/>
        </a:p>
      </dgm:t>
    </dgm:pt>
    <dgm:pt modelId="{4D52D0CC-E4AC-45F1-8DA6-A2BFA4846616}" type="sibTrans" cxnId="{5DE1C6CC-72FE-41D9-9148-3D65C56E40C8}">
      <dgm:prSet/>
      <dgm:spPr>
        <a:ln w="38100">
          <a:solidFill>
            <a:srgbClr val="6CB83A"/>
          </a:solidFill>
        </a:ln>
      </dgm:spPr>
      <dgm:t>
        <a:bodyPr/>
        <a:lstStyle/>
        <a:p>
          <a:endParaRPr lang="en-US"/>
        </a:p>
      </dgm:t>
    </dgm:pt>
    <dgm:pt modelId="{336FF571-756F-4453-ADFD-6EB1B8FED515}">
      <dgm:prSet phldrT="[Text]" custT="1"/>
      <dgm:spPr>
        <a:ln>
          <a:solidFill>
            <a:srgbClr val="6CB83A"/>
          </a:solidFill>
        </a:ln>
      </dgm:spPr>
      <dgm:t>
        <a:bodyPr/>
        <a:lstStyle/>
        <a:p>
          <a:r>
            <a:rPr lang="en-US" sz="1200">
              <a:latin typeface="Century Gothic" panose="020B0502020202020204" pitchFamily="34" charset="0"/>
            </a:rPr>
            <a:t>Ensure the hotel charged the room, tax, parking, and resort fees to the virtual card.</a:t>
          </a:r>
        </a:p>
      </dgm:t>
    </dgm:pt>
    <dgm:pt modelId="{A0F87DE3-1E6E-4BA6-8A41-4E717E2A5AF5}" type="parTrans" cxnId="{E499A487-A111-43C9-8416-61C8F563A843}">
      <dgm:prSet/>
      <dgm:spPr/>
      <dgm:t>
        <a:bodyPr/>
        <a:lstStyle/>
        <a:p>
          <a:endParaRPr lang="en-US"/>
        </a:p>
      </dgm:t>
    </dgm:pt>
    <dgm:pt modelId="{69776D7D-F5A2-487D-B119-4FB50ECB8086}" type="sibTrans" cxnId="{E499A487-A111-43C9-8416-61C8F563A843}">
      <dgm:prSet/>
      <dgm:spPr>
        <a:ln w="38100">
          <a:solidFill>
            <a:srgbClr val="6CB83A"/>
          </a:solidFill>
        </a:ln>
      </dgm:spPr>
      <dgm:t>
        <a:bodyPr/>
        <a:lstStyle/>
        <a:p>
          <a:endParaRPr lang="en-US"/>
        </a:p>
      </dgm:t>
    </dgm:pt>
    <dgm:pt modelId="{E9A9DA30-4968-4798-A1AE-3774B65119D8}">
      <dgm:prSet phldrT="[Text]" custT="1"/>
      <dgm:spPr>
        <a:ln>
          <a:solidFill>
            <a:srgbClr val="6CB83A"/>
          </a:solidFill>
        </a:ln>
      </dgm:spPr>
      <dgm:t>
        <a:bodyPr/>
        <a:lstStyle/>
        <a:p>
          <a:r>
            <a:rPr lang="en-US" sz="1200">
              <a:latin typeface="Century Gothic"/>
            </a:rPr>
            <a:t>Request 2 folios: one for the virtual card-paid room + tax, and one for any personal or incidental expenses charged to your personal credit card.</a:t>
          </a:r>
        </a:p>
      </dgm:t>
    </dgm:pt>
    <dgm:pt modelId="{8C03537B-2972-4B03-A139-F26B60B43D9B}" type="parTrans" cxnId="{9E246367-61A7-4E92-9985-0F082B7E062A}">
      <dgm:prSet/>
      <dgm:spPr/>
      <dgm:t>
        <a:bodyPr/>
        <a:lstStyle/>
        <a:p>
          <a:endParaRPr lang="en-US"/>
        </a:p>
      </dgm:t>
    </dgm:pt>
    <dgm:pt modelId="{25157804-029D-4784-8FA5-8414B8502D61}" type="sibTrans" cxnId="{9E246367-61A7-4E92-9985-0F082B7E062A}">
      <dgm:prSet/>
      <dgm:spPr>
        <a:ln w="38100">
          <a:solidFill>
            <a:srgbClr val="6CB83A"/>
          </a:solidFill>
        </a:ln>
      </dgm:spPr>
      <dgm:t>
        <a:bodyPr/>
        <a:lstStyle/>
        <a:p>
          <a:endParaRPr lang="en-US"/>
        </a:p>
      </dgm:t>
    </dgm:pt>
    <dgm:pt modelId="{DB419937-2372-4BE1-B97C-612EC4205562}">
      <dgm:prSet phldrT="[Text]" custT="1"/>
      <dgm:spPr>
        <a:solidFill>
          <a:srgbClr val="6CB83A">
            <a:alpha val="50000"/>
          </a:srgbClr>
        </a:solidFill>
        <a:ln>
          <a:noFill/>
        </a:ln>
      </dgm:spPr>
      <dgm:t>
        <a:bodyPr/>
        <a:lstStyle/>
        <a:p>
          <a:r>
            <a:rPr lang="en-US" sz="1200" b="1" dirty="0">
              <a:solidFill>
                <a:srgbClr val="063D8B"/>
              </a:solidFill>
              <a:latin typeface="Century Gothic"/>
            </a:rPr>
            <a:t>Using Conferma at Check-out</a:t>
          </a:r>
        </a:p>
      </dgm:t>
    </dgm:pt>
    <dgm:pt modelId="{1EF3B1FD-DB69-4359-B37C-AD639C8CB5E9}" type="parTrans" cxnId="{8E52AB73-1C70-425C-A0CC-5519139469BD}">
      <dgm:prSet/>
      <dgm:spPr/>
      <dgm:t>
        <a:bodyPr/>
        <a:lstStyle/>
        <a:p>
          <a:endParaRPr lang="en-US"/>
        </a:p>
      </dgm:t>
    </dgm:pt>
    <dgm:pt modelId="{DE3D3377-6F84-43A6-B739-27016EFE9B5A}" type="sibTrans" cxnId="{8E52AB73-1C70-425C-A0CC-5519139469BD}">
      <dgm:prSet/>
      <dgm:spPr>
        <a:ln w="38100">
          <a:solidFill>
            <a:srgbClr val="6CB83A"/>
          </a:solidFill>
        </a:ln>
      </dgm:spPr>
      <dgm:t>
        <a:bodyPr/>
        <a:lstStyle/>
        <a:p>
          <a:endParaRPr lang="en-US"/>
        </a:p>
      </dgm:t>
    </dgm:pt>
    <dgm:pt modelId="{52D85E6C-48D7-4EE7-A43B-C691A22A840F}">
      <dgm:prSet phldrT="[Text]" custT="1"/>
      <dgm:spPr>
        <a:ln>
          <a:solidFill>
            <a:srgbClr val="6CB83A"/>
          </a:solidFill>
        </a:ln>
      </dgm:spPr>
      <dgm:t>
        <a:bodyPr/>
        <a:lstStyle/>
        <a:p>
          <a:r>
            <a:rPr lang="en-US" sz="1200">
              <a:latin typeface="Century Gothic"/>
            </a:rPr>
            <a:t>Ensure the hotel charged any other incidental charges to your personal credit card.</a:t>
          </a:r>
        </a:p>
      </dgm:t>
    </dgm:pt>
    <dgm:pt modelId="{6C1D5BDE-CCC5-47E6-ACFB-7C1BBD0D8019}" type="parTrans" cxnId="{A33D371B-F315-4785-83DB-8A4EF2DDB260}">
      <dgm:prSet/>
      <dgm:spPr/>
      <dgm:t>
        <a:bodyPr/>
        <a:lstStyle/>
        <a:p>
          <a:endParaRPr lang="en-US"/>
        </a:p>
      </dgm:t>
    </dgm:pt>
    <dgm:pt modelId="{3D0931CE-786C-4887-8FA8-8104228082F1}" type="sibTrans" cxnId="{A33D371B-F315-4785-83DB-8A4EF2DDB260}">
      <dgm:prSet/>
      <dgm:spPr>
        <a:ln w="38100">
          <a:solidFill>
            <a:srgbClr val="6CB83A"/>
          </a:solidFill>
        </a:ln>
      </dgm:spPr>
      <dgm:t>
        <a:bodyPr/>
        <a:lstStyle/>
        <a:p>
          <a:endParaRPr lang="en-US"/>
        </a:p>
      </dgm:t>
    </dgm:pt>
    <dgm:pt modelId="{97AA5094-D230-4D43-9BF0-98FF6A5E75C3}">
      <dgm:prSet phldrT="[Text]" custT="1"/>
      <dgm:spPr>
        <a:ln>
          <a:solidFill>
            <a:srgbClr val="6CB83A"/>
          </a:solidFill>
        </a:ln>
      </dgm:spPr>
      <dgm:t>
        <a:bodyPr/>
        <a:lstStyle/>
        <a:p>
          <a:r>
            <a:rPr lang="en-US" sz="1200">
              <a:latin typeface="Century Gothic" panose="020B0502020202020204" pitchFamily="34" charset="0"/>
            </a:rPr>
            <a:t>Upload the folios in Conferma app for reconciliation purposes.</a:t>
          </a:r>
        </a:p>
      </dgm:t>
    </dgm:pt>
    <dgm:pt modelId="{34933E0A-39D1-4444-B0CA-BA89B0AA7A2C}" type="parTrans" cxnId="{3CEED59D-8D23-4F4E-8E5F-58A49F97AC2E}">
      <dgm:prSet/>
      <dgm:spPr/>
      <dgm:t>
        <a:bodyPr/>
        <a:lstStyle/>
        <a:p>
          <a:endParaRPr lang="en-US"/>
        </a:p>
      </dgm:t>
    </dgm:pt>
    <dgm:pt modelId="{BB926D27-D2C6-4C03-B596-B37B05782182}" type="sibTrans" cxnId="{3CEED59D-8D23-4F4E-8E5F-58A49F97AC2E}">
      <dgm:prSet/>
      <dgm:spPr/>
      <dgm:t>
        <a:bodyPr/>
        <a:lstStyle/>
        <a:p>
          <a:endParaRPr lang="en-US"/>
        </a:p>
      </dgm:t>
    </dgm:pt>
    <dgm:pt modelId="{771D1044-3370-4072-8D4C-D2FBE36AE4E2}" type="pres">
      <dgm:prSet presAssocID="{671963EC-9892-455F-AE21-E00EF5FAC744}" presName="Name0" presStyleCnt="0">
        <dgm:presLayoutVars>
          <dgm:dir/>
          <dgm:resizeHandles val="exact"/>
        </dgm:presLayoutVars>
      </dgm:prSet>
      <dgm:spPr/>
    </dgm:pt>
    <dgm:pt modelId="{DEEBF855-1075-4B2D-BB35-2F58702D58E0}" type="pres">
      <dgm:prSet presAssocID="{DB419937-2372-4BE1-B97C-612EC4205562}" presName="node" presStyleLbl="node1" presStyleIdx="0" presStyleCnt="6" custScaleY="65399">
        <dgm:presLayoutVars>
          <dgm:bulletEnabled val="1"/>
        </dgm:presLayoutVars>
      </dgm:prSet>
      <dgm:spPr/>
    </dgm:pt>
    <dgm:pt modelId="{6CC1F1CB-2576-4C92-AA27-EDB844FCFA59}" type="pres">
      <dgm:prSet presAssocID="{DE3D3377-6F84-43A6-B739-27016EFE9B5A}" presName="sibTrans" presStyleLbl="sibTrans1D1" presStyleIdx="0" presStyleCnt="5"/>
      <dgm:spPr/>
    </dgm:pt>
    <dgm:pt modelId="{8B2A5748-7CD2-4E7C-9080-E6111B4A27A0}" type="pres">
      <dgm:prSet presAssocID="{DE3D3377-6F84-43A6-B739-27016EFE9B5A}" presName="connectorText" presStyleLbl="sibTrans1D1" presStyleIdx="0" presStyleCnt="5"/>
      <dgm:spPr/>
    </dgm:pt>
    <dgm:pt modelId="{32B2D4F7-8CA3-47E2-9B56-A4FA6BC1B207}" type="pres">
      <dgm:prSet presAssocID="{4B20B471-88F0-4B50-A784-B534295EE16C}" presName="node" presStyleLbl="node1" presStyleIdx="1" presStyleCnt="6" custScaleY="66902">
        <dgm:presLayoutVars>
          <dgm:bulletEnabled val="1"/>
        </dgm:presLayoutVars>
      </dgm:prSet>
      <dgm:spPr/>
    </dgm:pt>
    <dgm:pt modelId="{3C8C7DA4-85DF-4AD1-9C51-416041B4C667}" type="pres">
      <dgm:prSet presAssocID="{4D52D0CC-E4AC-45F1-8DA6-A2BFA4846616}" presName="sibTrans" presStyleLbl="sibTrans1D1" presStyleIdx="1" presStyleCnt="5"/>
      <dgm:spPr/>
    </dgm:pt>
    <dgm:pt modelId="{AE8F2EF9-0416-4A4A-A838-ABE7130D198D}" type="pres">
      <dgm:prSet presAssocID="{4D52D0CC-E4AC-45F1-8DA6-A2BFA4846616}" presName="connectorText" presStyleLbl="sibTrans1D1" presStyleIdx="1" presStyleCnt="5"/>
      <dgm:spPr/>
    </dgm:pt>
    <dgm:pt modelId="{EF21A745-BD48-4E02-8306-959B5C7C9411}" type="pres">
      <dgm:prSet presAssocID="{336FF571-756F-4453-ADFD-6EB1B8FED515}" presName="node" presStyleLbl="node1" presStyleIdx="2" presStyleCnt="6" custScaleY="94816">
        <dgm:presLayoutVars>
          <dgm:bulletEnabled val="1"/>
        </dgm:presLayoutVars>
      </dgm:prSet>
      <dgm:spPr/>
    </dgm:pt>
    <dgm:pt modelId="{10E4174A-8854-4CF7-B3CF-E0BE45912DE3}" type="pres">
      <dgm:prSet presAssocID="{69776D7D-F5A2-487D-B119-4FB50ECB8086}" presName="sibTrans" presStyleLbl="sibTrans1D1" presStyleIdx="2" presStyleCnt="5"/>
      <dgm:spPr/>
    </dgm:pt>
    <dgm:pt modelId="{AA9571C3-2E2B-4A30-B874-260E853DD739}" type="pres">
      <dgm:prSet presAssocID="{69776D7D-F5A2-487D-B119-4FB50ECB8086}" presName="connectorText" presStyleLbl="sibTrans1D1" presStyleIdx="2" presStyleCnt="5"/>
      <dgm:spPr/>
    </dgm:pt>
    <dgm:pt modelId="{D524AD40-D10B-4CAA-B3E2-99C9C929A316}" type="pres">
      <dgm:prSet presAssocID="{52D85E6C-48D7-4EE7-A43B-C691A22A840F}" presName="node" presStyleLbl="node1" presStyleIdx="3" presStyleCnt="6" custScaleY="99212">
        <dgm:presLayoutVars>
          <dgm:bulletEnabled val="1"/>
        </dgm:presLayoutVars>
      </dgm:prSet>
      <dgm:spPr/>
    </dgm:pt>
    <dgm:pt modelId="{F796AD77-3FDF-49ED-9C8C-394DCE6F1E1C}" type="pres">
      <dgm:prSet presAssocID="{3D0931CE-786C-4887-8FA8-8104228082F1}" presName="sibTrans" presStyleLbl="sibTrans1D1" presStyleIdx="3" presStyleCnt="5"/>
      <dgm:spPr/>
    </dgm:pt>
    <dgm:pt modelId="{681F63B5-3A3B-464B-9D4D-4B1813F8664C}" type="pres">
      <dgm:prSet presAssocID="{3D0931CE-786C-4887-8FA8-8104228082F1}" presName="connectorText" presStyleLbl="sibTrans1D1" presStyleIdx="3" presStyleCnt="5"/>
      <dgm:spPr/>
    </dgm:pt>
    <dgm:pt modelId="{CC854A19-AE15-4CB5-AECB-6D896344FFCD}" type="pres">
      <dgm:prSet presAssocID="{E9A9DA30-4968-4798-A1AE-3774B65119D8}" presName="node" presStyleLbl="node1" presStyleIdx="4" presStyleCnt="6" custScaleY="167905">
        <dgm:presLayoutVars>
          <dgm:bulletEnabled val="1"/>
        </dgm:presLayoutVars>
      </dgm:prSet>
      <dgm:spPr/>
    </dgm:pt>
    <dgm:pt modelId="{C398FAA1-8879-4A12-969D-807856AF5C84}" type="pres">
      <dgm:prSet presAssocID="{25157804-029D-4784-8FA5-8414B8502D61}" presName="sibTrans" presStyleLbl="sibTrans1D1" presStyleIdx="4" presStyleCnt="5"/>
      <dgm:spPr/>
    </dgm:pt>
    <dgm:pt modelId="{8E4176D5-C8F2-4E50-BB50-B0D3E9E03909}" type="pres">
      <dgm:prSet presAssocID="{25157804-029D-4784-8FA5-8414B8502D61}" presName="connectorText" presStyleLbl="sibTrans1D1" presStyleIdx="4" presStyleCnt="5"/>
      <dgm:spPr/>
    </dgm:pt>
    <dgm:pt modelId="{DB619626-8985-425B-B1F6-BC6CF2405AF2}" type="pres">
      <dgm:prSet presAssocID="{97AA5094-D230-4D43-9BF0-98FF6A5E75C3}" presName="node" presStyleLbl="node1" presStyleIdx="5" presStyleCnt="6" custScaleY="80615">
        <dgm:presLayoutVars>
          <dgm:bulletEnabled val="1"/>
        </dgm:presLayoutVars>
      </dgm:prSet>
      <dgm:spPr/>
    </dgm:pt>
  </dgm:ptLst>
  <dgm:cxnLst>
    <dgm:cxn modelId="{C85A0707-4239-4993-BA7E-FA5CD01C02A0}" type="presOf" srcId="{4D52D0CC-E4AC-45F1-8DA6-A2BFA4846616}" destId="{AE8F2EF9-0416-4A4A-A838-ABE7130D198D}" srcOrd="1" destOrd="0" presId="urn:microsoft.com/office/officeart/2005/8/layout/bProcess3"/>
    <dgm:cxn modelId="{FC36B20D-1B61-4429-B69D-1E9F7ADF97E4}" type="presOf" srcId="{97AA5094-D230-4D43-9BF0-98FF6A5E75C3}" destId="{DB619626-8985-425B-B1F6-BC6CF2405AF2}" srcOrd="0" destOrd="0" presId="urn:microsoft.com/office/officeart/2005/8/layout/bProcess3"/>
    <dgm:cxn modelId="{A33D371B-F315-4785-83DB-8A4EF2DDB260}" srcId="{671963EC-9892-455F-AE21-E00EF5FAC744}" destId="{52D85E6C-48D7-4EE7-A43B-C691A22A840F}" srcOrd="3" destOrd="0" parTransId="{6C1D5BDE-CCC5-47E6-ACFB-7C1BBD0D8019}" sibTransId="{3D0931CE-786C-4887-8FA8-8104228082F1}"/>
    <dgm:cxn modelId="{65DB0D21-4D47-427D-A8E4-CB43F9A4865A}" type="presOf" srcId="{4B20B471-88F0-4B50-A784-B534295EE16C}" destId="{32B2D4F7-8CA3-47E2-9B56-A4FA6BC1B207}" srcOrd="0" destOrd="0" presId="urn:microsoft.com/office/officeart/2005/8/layout/bProcess3"/>
    <dgm:cxn modelId="{6AC9B72C-1079-482A-8C66-0607D062FFCF}" type="presOf" srcId="{DE3D3377-6F84-43A6-B739-27016EFE9B5A}" destId="{8B2A5748-7CD2-4E7C-9080-E6111B4A27A0}" srcOrd="1" destOrd="0" presId="urn:microsoft.com/office/officeart/2005/8/layout/bProcess3"/>
    <dgm:cxn modelId="{93CA8B3B-E4C5-4673-80BC-240B67970E61}" type="presOf" srcId="{671963EC-9892-455F-AE21-E00EF5FAC744}" destId="{771D1044-3370-4072-8D4C-D2FBE36AE4E2}" srcOrd="0" destOrd="0" presId="urn:microsoft.com/office/officeart/2005/8/layout/bProcess3"/>
    <dgm:cxn modelId="{A06A6040-CF95-4B1B-AA8E-C3272BCAC12B}" type="presOf" srcId="{4D52D0CC-E4AC-45F1-8DA6-A2BFA4846616}" destId="{3C8C7DA4-85DF-4AD1-9C51-416041B4C667}" srcOrd="0" destOrd="0" presId="urn:microsoft.com/office/officeart/2005/8/layout/bProcess3"/>
    <dgm:cxn modelId="{E988DE60-0463-414A-BDCC-8F75E785DA66}" type="presOf" srcId="{336FF571-756F-4453-ADFD-6EB1B8FED515}" destId="{EF21A745-BD48-4E02-8306-959B5C7C9411}" srcOrd="0" destOrd="0" presId="urn:microsoft.com/office/officeart/2005/8/layout/bProcess3"/>
    <dgm:cxn modelId="{38789A63-B858-4EFE-B91B-599F9F992EDB}" type="presOf" srcId="{69776D7D-F5A2-487D-B119-4FB50ECB8086}" destId="{AA9571C3-2E2B-4A30-B874-260E853DD739}" srcOrd="1" destOrd="0" presId="urn:microsoft.com/office/officeart/2005/8/layout/bProcess3"/>
    <dgm:cxn modelId="{9E246367-61A7-4E92-9985-0F082B7E062A}" srcId="{671963EC-9892-455F-AE21-E00EF5FAC744}" destId="{E9A9DA30-4968-4798-A1AE-3774B65119D8}" srcOrd="4" destOrd="0" parTransId="{8C03537B-2972-4B03-A139-F26B60B43D9B}" sibTransId="{25157804-029D-4784-8FA5-8414B8502D61}"/>
    <dgm:cxn modelId="{8E52AB73-1C70-425C-A0CC-5519139469BD}" srcId="{671963EC-9892-455F-AE21-E00EF5FAC744}" destId="{DB419937-2372-4BE1-B97C-612EC4205562}" srcOrd="0" destOrd="0" parTransId="{1EF3B1FD-DB69-4359-B37C-AD639C8CB5E9}" sibTransId="{DE3D3377-6F84-43A6-B739-27016EFE9B5A}"/>
    <dgm:cxn modelId="{51C81E74-E934-43EB-B239-989FD28A8423}" type="presOf" srcId="{25157804-029D-4784-8FA5-8414B8502D61}" destId="{8E4176D5-C8F2-4E50-BB50-B0D3E9E03909}" srcOrd="1" destOrd="0" presId="urn:microsoft.com/office/officeart/2005/8/layout/bProcess3"/>
    <dgm:cxn modelId="{9C92A487-3C06-4136-B9EE-9C1DEF66DC0C}" type="presOf" srcId="{E9A9DA30-4968-4798-A1AE-3774B65119D8}" destId="{CC854A19-AE15-4CB5-AECB-6D896344FFCD}" srcOrd="0" destOrd="0" presId="urn:microsoft.com/office/officeart/2005/8/layout/bProcess3"/>
    <dgm:cxn modelId="{E499A487-A111-43C9-8416-61C8F563A843}" srcId="{671963EC-9892-455F-AE21-E00EF5FAC744}" destId="{336FF571-756F-4453-ADFD-6EB1B8FED515}" srcOrd="2" destOrd="0" parTransId="{A0F87DE3-1E6E-4BA6-8A41-4E717E2A5AF5}" sibTransId="{69776D7D-F5A2-487D-B119-4FB50ECB8086}"/>
    <dgm:cxn modelId="{8AC41999-9F64-45F6-A5AF-FAE5B5106E47}" type="presOf" srcId="{52D85E6C-48D7-4EE7-A43B-C691A22A840F}" destId="{D524AD40-D10B-4CAA-B3E2-99C9C929A316}" srcOrd="0" destOrd="0" presId="urn:microsoft.com/office/officeart/2005/8/layout/bProcess3"/>
    <dgm:cxn modelId="{96F9BB99-CDDB-474A-A5EC-DE6363450372}" type="presOf" srcId="{69776D7D-F5A2-487D-B119-4FB50ECB8086}" destId="{10E4174A-8854-4CF7-B3CF-E0BE45912DE3}" srcOrd="0" destOrd="0" presId="urn:microsoft.com/office/officeart/2005/8/layout/bProcess3"/>
    <dgm:cxn modelId="{3CEED59D-8D23-4F4E-8E5F-58A49F97AC2E}" srcId="{671963EC-9892-455F-AE21-E00EF5FAC744}" destId="{97AA5094-D230-4D43-9BF0-98FF6A5E75C3}" srcOrd="5" destOrd="0" parTransId="{34933E0A-39D1-4444-B0CA-BA89B0AA7A2C}" sibTransId="{BB926D27-D2C6-4C03-B596-B37B05782182}"/>
    <dgm:cxn modelId="{516251C6-B967-4D2C-B54E-F68CED35D0D2}" type="presOf" srcId="{3D0931CE-786C-4887-8FA8-8104228082F1}" destId="{F796AD77-3FDF-49ED-9C8C-394DCE6F1E1C}" srcOrd="0" destOrd="0" presId="urn:microsoft.com/office/officeart/2005/8/layout/bProcess3"/>
    <dgm:cxn modelId="{5DE1C6CC-72FE-41D9-9148-3D65C56E40C8}" srcId="{671963EC-9892-455F-AE21-E00EF5FAC744}" destId="{4B20B471-88F0-4B50-A784-B534295EE16C}" srcOrd="1" destOrd="0" parTransId="{8FAD8D23-0567-45BD-AB18-56BCDEDF19C0}" sibTransId="{4D52D0CC-E4AC-45F1-8DA6-A2BFA4846616}"/>
    <dgm:cxn modelId="{29B9E0D5-C79B-48B0-88CC-0865D5FC9533}" type="presOf" srcId="{DB419937-2372-4BE1-B97C-612EC4205562}" destId="{DEEBF855-1075-4B2D-BB35-2F58702D58E0}" srcOrd="0" destOrd="0" presId="urn:microsoft.com/office/officeart/2005/8/layout/bProcess3"/>
    <dgm:cxn modelId="{B2C4BBEA-95E2-4E05-8A35-EA91A1DA6BCD}" type="presOf" srcId="{25157804-029D-4784-8FA5-8414B8502D61}" destId="{C398FAA1-8879-4A12-969D-807856AF5C84}" srcOrd="0" destOrd="0" presId="urn:microsoft.com/office/officeart/2005/8/layout/bProcess3"/>
    <dgm:cxn modelId="{B08C8DED-BBFC-4AB2-9CFC-946DE896BC3B}" type="presOf" srcId="{3D0931CE-786C-4887-8FA8-8104228082F1}" destId="{681F63B5-3A3B-464B-9D4D-4B1813F8664C}" srcOrd="1" destOrd="0" presId="urn:microsoft.com/office/officeart/2005/8/layout/bProcess3"/>
    <dgm:cxn modelId="{E6B941FF-71E4-4F47-B530-E04E2F04CBB6}" type="presOf" srcId="{DE3D3377-6F84-43A6-B739-27016EFE9B5A}" destId="{6CC1F1CB-2576-4C92-AA27-EDB844FCFA59}" srcOrd="0" destOrd="0" presId="urn:microsoft.com/office/officeart/2005/8/layout/bProcess3"/>
    <dgm:cxn modelId="{4162EEC1-EBE6-4DC2-9729-FABFB5B62E0B}" type="presParOf" srcId="{771D1044-3370-4072-8D4C-D2FBE36AE4E2}" destId="{DEEBF855-1075-4B2D-BB35-2F58702D58E0}" srcOrd="0" destOrd="0" presId="urn:microsoft.com/office/officeart/2005/8/layout/bProcess3"/>
    <dgm:cxn modelId="{A9DCD2E5-FC2A-453D-B79B-492438E2B973}" type="presParOf" srcId="{771D1044-3370-4072-8D4C-D2FBE36AE4E2}" destId="{6CC1F1CB-2576-4C92-AA27-EDB844FCFA59}" srcOrd="1" destOrd="0" presId="urn:microsoft.com/office/officeart/2005/8/layout/bProcess3"/>
    <dgm:cxn modelId="{D288FE90-4579-40CB-9D97-EB3521264C38}" type="presParOf" srcId="{6CC1F1CB-2576-4C92-AA27-EDB844FCFA59}" destId="{8B2A5748-7CD2-4E7C-9080-E6111B4A27A0}" srcOrd="0" destOrd="0" presId="urn:microsoft.com/office/officeart/2005/8/layout/bProcess3"/>
    <dgm:cxn modelId="{38D54A39-BE3F-4FF1-B3A3-2913D939711D}" type="presParOf" srcId="{771D1044-3370-4072-8D4C-D2FBE36AE4E2}" destId="{32B2D4F7-8CA3-47E2-9B56-A4FA6BC1B207}" srcOrd="2" destOrd="0" presId="urn:microsoft.com/office/officeart/2005/8/layout/bProcess3"/>
    <dgm:cxn modelId="{E676891C-F839-4028-8792-A5A7DD8B2F47}" type="presParOf" srcId="{771D1044-3370-4072-8D4C-D2FBE36AE4E2}" destId="{3C8C7DA4-85DF-4AD1-9C51-416041B4C667}" srcOrd="3" destOrd="0" presId="urn:microsoft.com/office/officeart/2005/8/layout/bProcess3"/>
    <dgm:cxn modelId="{7EB51BC7-4251-41D6-B660-CA5AA823823B}" type="presParOf" srcId="{3C8C7DA4-85DF-4AD1-9C51-416041B4C667}" destId="{AE8F2EF9-0416-4A4A-A838-ABE7130D198D}" srcOrd="0" destOrd="0" presId="urn:microsoft.com/office/officeart/2005/8/layout/bProcess3"/>
    <dgm:cxn modelId="{F0FE7256-CE80-4658-88C3-7972EECF44A0}" type="presParOf" srcId="{771D1044-3370-4072-8D4C-D2FBE36AE4E2}" destId="{EF21A745-BD48-4E02-8306-959B5C7C9411}" srcOrd="4" destOrd="0" presId="urn:microsoft.com/office/officeart/2005/8/layout/bProcess3"/>
    <dgm:cxn modelId="{9A354FF0-F90D-4635-83A7-2ACAAB2EDD9E}" type="presParOf" srcId="{771D1044-3370-4072-8D4C-D2FBE36AE4E2}" destId="{10E4174A-8854-4CF7-B3CF-E0BE45912DE3}" srcOrd="5" destOrd="0" presId="urn:microsoft.com/office/officeart/2005/8/layout/bProcess3"/>
    <dgm:cxn modelId="{7693FFC2-3B2A-4B44-A486-72C72465D2A4}" type="presParOf" srcId="{10E4174A-8854-4CF7-B3CF-E0BE45912DE3}" destId="{AA9571C3-2E2B-4A30-B874-260E853DD739}" srcOrd="0" destOrd="0" presId="urn:microsoft.com/office/officeart/2005/8/layout/bProcess3"/>
    <dgm:cxn modelId="{981755A3-CF7E-4063-BC0B-3334C6851E4E}" type="presParOf" srcId="{771D1044-3370-4072-8D4C-D2FBE36AE4E2}" destId="{D524AD40-D10B-4CAA-B3E2-99C9C929A316}" srcOrd="6" destOrd="0" presId="urn:microsoft.com/office/officeart/2005/8/layout/bProcess3"/>
    <dgm:cxn modelId="{CE27B7A0-4EF6-45F0-B40D-EE4E5F6AD80A}" type="presParOf" srcId="{771D1044-3370-4072-8D4C-D2FBE36AE4E2}" destId="{F796AD77-3FDF-49ED-9C8C-394DCE6F1E1C}" srcOrd="7" destOrd="0" presId="urn:microsoft.com/office/officeart/2005/8/layout/bProcess3"/>
    <dgm:cxn modelId="{0058FBB5-3BA6-4CA9-8A76-7B4D9494D944}" type="presParOf" srcId="{F796AD77-3FDF-49ED-9C8C-394DCE6F1E1C}" destId="{681F63B5-3A3B-464B-9D4D-4B1813F8664C}" srcOrd="0" destOrd="0" presId="urn:microsoft.com/office/officeart/2005/8/layout/bProcess3"/>
    <dgm:cxn modelId="{6895D121-DB05-4CE5-A590-6495653BAA84}" type="presParOf" srcId="{771D1044-3370-4072-8D4C-D2FBE36AE4E2}" destId="{CC854A19-AE15-4CB5-AECB-6D896344FFCD}" srcOrd="8" destOrd="0" presId="urn:microsoft.com/office/officeart/2005/8/layout/bProcess3"/>
    <dgm:cxn modelId="{CE1EAFE5-60E4-42F9-AEE1-EF60907FF4C2}" type="presParOf" srcId="{771D1044-3370-4072-8D4C-D2FBE36AE4E2}" destId="{C398FAA1-8879-4A12-969D-807856AF5C84}" srcOrd="9" destOrd="0" presId="urn:microsoft.com/office/officeart/2005/8/layout/bProcess3"/>
    <dgm:cxn modelId="{E14A0123-D47C-4B46-A154-81157171E5A3}" type="presParOf" srcId="{C398FAA1-8879-4A12-969D-807856AF5C84}" destId="{8E4176D5-C8F2-4E50-BB50-B0D3E9E03909}" srcOrd="0" destOrd="0" presId="urn:microsoft.com/office/officeart/2005/8/layout/bProcess3"/>
    <dgm:cxn modelId="{ABC3CC0D-B0B9-468B-96A3-DB7D014C57A6}" type="presParOf" srcId="{771D1044-3370-4072-8D4C-D2FBE36AE4E2}" destId="{DB619626-8985-425B-B1F6-BC6CF2405AF2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3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5260596-B6C8-49C3-8F27-709BC3BFB15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0606FE-E7A6-43C3-82FF-80B0408FEF14}">
      <dgm:prSet phldrT="[Text]" custT="1"/>
      <dgm:spPr>
        <a:solidFill>
          <a:srgbClr val="063D8B">
            <a:alpha val="50000"/>
          </a:srgbClr>
        </a:solidFill>
        <a:ln>
          <a:noFill/>
        </a:ln>
      </dgm:spPr>
      <dgm:t>
        <a:bodyPr/>
        <a:lstStyle/>
        <a:p>
          <a:r>
            <a:rPr lang="en-US" sz="1200" b="1">
              <a:solidFill>
                <a:schemeClr val="bg1"/>
              </a:solidFill>
              <a:latin typeface="Century Gothic" panose="020B0502020202020204" pitchFamily="34" charset="0"/>
            </a:rPr>
            <a:t>Additional Resources</a:t>
          </a:r>
        </a:p>
      </dgm:t>
    </dgm:pt>
    <dgm:pt modelId="{34BC8AF6-5A66-48DE-9E36-FB5BCFC0EBAD}" type="parTrans" cxnId="{F0E030BE-C224-4780-BCFC-E015CF5AC21F}">
      <dgm:prSet/>
      <dgm:spPr/>
      <dgm:t>
        <a:bodyPr/>
        <a:lstStyle/>
        <a:p>
          <a:endParaRPr lang="en-US"/>
        </a:p>
      </dgm:t>
    </dgm:pt>
    <dgm:pt modelId="{75E924E8-EAD4-4746-A66B-2390889ECC00}" type="sibTrans" cxnId="{F0E030BE-C224-4780-BCFC-E015CF5AC21F}">
      <dgm:prSet/>
      <dgm:spPr/>
      <dgm:t>
        <a:bodyPr/>
        <a:lstStyle/>
        <a:p>
          <a:endParaRPr lang="en-US"/>
        </a:p>
      </dgm:t>
    </dgm:pt>
    <dgm:pt modelId="{26AC50FB-4133-4EDA-BB81-AA97F85DA956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200">
              <a:latin typeface="Century Gothic" panose="020B0502020202020204" pitchFamily="34" charset="0"/>
              <a:hlinkClick xmlns:r="http://schemas.openxmlformats.org/officeDocument/2006/relationships" r:id="rId1"/>
            </a:rPr>
            <a:t>Conferma App Guide</a:t>
          </a:r>
          <a:endParaRPr lang="en-US" sz="1200">
            <a:latin typeface="Century Gothic" panose="020B0502020202020204" pitchFamily="34" charset="0"/>
          </a:endParaRPr>
        </a:p>
      </dgm:t>
    </dgm:pt>
    <dgm:pt modelId="{3316D612-D384-45F5-A90A-27585C3B6A5E}" type="parTrans" cxnId="{1BF671BD-6DF3-4DEC-AB96-28B211315FF7}">
      <dgm:prSet/>
      <dgm:spPr/>
      <dgm:t>
        <a:bodyPr/>
        <a:lstStyle/>
        <a:p>
          <a:endParaRPr lang="en-US"/>
        </a:p>
      </dgm:t>
    </dgm:pt>
    <dgm:pt modelId="{E89D437F-B754-49D0-BA3D-D4D2F9ECB0E7}" type="sibTrans" cxnId="{1BF671BD-6DF3-4DEC-AB96-28B211315FF7}">
      <dgm:prSet/>
      <dgm:spPr/>
      <dgm:t>
        <a:bodyPr/>
        <a:lstStyle/>
        <a:p>
          <a:endParaRPr lang="en-US"/>
        </a:p>
      </dgm:t>
    </dgm:pt>
    <dgm:pt modelId="{50E55737-73BC-4C03-B19B-DC9A620C1246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200">
              <a:latin typeface="Century Gothic" panose="020B0502020202020204" pitchFamily="34" charset="0"/>
            </a:rPr>
            <a:t>App Help: email </a:t>
          </a:r>
          <a:r>
            <a:rPr lang="en-US" sz="1200">
              <a:latin typeface="Century Gothic" panose="020B0502020202020204" pitchFamily="34" charset="0"/>
              <a:hlinkClick xmlns:r="http://schemas.openxmlformats.org/officeDocument/2006/relationships" r:id="rId2"/>
            </a:rPr>
            <a:t>AppUsers@conferma.com </a:t>
          </a:r>
          <a:endParaRPr lang="en-US" sz="1200">
            <a:latin typeface="Century Gothic" panose="020B0502020202020204" pitchFamily="34" charset="0"/>
          </a:endParaRPr>
        </a:p>
      </dgm:t>
    </dgm:pt>
    <dgm:pt modelId="{8F1181AC-A577-4C3F-B515-DD36B5005C03}" type="parTrans" cxnId="{22AC4400-EFF1-4ECD-85C4-8BAFE5FF882B}">
      <dgm:prSet/>
      <dgm:spPr/>
      <dgm:t>
        <a:bodyPr/>
        <a:lstStyle/>
        <a:p>
          <a:endParaRPr lang="en-US"/>
        </a:p>
      </dgm:t>
    </dgm:pt>
    <dgm:pt modelId="{88EECB74-5CBE-4D3A-9118-3B9C7504599C}" type="sibTrans" cxnId="{22AC4400-EFF1-4ECD-85C4-8BAFE5FF882B}">
      <dgm:prSet/>
      <dgm:spPr/>
      <dgm:t>
        <a:bodyPr/>
        <a:lstStyle/>
        <a:p>
          <a:endParaRPr lang="en-US"/>
        </a:p>
      </dgm:t>
    </dgm:pt>
    <dgm:pt modelId="{0E909B8E-F199-4D1E-9762-B744310D7BEE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200">
              <a:latin typeface="Century Gothic" panose="020B0502020202020204" pitchFamily="34" charset="0"/>
              <a:hlinkClick xmlns:r="http://schemas.openxmlformats.org/officeDocument/2006/relationships" r:id="rId3"/>
            </a:rPr>
            <a:t>Lodging Resources</a:t>
          </a:r>
          <a:endParaRPr lang="en-US" sz="1200">
            <a:latin typeface="Century Gothic" panose="020B0502020202020204" pitchFamily="34" charset="0"/>
          </a:endParaRPr>
        </a:p>
      </dgm:t>
    </dgm:pt>
    <dgm:pt modelId="{39536C7D-A126-4B57-BBB4-5C6CF85E2753}" type="parTrans" cxnId="{EEC8463C-AC01-429E-9E6C-CB74F74472EC}">
      <dgm:prSet/>
      <dgm:spPr/>
      <dgm:t>
        <a:bodyPr/>
        <a:lstStyle/>
        <a:p>
          <a:endParaRPr lang="en-US"/>
        </a:p>
      </dgm:t>
    </dgm:pt>
    <dgm:pt modelId="{250BFDDB-59E4-4A2B-8FD4-3BF694608BE0}" type="sibTrans" cxnId="{EEC8463C-AC01-429E-9E6C-CB74F74472EC}">
      <dgm:prSet/>
      <dgm:spPr/>
      <dgm:t>
        <a:bodyPr/>
        <a:lstStyle/>
        <a:p>
          <a:endParaRPr lang="en-US"/>
        </a:p>
      </dgm:t>
    </dgm:pt>
    <dgm:pt modelId="{8BD3ED70-B83C-4F6B-A0A3-0E3CB03A0DB8}">
      <dgm:prSet phldrT="[Text]" custT="1"/>
      <dgm:spPr>
        <a:noFill/>
        <a:ln>
          <a:noFill/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200">
              <a:latin typeface="Century Gothic" panose="020B0502020202020204" pitchFamily="34" charset="0"/>
              <a:hlinkClick xmlns:r="http://schemas.openxmlformats.org/officeDocument/2006/relationships" r:id="rId4"/>
            </a:rPr>
            <a:t>SAM 4117.3</a:t>
          </a:r>
          <a:endParaRPr lang="en-US" sz="1200">
            <a:latin typeface="Century Gothic" panose="020B0502020202020204" pitchFamily="34" charset="0"/>
          </a:endParaRPr>
        </a:p>
      </dgm:t>
    </dgm:pt>
    <dgm:pt modelId="{DBD580D3-BAE8-4824-A17A-7025601545C1}" type="parTrans" cxnId="{EDB14827-FA4B-4845-BF4B-0A6288C5F5AF}">
      <dgm:prSet/>
      <dgm:spPr/>
      <dgm:t>
        <a:bodyPr/>
        <a:lstStyle/>
        <a:p>
          <a:endParaRPr lang="en-US"/>
        </a:p>
      </dgm:t>
    </dgm:pt>
    <dgm:pt modelId="{4762F8D2-5F36-4F66-9F5C-9F360227914F}" type="sibTrans" cxnId="{EDB14827-FA4B-4845-BF4B-0A6288C5F5AF}">
      <dgm:prSet/>
      <dgm:spPr/>
      <dgm:t>
        <a:bodyPr/>
        <a:lstStyle/>
        <a:p>
          <a:endParaRPr lang="en-US"/>
        </a:p>
      </dgm:t>
    </dgm:pt>
    <dgm:pt modelId="{5F488D5B-81D6-49F9-8274-5C4EAA5790D0}">
      <dgm:prSet custT="1"/>
      <dgm:spPr/>
      <dgm:t>
        <a:bodyPr/>
        <a:lstStyle/>
        <a:p>
          <a:r>
            <a:rPr lang="en-US" sz="1200">
              <a:latin typeface="Century Gothic" panose="020B0502020202020204" pitchFamily="34" charset="0"/>
              <a:hlinkClick xmlns:r="http://schemas.openxmlformats.org/officeDocument/2006/relationships" r:id="rId5"/>
            </a:rPr>
            <a:t>Virtual Payment and Virtual Card Number Resources</a:t>
          </a:r>
          <a:endParaRPr lang="en-US" sz="1200">
            <a:latin typeface="Century Gothic" panose="020B0502020202020204" pitchFamily="34" charset="0"/>
          </a:endParaRPr>
        </a:p>
      </dgm:t>
    </dgm:pt>
    <dgm:pt modelId="{DB978EF4-3DAD-4ABB-B582-82E4FF283260}" type="parTrans" cxnId="{FB39253D-AF0F-426C-BC24-6D1082C07518}">
      <dgm:prSet/>
      <dgm:spPr/>
      <dgm:t>
        <a:bodyPr/>
        <a:lstStyle/>
        <a:p>
          <a:endParaRPr lang="en-US"/>
        </a:p>
      </dgm:t>
    </dgm:pt>
    <dgm:pt modelId="{AAD6C8D7-2A52-4BE7-B794-8B749A3BB2BB}" type="sibTrans" cxnId="{FB39253D-AF0F-426C-BC24-6D1082C07518}">
      <dgm:prSet/>
      <dgm:spPr/>
      <dgm:t>
        <a:bodyPr/>
        <a:lstStyle/>
        <a:p>
          <a:endParaRPr lang="en-US"/>
        </a:p>
      </dgm:t>
    </dgm:pt>
    <dgm:pt modelId="{07E5DB20-5940-42F1-A7D4-4811A8D519C7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200">
              <a:latin typeface="Century Gothic" panose="020B0502020202020204" pitchFamily="34" charset="0"/>
            </a:rPr>
            <a:t>As a traveler, your first resource is your agency Travel Coordinator(s).</a:t>
          </a:r>
        </a:p>
      </dgm:t>
    </dgm:pt>
    <dgm:pt modelId="{9DCE4732-4655-4061-BA9E-9D0358F16B32}" type="parTrans" cxnId="{3AE0542B-C326-45B8-9D42-6598CC5DF747}">
      <dgm:prSet/>
      <dgm:spPr/>
      <dgm:t>
        <a:bodyPr/>
        <a:lstStyle/>
        <a:p>
          <a:endParaRPr lang="en-US"/>
        </a:p>
      </dgm:t>
    </dgm:pt>
    <dgm:pt modelId="{12182E75-6ED0-496F-8625-BADB152F88AB}" type="sibTrans" cxnId="{3AE0542B-C326-45B8-9D42-6598CC5DF747}">
      <dgm:prSet/>
      <dgm:spPr/>
      <dgm:t>
        <a:bodyPr/>
        <a:lstStyle/>
        <a:p>
          <a:endParaRPr lang="en-US"/>
        </a:p>
      </dgm:t>
    </dgm:pt>
    <dgm:pt modelId="{954C8A7C-8762-412A-A27E-EBDAD76675C9}" type="pres">
      <dgm:prSet presAssocID="{E5260596-B6C8-49C3-8F27-709BC3BFB155}" presName="linear" presStyleCnt="0">
        <dgm:presLayoutVars>
          <dgm:dir/>
          <dgm:animLvl val="lvl"/>
          <dgm:resizeHandles val="exact"/>
        </dgm:presLayoutVars>
      </dgm:prSet>
      <dgm:spPr/>
    </dgm:pt>
    <dgm:pt modelId="{DA8EEA0A-E353-4105-9ECE-7D2F77E1BB02}" type="pres">
      <dgm:prSet presAssocID="{460606FE-E7A6-43C3-82FF-80B0408FEF14}" presName="parentLin" presStyleCnt="0"/>
      <dgm:spPr/>
    </dgm:pt>
    <dgm:pt modelId="{2BE098EB-CAB3-43FF-93FD-6402835F4E7D}" type="pres">
      <dgm:prSet presAssocID="{460606FE-E7A6-43C3-82FF-80B0408FEF14}" presName="parentLeftMargin" presStyleLbl="node1" presStyleIdx="0" presStyleCnt="1"/>
      <dgm:spPr/>
    </dgm:pt>
    <dgm:pt modelId="{1E164C79-2087-4B63-875E-9618C89F1FC0}" type="pres">
      <dgm:prSet presAssocID="{460606FE-E7A6-43C3-82FF-80B0408FEF14}" presName="parentText" presStyleLbl="node1" presStyleIdx="0" presStyleCnt="1" custScaleX="106406" custScaleY="16191" custLinFactNeighborX="39780" custLinFactNeighborY="-32150">
        <dgm:presLayoutVars>
          <dgm:chMax val="0"/>
          <dgm:bulletEnabled val="1"/>
        </dgm:presLayoutVars>
      </dgm:prSet>
      <dgm:spPr/>
    </dgm:pt>
    <dgm:pt modelId="{651CDAC6-757E-412E-AC8A-1C1861BD58A6}" type="pres">
      <dgm:prSet presAssocID="{460606FE-E7A6-43C3-82FF-80B0408FEF14}" presName="negativeSpace" presStyleCnt="0"/>
      <dgm:spPr/>
    </dgm:pt>
    <dgm:pt modelId="{682566F0-4E15-4660-A328-CA41A329D028}" type="pres">
      <dgm:prSet presAssocID="{460606FE-E7A6-43C3-82FF-80B0408FEF14}" presName="childText" presStyleLbl="conFgAcc1" presStyleIdx="0" presStyleCnt="1" custScaleY="63967">
        <dgm:presLayoutVars>
          <dgm:bulletEnabled val="1"/>
        </dgm:presLayoutVars>
      </dgm:prSet>
      <dgm:spPr/>
    </dgm:pt>
  </dgm:ptLst>
  <dgm:cxnLst>
    <dgm:cxn modelId="{22AC4400-EFF1-4ECD-85C4-8BAFE5FF882B}" srcId="{460606FE-E7A6-43C3-82FF-80B0408FEF14}" destId="{50E55737-73BC-4C03-B19B-DC9A620C1246}" srcOrd="1" destOrd="0" parTransId="{8F1181AC-A577-4C3F-B515-DD36B5005C03}" sibTransId="{88EECB74-5CBE-4D3A-9118-3B9C7504599C}"/>
    <dgm:cxn modelId="{5DB3A406-D1ED-4B53-B413-05783E520918}" type="presOf" srcId="{07E5DB20-5940-42F1-A7D4-4811A8D519C7}" destId="{682566F0-4E15-4660-A328-CA41A329D028}" srcOrd="0" destOrd="0" presId="urn:microsoft.com/office/officeart/2005/8/layout/list1"/>
    <dgm:cxn modelId="{02F1D415-9345-4356-8082-146BEFB6610A}" type="presOf" srcId="{460606FE-E7A6-43C3-82FF-80B0408FEF14}" destId="{1E164C79-2087-4B63-875E-9618C89F1FC0}" srcOrd="1" destOrd="0" presId="urn:microsoft.com/office/officeart/2005/8/layout/list1"/>
    <dgm:cxn modelId="{5F4B1B1C-43B1-4B47-9DE0-80D3EC88BC4E}" type="presOf" srcId="{0E909B8E-F199-4D1E-9762-B744310D7BEE}" destId="{682566F0-4E15-4660-A328-CA41A329D028}" srcOrd="0" destOrd="3" presId="urn:microsoft.com/office/officeart/2005/8/layout/list1"/>
    <dgm:cxn modelId="{EDB14827-FA4B-4845-BF4B-0A6288C5F5AF}" srcId="{460606FE-E7A6-43C3-82FF-80B0408FEF14}" destId="{8BD3ED70-B83C-4F6B-A0A3-0E3CB03A0DB8}" srcOrd="4" destOrd="0" parTransId="{DBD580D3-BAE8-4824-A17A-7025601545C1}" sibTransId="{4762F8D2-5F36-4F66-9F5C-9F360227914F}"/>
    <dgm:cxn modelId="{3AE0542B-C326-45B8-9D42-6598CC5DF747}" srcId="{460606FE-E7A6-43C3-82FF-80B0408FEF14}" destId="{07E5DB20-5940-42F1-A7D4-4811A8D519C7}" srcOrd="0" destOrd="0" parTransId="{9DCE4732-4655-4061-BA9E-9D0358F16B32}" sibTransId="{12182E75-6ED0-496F-8625-BADB152F88AB}"/>
    <dgm:cxn modelId="{EEC8463C-AC01-429E-9E6C-CB74F74472EC}" srcId="{460606FE-E7A6-43C3-82FF-80B0408FEF14}" destId="{0E909B8E-F199-4D1E-9762-B744310D7BEE}" srcOrd="3" destOrd="0" parTransId="{39536C7D-A126-4B57-BBB4-5C6CF85E2753}" sibTransId="{250BFDDB-59E4-4A2B-8FD4-3BF694608BE0}"/>
    <dgm:cxn modelId="{FB39253D-AF0F-426C-BC24-6D1082C07518}" srcId="{460606FE-E7A6-43C3-82FF-80B0408FEF14}" destId="{5F488D5B-81D6-49F9-8274-5C4EAA5790D0}" srcOrd="5" destOrd="0" parTransId="{DB978EF4-3DAD-4ABB-B582-82E4FF283260}" sibTransId="{AAD6C8D7-2A52-4BE7-B794-8B749A3BB2BB}"/>
    <dgm:cxn modelId="{86D9DA5B-956A-4A35-B450-FE3129BEC4ED}" type="presOf" srcId="{460606FE-E7A6-43C3-82FF-80B0408FEF14}" destId="{2BE098EB-CAB3-43FF-93FD-6402835F4E7D}" srcOrd="0" destOrd="0" presId="urn:microsoft.com/office/officeart/2005/8/layout/list1"/>
    <dgm:cxn modelId="{AA6E4876-DB18-4F4A-9CB7-45E2DFE4A20B}" type="presOf" srcId="{E5260596-B6C8-49C3-8F27-709BC3BFB155}" destId="{954C8A7C-8762-412A-A27E-EBDAD76675C9}" srcOrd="0" destOrd="0" presId="urn:microsoft.com/office/officeart/2005/8/layout/list1"/>
    <dgm:cxn modelId="{720BE687-4103-456E-8A74-9E0F6E31870E}" type="presOf" srcId="{5F488D5B-81D6-49F9-8274-5C4EAA5790D0}" destId="{682566F0-4E15-4660-A328-CA41A329D028}" srcOrd="0" destOrd="5" presId="urn:microsoft.com/office/officeart/2005/8/layout/list1"/>
    <dgm:cxn modelId="{7F4BC88F-48C7-42B1-AC91-F318625284F7}" type="presOf" srcId="{50E55737-73BC-4C03-B19B-DC9A620C1246}" destId="{682566F0-4E15-4660-A328-CA41A329D028}" srcOrd="0" destOrd="1" presId="urn:microsoft.com/office/officeart/2005/8/layout/list1"/>
    <dgm:cxn modelId="{AE61D1B3-7203-4E17-9E18-6ECBD4EC1B23}" type="presOf" srcId="{26AC50FB-4133-4EDA-BB81-AA97F85DA956}" destId="{682566F0-4E15-4660-A328-CA41A329D028}" srcOrd="0" destOrd="2" presId="urn:microsoft.com/office/officeart/2005/8/layout/list1"/>
    <dgm:cxn modelId="{1BF671BD-6DF3-4DEC-AB96-28B211315FF7}" srcId="{460606FE-E7A6-43C3-82FF-80B0408FEF14}" destId="{26AC50FB-4133-4EDA-BB81-AA97F85DA956}" srcOrd="2" destOrd="0" parTransId="{3316D612-D384-45F5-A90A-27585C3B6A5E}" sibTransId="{E89D437F-B754-49D0-BA3D-D4D2F9ECB0E7}"/>
    <dgm:cxn modelId="{F0E030BE-C224-4780-BCFC-E015CF5AC21F}" srcId="{E5260596-B6C8-49C3-8F27-709BC3BFB155}" destId="{460606FE-E7A6-43C3-82FF-80B0408FEF14}" srcOrd="0" destOrd="0" parTransId="{34BC8AF6-5A66-48DE-9E36-FB5BCFC0EBAD}" sibTransId="{75E924E8-EAD4-4746-A66B-2390889ECC00}"/>
    <dgm:cxn modelId="{507752F4-CB9E-4D0D-AB98-DC663A10BF16}" type="presOf" srcId="{8BD3ED70-B83C-4F6B-A0A3-0E3CB03A0DB8}" destId="{682566F0-4E15-4660-A328-CA41A329D028}" srcOrd="0" destOrd="4" presId="urn:microsoft.com/office/officeart/2005/8/layout/list1"/>
    <dgm:cxn modelId="{99CF9F20-F02E-4B12-83CD-EB2683E90EFC}" type="presParOf" srcId="{954C8A7C-8762-412A-A27E-EBDAD76675C9}" destId="{DA8EEA0A-E353-4105-9ECE-7D2F77E1BB02}" srcOrd="0" destOrd="0" presId="urn:microsoft.com/office/officeart/2005/8/layout/list1"/>
    <dgm:cxn modelId="{109AA153-6CBF-4C24-A892-B0A6EF8C955B}" type="presParOf" srcId="{DA8EEA0A-E353-4105-9ECE-7D2F77E1BB02}" destId="{2BE098EB-CAB3-43FF-93FD-6402835F4E7D}" srcOrd="0" destOrd="0" presId="urn:microsoft.com/office/officeart/2005/8/layout/list1"/>
    <dgm:cxn modelId="{5034D1CB-0D70-4AF9-820A-C8BA11E7AA0E}" type="presParOf" srcId="{DA8EEA0A-E353-4105-9ECE-7D2F77E1BB02}" destId="{1E164C79-2087-4B63-875E-9618C89F1FC0}" srcOrd="1" destOrd="0" presId="urn:microsoft.com/office/officeart/2005/8/layout/list1"/>
    <dgm:cxn modelId="{A0D7C5A5-9C7F-4ADD-8B3F-89C066722D24}" type="presParOf" srcId="{954C8A7C-8762-412A-A27E-EBDAD76675C9}" destId="{651CDAC6-757E-412E-AC8A-1C1861BD58A6}" srcOrd="1" destOrd="0" presId="urn:microsoft.com/office/officeart/2005/8/layout/list1"/>
    <dgm:cxn modelId="{6ACCA58F-F81E-4767-81E3-D1A77175C42C}" type="presParOf" srcId="{954C8A7C-8762-412A-A27E-EBDAD76675C9}" destId="{682566F0-4E15-4660-A328-CA41A329D028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4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844303-45DD-4783-A182-B465EB1AAE5F}">
      <dsp:nvSpPr>
        <dsp:cNvPr id="0" name=""/>
        <dsp:cNvSpPr/>
      </dsp:nvSpPr>
      <dsp:spPr>
        <a:xfrm>
          <a:off x="0" y="0"/>
          <a:ext cx="3187700" cy="238449"/>
        </a:xfrm>
        <a:prstGeom prst="rect">
          <a:avLst/>
        </a:prstGeom>
        <a:solidFill>
          <a:srgbClr val="063D8B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>
              <a:latin typeface="Century Gothic" panose="020B0502020202020204" pitchFamily="34" charset="0"/>
            </a:rPr>
            <a:t>What is Conferma?</a:t>
          </a:r>
        </a:p>
      </dsp:txBody>
      <dsp:txXfrm>
        <a:off x="0" y="0"/>
        <a:ext cx="3187700" cy="238449"/>
      </dsp:txXfrm>
    </dsp:sp>
    <dsp:sp modelId="{75BF2A4F-289F-4B3A-AB67-0E19965E2AD0}">
      <dsp:nvSpPr>
        <dsp:cNvPr id="0" name=""/>
        <dsp:cNvSpPr/>
      </dsp:nvSpPr>
      <dsp:spPr>
        <a:xfrm>
          <a:off x="0" y="241617"/>
          <a:ext cx="1593850" cy="1223536"/>
        </a:xfrm>
        <a:prstGeom prst="rect">
          <a:avLst/>
        </a:prstGeom>
        <a:noFill/>
        <a:ln w="19050" cap="flat" cmpd="sng" algn="ctr">
          <a:solidFill>
            <a:srgbClr val="063D8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Century Gothic"/>
              <a:cs typeface="Calibri"/>
            </a:rPr>
            <a:t>A virtual payment solution that generates a virtual card for hotel reservations.</a:t>
          </a:r>
          <a:endParaRPr lang="en-US" sz="1200" kern="1200">
            <a:latin typeface="Century Gothic" panose="020B0502020202020204" pitchFamily="34" charset="0"/>
          </a:endParaRPr>
        </a:p>
      </dsp:txBody>
      <dsp:txXfrm>
        <a:off x="0" y="241617"/>
        <a:ext cx="1593850" cy="1223536"/>
      </dsp:txXfrm>
    </dsp:sp>
    <dsp:sp modelId="{7526AE74-F538-4743-9399-F3525E402382}">
      <dsp:nvSpPr>
        <dsp:cNvPr id="0" name=""/>
        <dsp:cNvSpPr/>
      </dsp:nvSpPr>
      <dsp:spPr>
        <a:xfrm>
          <a:off x="1593850" y="242571"/>
          <a:ext cx="1593850" cy="1223536"/>
        </a:xfrm>
        <a:prstGeom prst="rect">
          <a:avLst/>
        </a:prstGeom>
        <a:noFill/>
        <a:ln w="19050" cap="flat" cmpd="sng" algn="ctr">
          <a:solidFill>
            <a:srgbClr val="063D8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Century Gothic" panose="020B0502020202020204" pitchFamily="34" charset="0"/>
            </a:rPr>
            <a:t>A Conferma mobile app is available for users to access and manage virtual card reservations.</a:t>
          </a:r>
        </a:p>
      </dsp:txBody>
      <dsp:txXfrm>
        <a:off x="1593850" y="242571"/>
        <a:ext cx="1593850" cy="1223536"/>
      </dsp:txXfrm>
    </dsp:sp>
    <dsp:sp modelId="{15126AD1-9649-40DB-BF33-A4E6271F2A21}">
      <dsp:nvSpPr>
        <dsp:cNvPr id="0" name=""/>
        <dsp:cNvSpPr/>
      </dsp:nvSpPr>
      <dsp:spPr>
        <a:xfrm>
          <a:off x="0" y="1720126"/>
          <a:ext cx="3187700" cy="1359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844303-45DD-4783-A182-B465EB1AAE5F}">
      <dsp:nvSpPr>
        <dsp:cNvPr id="0" name=""/>
        <dsp:cNvSpPr/>
      </dsp:nvSpPr>
      <dsp:spPr>
        <a:xfrm>
          <a:off x="0" y="0"/>
          <a:ext cx="3187700" cy="225435"/>
        </a:xfrm>
        <a:prstGeom prst="rect">
          <a:avLst/>
        </a:prstGeom>
        <a:solidFill>
          <a:srgbClr val="6CB83A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>
              <a:solidFill>
                <a:srgbClr val="063D8B"/>
              </a:solidFill>
              <a:latin typeface="Century Gothic" panose="020B0502020202020204" pitchFamily="34" charset="0"/>
            </a:rPr>
            <a:t>What is the Virtual Card?</a:t>
          </a:r>
        </a:p>
      </dsp:txBody>
      <dsp:txXfrm>
        <a:off x="0" y="0"/>
        <a:ext cx="3187700" cy="225435"/>
      </dsp:txXfrm>
    </dsp:sp>
    <dsp:sp modelId="{75BF2A4F-289F-4B3A-AB67-0E19965E2AD0}">
      <dsp:nvSpPr>
        <dsp:cNvPr id="0" name=""/>
        <dsp:cNvSpPr/>
      </dsp:nvSpPr>
      <dsp:spPr>
        <a:xfrm>
          <a:off x="0" y="217353"/>
          <a:ext cx="1593850" cy="1040130"/>
        </a:xfrm>
        <a:prstGeom prst="rect">
          <a:avLst/>
        </a:prstGeom>
        <a:noFill/>
        <a:ln w="19050" cap="flat" cmpd="sng" algn="ctr">
          <a:solidFill>
            <a:srgbClr val="6CB83A">
              <a:alpha val="5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Century Gothic" panose="020B0502020202020204" pitchFamily="34" charset="0"/>
            </a:rPr>
            <a:t>A single-use virtual card number for each hotel transaction and associated with a specific user.  </a:t>
          </a:r>
        </a:p>
      </dsp:txBody>
      <dsp:txXfrm>
        <a:off x="0" y="217353"/>
        <a:ext cx="1593850" cy="1040130"/>
      </dsp:txXfrm>
    </dsp:sp>
    <dsp:sp modelId="{7526AE74-F538-4743-9399-F3525E402382}">
      <dsp:nvSpPr>
        <dsp:cNvPr id="0" name=""/>
        <dsp:cNvSpPr/>
      </dsp:nvSpPr>
      <dsp:spPr>
        <a:xfrm>
          <a:off x="1593850" y="217218"/>
          <a:ext cx="1593850" cy="1040130"/>
        </a:xfrm>
        <a:prstGeom prst="rect">
          <a:avLst/>
        </a:prstGeom>
        <a:noFill/>
        <a:ln w="19050" cap="flat" cmpd="sng" algn="ctr">
          <a:solidFill>
            <a:srgbClr val="6CB83A">
              <a:alpha val="5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Century Gothic" panose="020B0502020202020204" pitchFamily="34" charset="0"/>
            </a:rPr>
            <a:t>Travelers must book hotel reservations on Concur or with CI Azumano to use the virtual card.</a:t>
          </a:r>
        </a:p>
      </dsp:txBody>
      <dsp:txXfrm>
        <a:off x="1593850" y="217218"/>
        <a:ext cx="1593850" cy="1040130"/>
      </dsp:txXfrm>
    </dsp:sp>
    <dsp:sp modelId="{15126AD1-9649-40DB-BF33-A4E6271F2A21}">
      <dsp:nvSpPr>
        <dsp:cNvPr id="0" name=""/>
        <dsp:cNvSpPr/>
      </dsp:nvSpPr>
      <dsp:spPr>
        <a:xfrm>
          <a:off x="0" y="1467963"/>
          <a:ext cx="3187700" cy="115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EB498-1A19-4924-A5BF-5D73C00A78DE}">
      <dsp:nvSpPr>
        <dsp:cNvPr id="0" name=""/>
        <dsp:cNvSpPr/>
      </dsp:nvSpPr>
      <dsp:spPr>
        <a:xfrm>
          <a:off x="3359" y="508747"/>
          <a:ext cx="1004205" cy="15010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6CB83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Century Gothic" panose="020B0502020202020204" pitchFamily="34" charset="0"/>
            </a:rPr>
            <a:t>Download the Conferma App from your preferred App Store. </a:t>
          </a:r>
        </a:p>
      </dsp:txBody>
      <dsp:txXfrm>
        <a:off x="32771" y="538159"/>
        <a:ext cx="945381" cy="1442188"/>
      </dsp:txXfrm>
    </dsp:sp>
    <dsp:sp modelId="{3C25CA5E-379F-4DEE-8B09-F59948F79CE2}">
      <dsp:nvSpPr>
        <dsp:cNvPr id="0" name=""/>
        <dsp:cNvSpPr/>
      </dsp:nvSpPr>
      <dsp:spPr>
        <a:xfrm>
          <a:off x="1107985" y="1134732"/>
          <a:ext cx="212891" cy="249042"/>
        </a:xfrm>
        <a:prstGeom prst="rightArrow">
          <a:avLst>
            <a:gd name="adj1" fmla="val 60000"/>
            <a:gd name="adj2" fmla="val 50000"/>
          </a:avLst>
        </a:prstGeom>
        <a:solidFill>
          <a:srgbClr val="6CB83A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1107985" y="1184540"/>
        <a:ext cx="149024" cy="149426"/>
      </dsp:txXfrm>
    </dsp:sp>
    <dsp:sp modelId="{9C42D39C-C709-4493-8B9E-97DCF299C1A6}">
      <dsp:nvSpPr>
        <dsp:cNvPr id="0" name=""/>
        <dsp:cNvSpPr/>
      </dsp:nvSpPr>
      <dsp:spPr>
        <a:xfrm>
          <a:off x="1409247" y="508747"/>
          <a:ext cx="1004205" cy="15010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6CB83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Century Gothic" panose="020B0502020202020204" pitchFamily="34" charset="0"/>
            </a:rPr>
            <a:t>Use the same email address    as your Concur account.</a:t>
          </a:r>
        </a:p>
      </dsp:txBody>
      <dsp:txXfrm>
        <a:off x="1438659" y="538159"/>
        <a:ext cx="945381" cy="1442188"/>
      </dsp:txXfrm>
    </dsp:sp>
    <dsp:sp modelId="{42F801AF-38A0-4AE0-97B0-B7DB16BCB3EB}">
      <dsp:nvSpPr>
        <dsp:cNvPr id="0" name=""/>
        <dsp:cNvSpPr/>
      </dsp:nvSpPr>
      <dsp:spPr>
        <a:xfrm>
          <a:off x="2513873" y="1134732"/>
          <a:ext cx="212891" cy="249042"/>
        </a:xfrm>
        <a:prstGeom prst="rightArrow">
          <a:avLst>
            <a:gd name="adj1" fmla="val 60000"/>
            <a:gd name="adj2" fmla="val 50000"/>
          </a:avLst>
        </a:prstGeom>
        <a:solidFill>
          <a:srgbClr val="6CB83A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2513873" y="1184540"/>
        <a:ext cx="149024" cy="149426"/>
      </dsp:txXfrm>
    </dsp:sp>
    <dsp:sp modelId="{955A4009-86F6-472D-9ED1-7EF9032615DD}">
      <dsp:nvSpPr>
        <dsp:cNvPr id="0" name=""/>
        <dsp:cNvSpPr/>
      </dsp:nvSpPr>
      <dsp:spPr>
        <a:xfrm>
          <a:off x="2815134" y="508747"/>
          <a:ext cx="1004205" cy="1501012"/>
        </a:xfrm>
        <a:prstGeom prst="roundRect">
          <a:avLst>
            <a:gd name="adj" fmla="val 10000"/>
          </a:avLst>
        </a:prstGeom>
        <a:solidFill>
          <a:schemeClr val="bg1"/>
        </a:solidFill>
        <a:ln w="19050" cap="flat" cmpd="sng" algn="ctr">
          <a:solidFill>
            <a:srgbClr val="6CB83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Century Gothic" panose="020B0502020202020204" pitchFamily="34" charset="0"/>
            </a:rPr>
            <a:t>Hotel stays that are booked after the app has been set up will appear.</a:t>
          </a:r>
        </a:p>
      </dsp:txBody>
      <dsp:txXfrm>
        <a:off x="2844546" y="538159"/>
        <a:ext cx="945381" cy="14421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55E36A-1C44-4838-A179-1DCEA35F68A0}">
      <dsp:nvSpPr>
        <dsp:cNvPr id="0" name=""/>
        <dsp:cNvSpPr/>
      </dsp:nvSpPr>
      <dsp:spPr>
        <a:xfrm>
          <a:off x="0" y="0"/>
          <a:ext cx="3236075" cy="2225736"/>
        </a:xfrm>
        <a:prstGeom prst="roundRect">
          <a:avLst>
            <a:gd name="adj" fmla="val 5000"/>
          </a:avLst>
        </a:prstGeom>
        <a:solidFill>
          <a:srgbClr val="063D8B">
            <a:alpha val="50000"/>
          </a:srgb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>
              <a:solidFill>
                <a:schemeClr val="bg1"/>
              </a:solidFill>
              <a:latin typeface="Century Gothic" panose="020B0502020202020204" pitchFamily="34" charset="0"/>
            </a:rPr>
            <a:t>Booking with a Virtual Card</a:t>
          </a:r>
        </a:p>
      </dsp:txBody>
      <dsp:txXfrm rot="16200000">
        <a:off x="-588944" y="588944"/>
        <a:ext cx="1825103" cy="6472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8F1D4-C6C2-4016-AF19-77C5168448E1}">
      <dsp:nvSpPr>
        <dsp:cNvPr id="0" name=""/>
        <dsp:cNvSpPr/>
      </dsp:nvSpPr>
      <dsp:spPr>
        <a:xfrm>
          <a:off x="0" y="0"/>
          <a:ext cx="3255375" cy="2944954"/>
        </a:xfrm>
        <a:prstGeom prst="roundRect">
          <a:avLst>
            <a:gd name="adj" fmla="val 5000"/>
          </a:avLst>
        </a:prstGeom>
        <a:solidFill>
          <a:srgbClr val="6CB83A">
            <a:alpha val="50000"/>
          </a:srgb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53340" bIns="0" numCol="1" spcCol="1270" anchor="t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>
              <a:solidFill>
                <a:srgbClr val="063D8B"/>
              </a:solidFill>
              <a:latin typeface="Century Gothic" panose="020B0502020202020204" pitchFamily="34" charset="0"/>
            </a:rPr>
            <a:t>Accessing the Virtual Card on Conferma App</a:t>
          </a:r>
        </a:p>
      </dsp:txBody>
      <dsp:txXfrm rot="16200000">
        <a:off x="-881893" y="881893"/>
        <a:ext cx="2414862" cy="6510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36244C-48A7-43EE-AFDA-72D7762EB3DA}">
      <dsp:nvSpPr>
        <dsp:cNvPr id="0" name=""/>
        <dsp:cNvSpPr/>
      </dsp:nvSpPr>
      <dsp:spPr>
        <a:xfrm>
          <a:off x="778244" y="1008764"/>
          <a:ext cx="91440" cy="3484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423"/>
              </a:lnTo>
            </a:path>
          </a:pathLst>
        </a:custGeom>
        <a:noFill/>
        <a:ln w="38100" cap="flat" cmpd="sng" algn="ctr">
          <a:solidFill>
            <a:srgbClr val="063D8B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14488" y="1181081"/>
        <a:ext cx="18951" cy="3790"/>
      </dsp:txXfrm>
    </dsp:sp>
    <dsp:sp modelId="{F6E59BBE-77F5-43A1-ADD1-09BC8BF997F6}">
      <dsp:nvSpPr>
        <dsp:cNvPr id="0" name=""/>
        <dsp:cNvSpPr/>
      </dsp:nvSpPr>
      <dsp:spPr>
        <a:xfrm>
          <a:off x="0" y="369187"/>
          <a:ext cx="1647929" cy="641377"/>
        </a:xfrm>
        <a:prstGeom prst="rect">
          <a:avLst/>
        </a:prstGeom>
        <a:solidFill>
          <a:srgbClr val="063D8B">
            <a:alpha val="50000"/>
          </a:srgb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bg1"/>
              </a:solidFill>
              <a:latin typeface="Century Gothic"/>
            </a:rPr>
            <a:t>Using Conferma at Check-in</a:t>
          </a:r>
        </a:p>
      </dsp:txBody>
      <dsp:txXfrm>
        <a:off x="0" y="369187"/>
        <a:ext cx="1647929" cy="641377"/>
      </dsp:txXfrm>
    </dsp:sp>
    <dsp:sp modelId="{C9A2B7B8-EEBF-4527-AB07-FAF5A904FDC9}">
      <dsp:nvSpPr>
        <dsp:cNvPr id="0" name=""/>
        <dsp:cNvSpPr/>
      </dsp:nvSpPr>
      <dsp:spPr>
        <a:xfrm>
          <a:off x="778244" y="2417450"/>
          <a:ext cx="91440" cy="3484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423"/>
              </a:lnTo>
            </a:path>
          </a:pathLst>
        </a:custGeom>
        <a:noFill/>
        <a:ln w="38100" cap="flat" cmpd="sng" algn="ctr">
          <a:solidFill>
            <a:srgbClr val="063D8B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14488" y="2589767"/>
        <a:ext cx="18951" cy="3790"/>
      </dsp:txXfrm>
    </dsp:sp>
    <dsp:sp modelId="{A5DA8DCB-0A67-48D9-BA50-A337B04BCC9E}">
      <dsp:nvSpPr>
        <dsp:cNvPr id="0" name=""/>
        <dsp:cNvSpPr/>
      </dsp:nvSpPr>
      <dsp:spPr>
        <a:xfrm>
          <a:off x="0" y="1389588"/>
          <a:ext cx="1647929" cy="10296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63D8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Century Gothic" panose="020B0502020202020204" pitchFamily="34" charset="0"/>
            </a:rPr>
            <a:t>Tell the front desk staff you are using a virtual card to pay for the stay.</a:t>
          </a:r>
        </a:p>
      </dsp:txBody>
      <dsp:txXfrm>
        <a:off x="0" y="1389588"/>
        <a:ext cx="1647929" cy="1029662"/>
      </dsp:txXfrm>
    </dsp:sp>
    <dsp:sp modelId="{04405A86-340D-47C6-8122-9B7F93164B3E}">
      <dsp:nvSpPr>
        <dsp:cNvPr id="0" name=""/>
        <dsp:cNvSpPr/>
      </dsp:nvSpPr>
      <dsp:spPr>
        <a:xfrm>
          <a:off x="778244" y="3500380"/>
          <a:ext cx="91440" cy="3484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423"/>
              </a:lnTo>
            </a:path>
          </a:pathLst>
        </a:custGeom>
        <a:noFill/>
        <a:ln w="38100" cap="flat" cmpd="sng" algn="ctr">
          <a:solidFill>
            <a:srgbClr val="063D8B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14488" y="3672697"/>
        <a:ext cx="18951" cy="3790"/>
      </dsp:txXfrm>
    </dsp:sp>
    <dsp:sp modelId="{17AC236F-7E74-4A87-AA5B-2E370324B463}">
      <dsp:nvSpPr>
        <dsp:cNvPr id="0" name=""/>
        <dsp:cNvSpPr/>
      </dsp:nvSpPr>
      <dsp:spPr>
        <a:xfrm>
          <a:off x="0" y="2798274"/>
          <a:ext cx="1647929" cy="7039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63D8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Century Gothic"/>
            </a:rPr>
            <a:t>Confirm the hotel has received the card information. </a:t>
          </a:r>
        </a:p>
      </dsp:txBody>
      <dsp:txXfrm>
        <a:off x="0" y="2798274"/>
        <a:ext cx="1647929" cy="703906"/>
      </dsp:txXfrm>
    </dsp:sp>
    <dsp:sp modelId="{7C3CF639-449E-4B1E-A1CD-9D5A41D01388}">
      <dsp:nvSpPr>
        <dsp:cNvPr id="0" name=""/>
        <dsp:cNvSpPr/>
      </dsp:nvSpPr>
      <dsp:spPr>
        <a:xfrm>
          <a:off x="778244" y="4782218"/>
          <a:ext cx="91440" cy="3484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423"/>
              </a:lnTo>
            </a:path>
          </a:pathLst>
        </a:custGeom>
        <a:noFill/>
        <a:ln w="38100" cap="flat" cmpd="sng" algn="ctr">
          <a:solidFill>
            <a:srgbClr val="063D8B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14488" y="4954535"/>
        <a:ext cx="18951" cy="3790"/>
      </dsp:txXfrm>
    </dsp:sp>
    <dsp:sp modelId="{F4163615-0734-4BFA-A36F-F89AD5B0030B}">
      <dsp:nvSpPr>
        <dsp:cNvPr id="0" name=""/>
        <dsp:cNvSpPr/>
      </dsp:nvSpPr>
      <dsp:spPr>
        <a:xfrm>
          <a:off x="0" y="3881204"/>
          <a:ext cx="1647929" cy="9028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63D8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entury Gothic"/>
            </a:rPr>
            <a:t>If necessary, resend the card information through the Conferma app.</a:t>
          </a:r>
        </a:p>
      </dsp:txBody>
      <dsp:txXfrm>
        <a:off x="0" y="3881204"/>
        <a:ext cx="1647929" cy="902814"/>
      </dsp:txXfrm>
    </dsp:sp>
    <dsp:sp modelId="{DC71021B-D7C3-48C1-89DD-CC2A1BEDD90E}">
      <dsp:nvSpPr>
        <dsp:cNvPr id="0" name=""/>
        <dsp:cNvSpPr/>
      </dsp:nvSpPr>
      <dsp:spPr>
        <a:xfrm>
          <a:off x="0" y="5163042"/>
          <a:ext cx="1647929" cy="11128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63D8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Century Gothic" panose="020B0502020202020204" pitchFamily="34" charset="0"/>
            </a:rPr>
            <a:t>Give the front desk staff a personal credit card for deposit/incidentals.</a:t>
          </a:r>
        </a:p>
      </dsp:txBody>
      <dsp:txXfrm>
        <a:off x="0" y="5163042"/>
        <a:ext cx="1647929" cy="111281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C1F1CB-2576-4C92-AA27-EDB844FCFA59}">
      <dsp:nvSpPr>
        <dsp:cNvPr id="0" name=""/>
        <dsp:cNvSpPr/>
      </dsp:nvSpPr>
      <dsp:spPr>
        <a:xfrm>
          <a:off x="886893" y="664674"/>
          <a:ext cx="91440" cy="3557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5710"/>
              </a:lnTo>
            </a:path>
          </a:pathLst>
        </a:custGeom>
        <a:noFill/>
        <a:ln w="38100" cap="flat" cmpd="sng" algn="ctr">
          <a:solidFill>
            <a:srgbClr val="6CB83A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922955" y="840596"/>
        <a:ext cx="19315" cy="3866"/>
      </dsp:txXfrm>
    </dsp:sp>
    <dsp:sp modelId="{DEEBF855-1075-4B2D-BB35-2F58702D58E0}">
      <dsp:nvSpPr>
        <dsp:cNvPr id="0" name=""/>
        <dsp:cNvSpPr/>
      </dsp:nvSpPr>
      <dsp:spPr>
        <a:xfrm>
          <a:off x="92807" y="7404"/>
          <a:ext cx="1679612" cy="659069"/>
        </a:xfrm>
        <a:prstGeom prst="rect">
          <a:avLst/>
        </a:prstGeom>
        <a:solidFill>
          <a:srgbClr val="6CB83A">
            <a:alpha val="50000"/>
          </a:srgb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063D8B"/>
              </a:solidFill>
              <a:latin typeface="Century Gothic"/>
            </a:rPr>
            <a:t>Using Conferma at Check-out</a:t>
          </a:r>
        </a:p>
      </dsp:txBody>
      <dsp:txXfrm>
        <a:off x="92807" y="7404"/>
        <a:ext cx="1679612" cy="659069"/>
      </dsp:txXfrm>
    </dsp:sp>
    <dsp:sp modelId="{3C8C7DA4-85DF-4AD1-9C51-416041B4C667}">
      <dsp:nvSpPr>
        <dsp:cNvPr id="0" name=""/>
        <dsp:cNvSpPr/>
      </dsp:nvSpPr>
      <dsp:spPr>
        <a:xfrm>
          <a:off x="886893" y="1725201"/>
          <a:ext cx="91440" cy="3557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5710"/>
              </a:lnTo>
            </a:path>
          </a:pathLst>
        </a:custGeom>
        <a:noFill/>
        <a:ln w="38100" cap="flat" cmpd="sng" algn="ctr">
          <a:solidFill>
            <a:srgbClr val="6CB83A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922955" y="1901123"/>
        <a:ext cx="19315" cy="3866"/>
      </dsp:txXfrm>
    </dsp:sp>
    <dsp:sp modelId="{32B2D4F7-8CA3-47E2-9B56-A4FA6BC1B207}">
      <dsp:nvSpPr>
        <dsp:cNvPr id="0" name=""/>
        <dsp:cNvSpPr/>
      </dsp:nvSpPr>
      <dsp:spPr>
        <a:xfrm>
          <a:off x="92807" y="1052785"/>
          <a:ext cx="1679612" cy="6742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6CB83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Century Gothic"/>
            </a:rPr>
            <a:t>Allow enough time to check-out in person.</a:t>
          </a:r>
        </a:p>
      </dsp:txBody>
      <dsp:txXfrm>
        <a:off x="92807" y="1052785"/>
        <a:ext cx="1679612" cy="674216"/>
      </dsp:txXfrm>
    </dsp:sp>
    <dsp:sp modelId="{10E4174A-8854-4CF7-B3CF-E0BE45912DE3}">
      <dsp:nvSpPr>
        <dsp:cNvPr id="0" name=""/>
        <dsp:cNvSpPr/>
      </dsp:nvSpPr>
      <dsp:spPr>
        <a:xfrm>
          <a:off x="886893" y="3067037"/>
          <a:ext cx="91440" cy="3557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5710"/>
              </a:lnTo>
            </a:path>
          </a:pathLst>
        </a:custGeom>
        <a:noFill/>
        <a:ln w="38100" cap="flat" cmpd="sng" algn="ctr">
          <a:solidFill>
            <a:srgbClr val="6CB83A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922955" y="3242959"/>
        <a:ext cx="19315" cy="3866"/>
      </dsp:txXfrm>
    </dsp:sp>
    <dsp:sp modelId="{EF21A745-BD48-4E02-8306-959B5C7C9411}">
      <dsp:nvSpPr>
        <dsp:cNvPr id="0" name=""/>
        <dsp:cNvSpPr/>
      </dsp:nvSpPr>
      <dsp:spPr>
        <a:xfrm>
          <a:off x="92807" y="2113312"/>
          <a:ext cx="1679612" cy="9555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6CB83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Century Gothic" panose="020B0502020202020204" pitchFamily="34" charset="0"/>
            </a:rPr>
            <a:t>Ensure the hotel charged the room, tax, parking, and resort fees to the virtual card.</a:t>
          </a:r>
        </a:p>
      </dsp:txBody>
      <dsp:txXfrm>
        <a:off x="92807" y="2113312"/>
        <a:ext cx="1679612" cy="955524"/>
      </dsp:txXfrm>
    </dsp:sp>
    <dsp:sp modelId="{F796AD77-3FDF-49ED-9C8C-394DCE6F1E1C}">
      <dsp:nvSpPr>
        <dsp:cNvPr id="0" name=""/>
        <dsp:cNvSpPr/>
      </dsp:nvSpPr>
      <dsp:spPr>
        <a:xfrm>
          <a:off x="886893" y="4453174"/>
          <a:ext cx="91440" cy="3557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5710"/>
              </a:lnTo>
            </a:path>
          </a:pathLst>
        </a:custGeom>
        <a:noFill/>
        <a:ln w="38100" cap="flat" cmpd="sng" algn="ctr">
          <a:solidFill>
            <a:srgbClr val="6CB83A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922955" y="4629096"/>
        <a:ext cx="19315" cy="3866"/>
      </dsp:txXfrm>
    </dsp:sp>
    <dsp:sp modelId="{D524AD40-D10B-4CAA-B3E2-99C9C929A316}">
      <dsp:nvSpPr>
        <dsp:cNvPr id="0" name=""/>
        <dsp:cNvSpPr/>
      </dsp:nvSpPr>
      <dsp:spPr>
        <a:xfrm>
          <a:off x="92807" y="3455148"/>
          <a:ext cx="1679612" cy="9998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6CB83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Century Gothic"/>
            </a:rPr>
            <a:t>Ensure the hotel charged any other incidental charges to your personal credit card.</a:t>
          </a:r>
        </a:p>
      </dsp:txBody>
      <dsp:txXfrm>
        <a:off x="92807" y="3455148"/>
        <a:ext cx="1679612" cy="999826"/>
      </dsp:txXfrm>
    </dsp:sp>
    <dsp:sp modelId="{C398FAA1-8879-4A12-969D-807856AF5C84}">
      <dsp:nvSpPr>
        <dsp:cNvPr id="0" name=""/>
        <dsp:cNvSpPr/>
      </dsp:nvSpPr>
      <dsp:spPr>
        <a:xfrm>
          <a:off x="886893" y="6531577"/>
          <a:ext cx="91440" cy="3557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5710"/>
              </a:lnTo>
            </a:path>
          </a:pathLst>
        </a:custGeom>
        <a:noFill/>
        <a:ln w="38100" cap="flat" cmpd="sng" algn="ctr">
          <a:solidFill>
            <a:srgbClr val="6CB83A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922955" y="6707499"/>
        <a:ext cx="19315" cy="3866"/>
      </dsp:txXfrm>
    </dsp:sp>
    <dsp:sp modelId="{CC854A19-AE15-4CB5-AECB-6D896344FFCD}">
      <dsp:nvSpPr>
        <dsp:cNvPr id="0" name=""/>
        <dsp:cNvSpPr/>
      </dsp:nvSpPr>
      <dsp:spPr>
        <a:xfrm>
          <a:off x="92807" y="4841285"/>
          <a:ext cx="1679612" cy="16920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6CB83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Century Gothic"/>
            </a:rPr>
            <a:t>Request 2 folios: one for the virtual card-paid room + tax, and one for any personal or incidental expenses charged to your personal credit card.</a:t>
          </a:r>
        </a:p>
      </dsp:txBody>
      <dsp:txXfrm>
        <a:off x="92807" y="4841285"/>
        <a:ext cx="1679612" cy="1692092"/>
      </dsp:txXfrm>
    </dsp:sp>
    <dsp:sp modelId="{DB619626-8985-425B-B1F6-BC6CF2405AF2}">
      <dsp:nvSpPr>
        <dsp:cNvPr id="0" name=""/>
        <dsp:cNvSpPr/>
      </dsp:nvSpPr>
      <dsp:spPr>
        <a:xfrm>
          <a:off x="92807" y="6919688"/>
          <a:ext cx="1679612" cy="8124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6CB83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Century Gothic" panose="020B0502020202020204" pitchFamily="34" charset="0"/>
            </a:rPr>
            <a:t>Upload the folios in Conferma app for reconciliation purposes.</a:t>
          </a:r>
        </a:p>
      </dsp:txBody>
      <dsp:txXfrm>
        <a:off x="92807" y="6919688"/>
        <a:ext cx="1679612" cy="81241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566F0-4E15-4660-A328-CA41A329D028}">
      <dsp:nvSpPr>
        <dsp:cNvPr id="0" name=""/>
        <dsp:cNvSpPr/>
      </dsp:nvSpPr>
      <dsp:spPr>
        <a:xfrm>
          <a:off x="0" y="84478"/>
          <a:ext cx="5509845" cy="1773165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7625" tIns="354076" rIns="427625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>
              <a:latin typeface="Century Gothic" panose="020B0502020202020204" pitchFamily="34" charset="0"/>
            </a:rPr>
            <a:t>As a traveler, your first resource is your agency Travel Coordinator(s).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>
              <a:latin typeface="Century Gothic" panose="020B0502020202020204" pitchFamily="34" charset="0"/>
            </a:rPr>
            <a:t>App Help: email </a:t>
          </a:r>
          <a:r>
            <a:rPr lang="en-US" sz="1200" kern="1200">
              <a:latin typeface="Century Gothic" panose="020B0502020202020204" pitchFamily="34" charset="0"/>
              <a:hlinkClick xmlns:r="http://schemas.openxmlformats.org/officeDocument/2006/relationships" r:id="rId1"/>
            </a:rPr>
            <a:t>AppUsers@conferma.com </a:t>
          </a:r>
          <a:endParaRPr lang="en-US" sz="1200" kern="1200">
            <a:latin typeface="Century Gothic" panose="020B05020202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>
              <a:latin typeface="Century Gothic" panose="020B0502020202020204" pitchFamily="34" charset="0"/>
              <a:hlinkClick xmlns:r="http://schemas.openxmlformats.org/officeDocument/2006/relationships" r:id="rId2"/>
            </a:rPr>
            <a:t>Conferma App Guide</a:t>
          </a:r>
          <a:endParaRPr lang="en-US" sz="1200" kern="1200">
            <a:latin typeface="Century Gothic" panose="020B05020202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>
              <a:latin typeface="Century Gothic" panose="020B0502020202020204" pitchFamily="34" charset="0"/>
              <a:hlinkClick xmlns:r="http://schemas.openxmlformats.org/officeDocument/2006/relationships" r:id="rId3"/>
            </a:rPr>
            <a:t>Lodging Resources</a:t>
          </a:r>
          <a:endParaRPr lang="en-US" sz="1200" kern="1200">
            <a:latin typeface="Century Gothic" panose="020B05020202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200" kern="1200">
              <a:latin typeface="Century Gothic" panose="020B0502020202020204" pitchFamily="34" charset="0"/>
              <a:hlinkClick xmlns:r="http://schemas.openxmlformats.org/officeDocument/2006/relationships" r:id="rId4"/>
            </a:rPr>
            <a:t>SAM 4117.3</a:t>
          </a:r>
          <a:endParaRPr lang="en-US" sz="1200" kern="1200">
            <a:latin typeface="Century Gothic" panose="020B05020202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>
              <a:latin typeface="Century Gothic" panose="020B0502020202020204" pitchFamily="34" charset="0"/>
              <a:hlinkClick xmlns:r="http://schemas.openxmlformats.org/officeDocument/2006/relationships" r:id="rId5"/>
            </a:rPr>
            <a:t>Virtual Payment and Virtual Card Number Resources</a:t>
          </a:r>
          <a:endParaRPr lang="en-US" sz="1200" kern="1200">
            <a:latin typeface="Century Gothic" panose="020B0502020202020204" pitchFamily="34" charset="0"/>
          </a:endParaRPr>
        </a:p>
      </dsp:txBody>
      <dsp:txXfrm>
        <a:off x="0" y="84478"/>
        <a:ext cx="5509845" cy="1773165"/>
      </dsp:txXfrm>
    </dsp:sp>
    <dsp:sp modelId="{1E164C79-2087-4B63-875E-9618C89F1FC0}">
      <dsp:nvSpPr>
        <dsp:cNvPr id="0" name=""/>
        <dsp:cNvSpPr/>
      </dsp:nvSpPr>
      <dsp:spPr>
        <a:xfrm>
          <a:off x="385083" y="115821"/>
          <a:ext cx="4103963" cy="305893"/>
        </a:xfrm>
        <a:prstGeom prst="roundRect">
          <a:avLst/>
        </a:prstGeom>
        <a:solidFill>
          <a:srgbClr val="063D8B">
            <a:alpha val="50000"/>
          </a:srgb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781" tIns="0" rIns="145781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>
              <a:solidFill>
                <a:schemeClr val="bg1"/>
              </a:solidFill>
              <a:latin typeface="Century Gothic" panose="020B0502020202020204" pitchFamily="34" charset="0"/>
            </a:rPr>
            <a:t>Additional Resources</a:t>
          </a:r>
        </a:p>
      </dsp:txBody>
      <dsp:txXfrm>
        <a:off x="400015" y="130753"/>
        <a:ext cx="4074099" cy="2760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BB8C7-DDEC-4DE1-BF6D-B91921E223A0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143000"/>
            <a:ext cx="2146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149F81-13F9-4998-8108-CBC142BD9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675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149F81-13F9-4998-8108-CBC142BD9B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55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720956"/>
            <a:ext cx="6217920" cy="3660987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523125"/>
            <a:ext cx="5486400" cy="2538835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E524-05F2-4B21-9C82-F43D90AF7A9E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A4A6-2BCF-4165-A8C2-3242CB11C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479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E524-05F2-4B21-9C82-F43D90AF7A9E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A4A6-2BCF-4165-A8C2-3242CB11C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2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59858"/>
            <a:ext cx="1577340" cy="89114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59858"/>
            <a:ext cx="4640580" cy="89114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E524-05F2-4B21-9C82-F43D90AF7A9E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A4A6-2BCF-4165-A8C2-3242CB11C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563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E524-05F2-4B21-9C82-F43D90AF7A9E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A4A6-2BCF-4165-A8C2-3242CB11C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70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621600"/>
            <a:ext cx="6309360" cy="43741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7037179"/>
            <a:ext cx="6309360" cy="2300287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>
                    <a:tint val="82000"/>
                  </a:schemeClr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E524-05F2-4B21-9C82-F43D90AF7A9E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A4A6-2BCF-4165-A8C2-3242CB11C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834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799291"/>
            <a:ext cx="3108960" cy="66720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799291"/>
            <a:ext cx="3108960" cy="66720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E524-05F2-4B21-9C82-F43D90AF7A9E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A4A6-2BCF-4165-A8C2-3242CB11C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8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59861"/>
            <a:ext cx="6309360" cy="20325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577783"/>
            <a:ext cx="3094672" cy="1263332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841115"/>
            <a:ext cx="3094672" cy="56497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577783"/>
            <a:ext cx="3109913" cy="1263332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841115"/>
            <a:ext cx="3109913" cy="56497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E524-05F2-4B21-9C82-F43D90AF7A9E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A4A6-2BCF-4165-A8C2-3242CB11C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913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E524-05F2-4B21-9C82-F43D90AF7A9E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A4A6-2BCF-4165-A8C2-3242CB11C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65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E524-05F2-4B21-9C82-F43D90AF7A9E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A4A6-2BCF-4165-A8C2-3242CB11C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71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701040"/>
            <a:ext cx="2359342" cy="245364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514054"/>
            <a:ext cx="3703320" cy="7472892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154680"/>
            <a:ext cx="2359342" cy="5844435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E524-05F2-4B21-9C82-F43D90AF7A9E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A4A6-2BCF-4165-A8C2-3242CB11C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3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701040"/>
            <a:ext cx="2359342" cy="245364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514054"/>
            <a:ext cx="3703320" cy="7472892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154680"/>
            <a:ext cx="2359342" cy="5844435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E524-05F2-4B21-9C82-F43D90AF7A9E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A4A6-2BCF-4165-A8C2-3242CB11C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45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59861"/>
            <a:ext cx="6309360" cy="2032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799291"/>
            <a:ext cx="6309360" cy="66720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9746406"/>
            <a:ext cx="1645920" cy="5598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F5E524-05F2-4B21-9C82-F43D90AF7A9E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9746406"/>
            <a:ext cx="2468880" cy="5598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9746406"/>
            <a:ext cx="1645920" cy="5598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EBA4A6-2BCF-4165-A8C2-3242CB11C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61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26" Type="http://schemas.openxmlformats.org/officeDocument/2006/relationships/diagramColors" Target="../diagrams/colors5.xml"/><Relationship Id="rId39" Type="http://schemas.openxmlformats.org/officeDocument/2006/relationships/diagramLayout" Target="../diagrams/layout8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34" Type="http://schemas.openxmlformats.org/officeDocument/2006/relationships/diagramLayout" Target="../diagrams/layout7.xml"/><Relationship Id="rId42" Type="http://schemas.microsoft.com/office/2007/relationships/diagramDrawing" Target="../diagrams/drawing8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5" Type="http://schemas.openxmlformats.org/officeDocument/2006/relationships/diagramQuickStyle" Target="../diagrams/quickStyle5.xml"/><Relationship Id="rId33" Type="http://schemas.openxmlformats.org/officeDocument/2006/relationships/diagramData" Target="../diagrams/data7.xml"/><Relationship Id="rId38" Type="http://schemas.openxmlformats.org/officeDocument/2006/relationships/diagramData" Target="../diagrams/data8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29" Type="http://schemas.openxmlformats.org/officeDocument/2006/relationships/diagramLayout" Target="../diagrams/layout6.xml"/><Relationship Id="rId41" Type="http://schemas.openxmlformats.org/officeDocument/2006/relationships/diagramColors" Target="../diagrams/colors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openxmlformats.org/officeDocument/2006/relationships/diagramLayout" Target="../diagrams/layout5.xml"/><Relationship Id="rId32" Type="http://schemas.microsoft.com/office/2007/relationships/diagramDrawing" Target="../diagrams/drawing6.xml"/><Relationship Id="rId37" Type="http://schemas.microsoft.com/office/2007/relationships/diagramDrawing" Target="../diagrams/drawing7.xml"/><Relationship Id="rId40" Type="http://schemas.openxmlformats.org/officeDocument/2006/relationships/diagramQuickStyle" Target="../diagrams/quickStyle8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23" Type="http://schemas.openxmlformats.org/officeDocument/2006/relationships/diagramData" Target="../diagrams/data5.xml"/><Relationship Id="rId28" Type="http://schemas.openxmlformats.org/officeDocument/2006/relationships/diagramData" Target="../diagrams/data6.xml"/><Relationship Id="rId36" Type="http://schemas.openxmlformats.org/officeDocument/2006/relationships/diagramColors" Target="../diagrams/colors7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31" Type="http://schemas.openxmlformats.org/officeDocument/2006/relationships/diagramColors" Target="../diagrams/colors6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Relationship Id="rId27" Type="http://schemas.microsoft.com/office/2007/relationships/diagramDrawing" Target="../diagrams/drawing5.xml"/><Relationship Id="rId30" Type="http://schemas.openxmlformats.org/officeDocument/2006/relationships/diagramQuickStyle" Target="../diagrams/quickStyle6.xml"/><Relationship Id="rId35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936E4-0294-6704-2B58-87ED130CC5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7315200" cy="375718"/>
          </a:xfrm>
        </p:spPr>
        <p:txBody>
          <a:bodyPr>
            <a:noAutofit/>
          </a:bodyPr>
          <a:lstStyle/>
          <a:p>
            <a:r>
              <a:rPr lang="en-US" sz="1800" b="1">
                <a:solidFill>
                  <a:srgbClr val="6CB83A"/>
                </a:solidFill>
                <a:latin typeface="Century Gothic" panose="020B0502020202020204" pitchFamily="34" charset="0"/>
              </a:rPr>
              <a:t>Statewide Travel Program </a:t>
            </a:r>
            <a:r>
              <a:rPr lang="en-US" sz="1800" b="1">
                <a:solidFill>
                  <a:srgbClr val="063D8B"/>
                </a:solidFill>
                <a:latin typeface="Century Gothic" panose="020B0502020202020204" pitchFamily="34" charset="0"/>
              </a:rPr>
              <a:t>Conferma Quick Guide for Travelers</a:t>
            </a:r>
          </a:p>
        </p:txBody>
      </p:sp>
      <p:graphicFrame>
        <p:nvGraphicFramePr>
          <p:cNvPr id="5" name="Diagram 4" descr="What is Conferma?">
            <a:extLst>
              <a:ext uri="{FF2B5EF4-FFF2-40B4-BE49-F238E27FC236}">
                <a16:creationId xmlns:a16="http://schemas.microsoft.com/office/drawing/2014/main" id="{B26F1CA6-FD03-5A1A-D820-FF0DB36F71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8804764"/>
              </p:ext>
            </p:extLst>
          </p:nvPr>
        </p:nvGraphicFramePr>
        <p:xfrm>
          <a:off x="101600" y="411066"/>
          <a:ext cx="3187700" cy="1942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4" name="Diagram 13" descr="What is the virtual card?">
            <a:extLst>
              <a:ext uri="{FF2B5EF4-FFF2-40B4-BE49-F238E27FC236}">
                <a16:creationId xmlns:a16="http://schemas.microsoft.com/office/drawing/2014/main" id="{0898522C-F51A-CC01-BEB3-8366559473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6720374"/>
              </p:ext>
            </p:extLst>
          </p:nvPr>
        </p:nvGraphicFramePr>
        <p:xfrm>
          <a:off x="109416" y="1991956"/>
          <a:ext cx="3187700" cy="165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4626AD6-3EF0-2018-A4FB-A555F22DE7BA}"/>
              </a:ext>
            </a:extLst>
          </p:cNvPr>
          <p:cNvSpPr/>
          <p:nvPr/>
        </p:nvSpPr>
        <p:spPr>
          <a:xfrm>
            <a:off x="4175071" y="403641"/>
            <a:ext cx="2285619" cy="286992"/>
          </a:xfrm>
          <a:prstGeom prst="roundRect">
            <a:avLst/>
          </a:prstGeom>
          <a:solidFill>
            <a:srgbClr val="6CB83A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rgbClr val="063D8B"/>
                </a:solidFill>
                <a:latin typeface="Century Gothic" panose="020B0502020202020204" pitchFamily="34" charset="0"/>
              </a:rPr>
              <a:t>Access the Mobile App</a:t>
            </a:r>
          </a:p>
        </p:txBody>
      </p:sp>
      <p:graphicFrame>
        <p:nvGraphicFramePr>
          <p:cNvPr id="7" name="Diagram 6" descr="Access the Mobile App">
            <a:extLst>
              <a:ext uri="{FF2B5EF4-FFF2-40B4-BE49-F238E27FC236}">
                <a16:creationId xmlns:a16="http://schemas.microsoft.com/office/drawing/2014/main" id="{9D67CFC4-77B1-B3AF-B0AC-AC8603F79F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5271005"/>
              </p:ext>
            </p:extLst>
          </p:nvPr>
        </p:nvGraphicFramePr>
        <p:xfrm>
          <a:off x="3406531" y="231731"/>
          <a:ext cx="3822700" cy="2518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6" name="Diagram 15" descr="Booking with a virtual card">
            <a:extLst>
              <a:ext uri="{FF2B5EF4-FFF2-40B4-BE49-F238E27FC236}">
                <a16:creationId xmlns:a16="http://schemas.microsoft.com/office/drawing/2014/main" id="{ACD99A4A-EE0A-9502-821B-99E985EA1E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9247780"/>
              </p:ext>
            </p:extLst>
          </p:nvPr>
        </p:nvGraphicFramePr>
        <p:xfrm>
          <a:off x="115748" y="3350687"/>
          <a:ext cx="3236075" cy="2225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092A359A-4BA3-EBD7-C266-8A1394C42EF3}"/>
              </a:ext>
            </a:extLst>
          </p:cNvPr>
          <p:cNvSpPr/>
          <p:nvPr/>
        </p:nvSpPr>
        <p:spPr>
          <a:xfrm>
            <a:off x="636330" y="3488687"/>
            <a:ext cx="2652970" cy="1949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>
              <a:buFont typeface="Arial" panose="020B0604020202020204" pitchFamily="34" charset="0"/>
              <a:buNone/>
            </a:pPr>
            <a:r>
              <a:rPr lang="en-US" sz="1200">
                <a:solidFill>
                  <a:schemeClr val="tx1"/>
                </a:solidFill>
                <a:latin typeface="Century Gothic" panose="020B0502020202020204" pitchFamily="34" charset="0"/>
              </a:rPr>
              <a:t>When booking on Concur, choose ‘Virtual Payment’ on the ‘Review and Reserve Hotel’ page.</a:t>
            </a:r>
          </a:p>
          <a:p>
            <a:endParaRPr lang="en-US" sz="1200">
              <a:solidFill>
                <a:schemeClr val="tx1"/>
              </a:solidFill>
              <a:latin typeface="Century Gothic"/>
            </a:endParaRPr>
          </a:p>
          <a:p>
            <a:pPr lvl="0">
              <a:buFont typeface="Arial" panose="020B0604020202020204" pitchFamily="34" charset="0"/>
              <a:buNone/>
            </a:pPr>
            <a:r>
              <a:rPr lang="en-US" sz="1200">
                <a:solidFill>
                  <a:schemeClr val="tx1"/>
                </a:solidFill>
                <a:latin typeface="Century Gothic" panose="020B0502020202020204" pitchFamily="34" charset="0"/>
              </a:rPr>
              <a:t>When booking with CI Azumano, let the travel agent know you would like to use the virtual card.</a:t>
            </a:r>
          </a:p>
          <a:p>
            <a:pPr lvl="0">
              <a:buFont typeface="Arial" panose="020B0604020202020204" pitchFamily="34" charset="0"/>
              <a:buNone/>
            </a:pPr>
            <a:r>
              <a:rPr lang="en-US" sz="1200">
                <a:solidFill>
                  <a:schemeClr val="tx1"/>
                </a:solidFill>
                <a:latin typeface="Century Gothic" panose="020B0502020202020204" pitchFamily="34" charset="0"/>
              </a:rPr>
              <a:t>To change or cancel the booking, contact CI Azumano.</a:t>
            </a:r>
          </a:p>
        </p:txBody>
      </p:sp>
      <p:graphicFrame>
        <p:nvGraphicFramePr>
          <p:cNvPr id="15" name="Diagram 14" descr="Accessing the Virtual Card on Conferma App">
            <a:extLst>
              <a:ext uri="{FF2B5EF4-FFF2-40B4-BE49-F238E27FC236}">
                <a16:creationId xmlns:a16="http://schemas.microsoft.com/office/drawing/2014/main" id="{97A0CA29-3903-1926-D710-929353D782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2610843"/>
              </p:ext>
            </p:extLst>
          </p:nvPr>
        </p:nvGraphicFramePr>
        <p:xfrm>
          <a:off x="109416" y="5714423"/>
          <a:ext cx="3255375" cy="29449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36AC794F-E1CF-3687-FEAF-EDDCCA76FDBE}"/>
              </a:ext>
            </a:extLst>
          </p:cNvPr>
          <p:cNvSpPr/>
          <p:nvPr/>
        </p:nvSpPr>
        <p:spPr>
          <a:xfrm>
            <a:off x="616660" y="5857749"/>
            <a:ext cx="2652970" cy="26583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100" dirty="0">
                <a:solidFill>
                  <a:schemeClr val="tx1"/>
                </a:solidFill>
                <a:latin typeface="Century Gothic"/>
              </a:rPr>
              <a:t>When a hotel is booked through Concur or CI Azumano, a card automatically deploys through Conferma.</a:t>
            </a:r>
          </a:p>
          <a:p>
            <a:endParaRPr lang="en-US" sz="1100" dirty="0">
              <a:solidFill>
                <a:schemeClr val="tx1"/>
              </a:solidFill>
              <a:latin typeface="Century Gothic"/>
            </a:endParaRPr>
          </a:p>
          <a:p>
            <a:pPr lvl="0"/>
            <a:r>
              <a:rPr lang="en-US" sz="1100" dirty="0">
                <a:solidFill>
                  <a:schemeClr val="tx1"/>
                </a:solidFill>
                <a:latin typeface="Century Gothic"/>
              </a:rPr>
              <a:t>Click ‘Activities’ to see the card and lodging information.</a:t>
            </a:r>
          </a:p>
          <a:p>
            <a:endParaRPr lang="en-US" sz="1100" dirty="0">
              <a:solidFill>
                <a:schemeClr val="tx1"/>
              </a:solidFill>
              <a:latin typeface="Century Gothic"/>
            </a:endParaRPr>
          </a:p>
          <a:p>
            <a:pPr lvl="0"/>
            <a:r>
              <a:rPr lang="en-US" sz="1100" dirty="0">
                <a:solidFill>
                  <a:schemeClr val="tx1"/>
                </a:solidFill>
                <a:latin typeface="Century Gothic"/>
              </a:rPr>
              <a:t>Click ‘Send Authorization’ to re-send the Conferma authorization form to the hotel. Ensure the contact information is accurate.</a:t>
            </a:r>
          </a:p>
          <a:p>
            <a:endParaRPr lang="en-US" sz="1100" dirty="0">
              <a:solidFill>
                <a:schemeClr val="tx1"/>
              </a:solidFill>
              <a:latin typeface="Century Gothic"/>
            </a:endParaRPr>
          </a:p>
          <a:p>
            <a:pPr lvl="0"/>
            <a:r>
              <a:rPr lang="en-US" sz="1100" dirty="0">
                <a:solidFill>
                  <a:schemeClr val="tx1"/>
                </a:solidFill>
                <a:latin typeface="Century Gothic"/>
              </a:rPr>
              <a:t>Click ‘Message History’ to see the information Conferma has already sent to the hotel.</a:t>
            </a:r>
          </a:p>
        </p:txBody>
      </p:sp>
      <p:graphicFrame>
        <p:nvGraphicFramePr>
          <p:cNvPr id="10" name="Diagram 9" descr="Using Conferma at Check-In">
            <a:extLst>
              <a:ext uri="{FF2B5EF4-FFF2-40B4-BE49-F238E27FC236}">
                <a16:creationId xmlns:a16="http://schemas.microsoft.com/office/drawing/2014/main" id="{57B9E341-1D5B-1521-E457-C0C8541AF9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4491514"/>
              </p:ext>
            </p:extLst>
          </p:nvPr>
        </p:nvGraphicFramePr>
        <p:xfrm>
          <a:off x="3542816" y="2086015"/>
          <a:ext cx="1647929" cy="6645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  <p:graphicFrame>
        <p:nvGraphicFramePr>
          <p:cNvPr id="9" name="Diagram 8" descr="Using Conferma at Check-out">
            <a:extLst>
              <a:ext uri="{FF2B5EF4-FFF2-40B4-BE49-F238E27FC236}">
                <a16:creationId xmlns:a16="http://schemas.microsoft.com/office/drawing/2014/main" id="{F0F52C45-E235-CF72-D50E-0886B6F93A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266112"/>
              </p:ext>
            </p:extLst>
          </p:nvPr>
        </p:nvGraphicFramePr>
        <p:xfrm>
          <a:off x="5412424" y="2456165"/>
          <a:ext cx="1865227" cy="7739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3" r:lo="rId34" r:qs="rId35" r:cs="rId36"/>
          </a:graphicData>
        </a:graphic>
      </p:graphicFrame>
      <p:graphicFrame>
        <p:nvGraphicFramePr>
          <p:cNvPr id="6" name="Diagram 5" descr="Additional Resources">
            <a:extLst>
              <a:ext uri="{FF2B5EF4-FFF2-40B4-BE49-F238E27FC236}">
                <a16:creationId xmlns:a16="http://schemas.microsoft.com/office/drawing/2014/main" id="{C1A70FD3-2FE3-1D4E-8BEA-368CDABED2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7297557"/>
              </p:ext>
            </p:extLst>
          </p:nvPr>
        </p:nvGraphicFramePr>
        <p:xfrm>
          <a:off x="0" y="8659376"/>
          <a:ext cx="5509845" cy="1942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8" r:lo="rId39" r:qs="rId40" r:cs="rId41"/>
          </a:graphicData>
        </a:graphic>
      </p:graphicFrame>
    </p:spTree>
    <p:extLst>
      <p:ext uri="{BB962C8B-B14F-4D97-AF65-F5344CB8AC3E}">
        <p14:creationId xmlns:p14="http://schemas.microsoft.com/office/powerpoint/2010/main" val="1913091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A278C8F70F5D4EB291641FDE18D036" ma:contentTypeVersion="14" ma:contentTypeDescription="Create a new document." ma:contentTypeScope="" ma:versionID="342f1ba7afd23e908b0e73b83cd87fb9">
  <xsd:schema xmlns:xsd="http://www.w3.org/2001/XMLSchema" xmlns:xs="http://www.w3.org/2001/XMLSchema" xmlns:p="http://schemas.microsoft.com/office/2006/metadata/properties" xmlns:ns2="3d22a042-4164-45fb-93aa-0e53aaf78171" xmlns:ns3="4a795eaa-888c-48a9-b84b-6a8f1366c7d0" targetNamespace="http://schemas.microsoft.com/office/2006/metadata/properties" ma:root="true" ma:fieldsID="d541ef7fafaef1b02473a85b10526f6b" ns2:_="" ns3:_="">
    <xsd:import namespace="3d22a042-4164-45fb-93aa-0e53aaf78171"/>
    <xsd:import namespace="4a795eaa-888c-48a9-b84b-6a8f1366c7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22a042-4164-45fb-93aa-0e53aaf781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382a6d2c-5b4e-4664-93b8-796c908824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795eaa-888c-48a9-b84b-6a8f1366c7d0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a96ae11c-dd9e-4bb4-99dd-8cf83826a2e0}" ma:internalName="TaxCatchAll" ma:showField="CatchAllData" ma:web="4a795eaa-888c-48a9-b84b-6a8f1366c7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a795eaa-888c-48a9-b84b-6a8f1366c7d0" xsi:nil="true"/>
    <lcf76f155ced4ddcb4097134ff3c332f xmlns="3d22a042-4164-45fb-93aa-0e53aaf7817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C080C30-56AD-40EA-AB50-0052E4417717}">
  <ds:schemaRefs>
    <ds:schemaRef ds:uri="3d22a042-4164-45fb-93aa-0e53aaf78171"/>
    <ds:schemaRef ds:uri="4a795eaa-888c-48a9-b84b-6a8f1366c7d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5C8BB1A-1744-4166-9A62-A327518636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A1824C-45A1-4C10-AB08-3B6B329B7683}">
  <ds:schemaRefs>
    <ds:schemaRef ds:uri="http://schemas.microsoft.com/office/2006/metadata/properties"/>
    <ds:schemaRef ds:uri="http://schemas.microsoft.com/office/infopath/2007/PartnerControls"/>
    <ds:schemaRef ds:uri="4a795eaa-888c-48a9-b84b-6a8f1366c7d0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  <ds:schemaRef ds:uri="3d22a042-4164-45fb-93aa-0e53aaf78171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431</Words>
  <Application>Microsoft Office PowerPoint</Application>
  <PresentationFormat>Custom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Century Gothic</vt:lpstr>
      <vt:lpstr>Office Theme</vt:lpstr>
      <vt:lpstr>Statewide Travel Program Conferma Quick Guide for Travelers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Bredberg Clark, Paola@DGS</dc:creator>
  <cp:lastModifiedBy>Bredberg Clark, Paola@DGS</cp:lastModifiedBy>
  <cp:revision>1</cp:revision>
  <dcterms:created xsi:type="dcterms:W3CDTF">2025-06-16T17:00:35Z</dcterms:created>
  <dcterms:modified xsi:type="dcterms:W3CDTF">2025-07-23T19:55:19Z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0x01010019A278C8F70F5D4EB291641FDE18D036</vt:lpwstr>
  </property>
  <property fmtid="{D5CDD505-2E9C-101B-9397-08002B2CF9AE}" pid="3" name="MediaServiceImageTags">
    <vt:lpwstr/>
  </property>
</Properties>
</file>