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7315200" cy="105156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867009-7A88-C790-7203-60252E132170}" name="Cao, Nhan@DGS" initials="CN" userId="S::nhan.cao@dgs.ca.gov::2542ea50-dad5-40dd-b2d2-5b5010696311" providerId="AD"/>
  <p188:author id="{14026D3A-A12D-2A38-254D-CBB371EC5CFE}" name="Bredberg Clark, Paola@DGS" initials="BP" userId="S::paola.bredbergclark@dgs.ca.gov::dce923c7-ca43-43a2-8fc1-b2820434659c" providerId="AD"/>
  <p188:author id="{59666A8D-3CFB-F34C-F56C-42D10AD476A6}" name="Bouchard, Kelly@DGS" initials="BK" userId="S::Kelly.Bouchard@dgs.ca.gov::cecbf1e4-5304-4bac-8516-11e9151260fc" providerId="AD"/>
  <p188:author id="{3CEE7893-5C54-3C84-76CF-664DA73E8C79}" name="Bredberg Clark, Paola@DGS" initials="PB" userId="S::Paola.BredbergClark@dgs.ca.gov::dce923c7-ca43-43a2-8fc1-b2820434659c" providerId="AD"/>
  <p188:author id="{326EDFBD-513F-D09B-830D-32D2E1433FC4}" name="Bouchard, Kelly@DGS" initials="BK" userId="S::kelly.bouchard@dgs.ca.gov::cecbf1e4-5304-4bac-8516-11e9151260f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63D8B"/>
    <a:srgbClr val="6CB83A"/>
    <a:srgbClr val="B5DB9C"/>
    <a:srgbClr val="FBF8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822379-C1AB-44E1-8339-35993C55EE31}" v="3" dt="2026-01-12T17:31:47.9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47" autoAdjust="0"/>
  </p:normalViewPr>
  <p:slideViewPr>
    <p:cSldViewPr snapToGrid="0">
      <p:cViewPr>
        <p:scale>
          <a:sx n="96" d="100"/>
          <a:sy n="96" d="100"/>
        </p:scale>
        <p:origin x="250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dberg Clark, Paola@DGS" userId="dce923c7-ca43-43a2-8fc1-b2820434659c" providerId="ADAL" clId="{CFAE92F2-A07B-4835-B63D-B04A52CE88CB}"/>
    <pc:docChg chg="custSel modSld">
      <pc:chgData name="Bredberg Clark, Paola@DGS" userId="dce923c7-ca43-43a2-8fc1-b2820434659c" providerId="ADAL" clId="{CFAE92F2-A07B-4835-B63D-B04A52CE88CB}" dt="2026-01-12T17:32:13.786" v="86" actId="1076"/>
      <pc:docMkLst>
        <pc:docMk/>
      </pc:docMkLst>
      <pc:sldChg chg="modSp mod">
        <pc:chgData name="Bredberg Clark, Paola@DGS" userId="dce923c7-ca43-43a2-8fc1-b2820434659c" providerId="ADAL" clId="{CFAE92F2-A07B-4835-B63D-B04A52CE88CB}" dt="2026-01-12T17:32:13.786" v="86" actId="1076"/>
        <pc:sldMkLst>
          <pc:docMk/>
          <pc:sldMk cId="109857222" sldId="256"/>
        </pc:sldMkLst>
        <pc:graphicFrameChg chg="mod">
          <ac:chgData name="Bredberg Clark, Paola@DGS" userId="dce923c7-ca43-43a2-8fc1-b2820434659c" providerId="ADAL" clId="{CFAE92F2-A07B-4835-B63D-B04A52CE88CB}" dt="2026-01-12T17:32:13.786" v="86" actId="1076"/>
          <ac:graphicFrameMkLst>
            <pc:docMk/>
            <pc:sldMk cId="109857222" sldId="256"/>
            <ac:graphicFrameMk id="7" creationId="{6FD723A5-B47D-5D63-49E2-773DEBFE6018}"/>
          </ac:graphicFrameMkLst>
        </pc:graphicFrameChg>
        <pc:graphicFrameChg chg="modGraphic">
          <ac:chgData name="Bredberg Clark, Paola@DGS" userId="dce923c7-ca43-43a2-8fc1-b2820434659c" providerId="ADAL" clId="{CFAE92F2-A07B-4835-B63D-B04A52CE88CB}" dt="2026-01-12T17:30:52.971" v="74" actId="20577"/>
          <ac:graphicFrameMkLst>
            <pc:docMk/>
            <pc:sldMk cId="109857222" sldId="256"/>
            <ac:graphicFrameMk id="30" creationId="{2A5A287F-BA6E-88B0-7073-3361B10E9034}"/>
          </ac:graphicFrameMkLst>
        </pc:graphicFrameChg>
        <pc:graphicFrameChg chg="mod">
          <ac:chgData name="Bredberg Clark, Paola@DGS" userId="dce923c7-ca43-43a2-8fc1-b2820434659c" providerId="ADAL" clId="{CFAE92F2-A07B-4835-B63D-B04A52CE88CB}" dt="2026-01-12T17:31:59.271" v="83" actId="1076"/>
          <ac:graphicFrameMkLst>
            <pc:docMk/>
            <pc:sldMk cId="109857222" sldId="256"/>
            <ac:graphicFrameMk id="1929" creationId="{AF2E5124-E7DD-911D-899B-A08EF5EE44E4}"/>
          </ac:graphicFrameMkLst>
        </pc:graphicFrameChg>
        <pc:graphicFrameChg chg="mod">
          <ac:chgData name="Bredberg Clark, Paola@DGS" userId="dce923c7-ca43-43a2-8fc1-b2820434659c" providerId="ADAL" clId="{CFAE92F2-A07B-4835-B63D-B04A52CE88CB}" dt="2026-01-12T17:32:02.825" v="84" actId="1076"/>
          <ac:graphicFrameMkLst>
            <pc:docMk/>
            <pc:sldMk cId="109857222" sldId="256"/>
            <ac:graphicFrameMk id="2317" creationId="{EA820415-88AA-A3BC-B34D-3CBA5F69B8C5}"/>
          </ac:graphicFrameMkLst>
        </pc:graphicFrameChg>
        <pc:graphicFrameChg chg="mod modGraphic">
          <ac:chgData name="Bredberg Clark, Paola@DGS" userId="dce923c7-ca43-43a2-8fc1-b2820434659c" providerId="ADAL" clId="{CFAE92F2-A07B-4835-B63D-B04A52CE88CB}" dt="2026-01-12T17:32:08.896" v="85" actId="1076"/>
          <ac:graphicFrameMkLst>
            <pc:docMk/>
            <pc:sldMk cId="109857222" sldId="256"/>
            <ac:graphicFrameMk id="2712" creationId="{C18D855F-AD99-3F5B-ABC2-415087CF6D6C}"/>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s://www.dgs.ca.gov/Resources/SAM/TOC/4100/4117-3" TargetMode="External"/><Relationship Id="rId2" Type="http://schemas.openxmlformats.org/officeDocument/2006/relationships/hyperlink" Target="https://www.dgs.ca.gov/OFAM/Travel/Resources/Page-Content/Resources-List-Folder/Lodging" TargetMode="External"/><Relationship Id="rId1" Type="http://schemas.openxmlformats.org/officeDocument/2006/relationships/hyperlink" Target="https://www.dgs.ca.gov/-/media/Divisions/OFAM/Statewide-Travel-Program/Forms/US-Bank/Conferma-app-guide-1092024.docx" TargetMode="External"/><Relationship Id="rId5" Type="http://schemas.openxmlformats.org/officeDocument/2006/relationships/hyperlink" Target="https://www.dgs.ca.gov/-/media/Divisions/OFAM/Statewide-Travel-Program/Resources/Travel-Coordinator/Conferma-Guide-for-Travelers-STP2025.pptx" TargetMode="External"/><Relationship Id="rId4" Type="http://schemas.openxmlformats.org/officeDocument/2006/relationships/hyperlink" Target="https://www.dgs.ca.gov/OFAM/Travel/Resources/Page-Content/Resources-List-Folder/Virtual-Payment-and-Virtual-Card-Number"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www.dgs.ca.gov/Resources/SAM/TOC/4100/4117-3" TargetMode="External"/><Relationship Id="rId2" Type="http://schemas.openxmlformats.org/officeDocument/2006/relationships/hyperlink" Target="https://www.dgs.ca.gov/-/media/Divisions/OFAM/Statewide-Travel-Program/Resources/Travel-Coordinator/Conferma-Guide-for-Travelers-STP2025.pptx" TargetMode="External"/><Relationship Id="rId1" Type="http://schemas.openxmlformats.org/officeDocument/2006/relationships/hyperlink" Target="https://www.dgs.ca.gov/-/media/Divisions/OFAM/Statewide-Travel-Program/Forms/US-Bank/Conferma-app-guide-1092024.docx" TargetMode="External"/><Relationship Id="rId5" Type="http://schemas.openxmlformats.org/officeDocument/2006/relationships/hyperlink" Target="https://www.dgs.ca.gov/OFAM/Travel/Resources/Page-Content/Resources-List-Folder/Virtual-Payment-and-Virtual-Card-Number" TargetMode="External"/><Relationship Id="rId4" Type="http://schemas.openxmlformats.org/officeDocument/2006/relationships/hyperlink" Target="https://www.dgs.ca.gov/OFAM/Travel/Resources/Page-Content/Resources-List-Folder/Lodging" TargetMode="Externa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3593D3-DD3A-4F71-AFD7-D96900C4EE28}"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en-US"/>
        </a:p>
      </dgm:t>
    </dgm:pt>
    <dgm:pt modelId="{CB8553BF-1094-4AA5-ABBA-58FD93401DD6}">
      <dgm:prSet phldrT="[Text]" custT="1"/>
      <dgm:spPr>
        <a:noFill/>
        <a:ln>
          <a:solidFill>
            <a:srgbClr val="6CB83A"/>
          </a:solidFill>
        </a:ln>
      </dgm:spPr>
      <dgm:t>
        <a:bodyPr/>
        <a:lstStyle/>
        <a:p>
          <a:r>
            <a:rPr lang="en-US" sz="1200" b="1" dirty="0">
              <a:solidFill>
                <a:srgbClr val="063D8B"/>
              </a:solidFill>
              <a:latin typeface="Century Gothic"/>
            </a:rPr>
            <a:t>Additional Resources</a:t>
          </a:r>
          <a:endParaRPr lang="en-US" sz="1200" dirty="0">
            <a:solidFill>
              <a:srgbClr val="063D8B"/>
            </a:solidFill>
            <a:latin typeface="Century Gothic"/>
          </a:endParaRPr>
        </a:p>
      </dgm:t>
    </dgm:pt>
    <dgm:pt modelId="{36567821-17BC-4DF5-816A-D6E68E73413B}" type="parTrans" cxnId="{9139B92C-5793-4D8E-A7EE-7FB100D835FC}">
      <dgm:prSet/>
      <dgm:spPr/>
      <dgm:t>
        <a:bodyPr/>
        <a:lstStyle/>
        <a:p>
          <a:endParaRPr lang="en-US"/>
        </a:p>
      </dgm:t>
    </dgm:pt>
    <dgm:pt modelId="{EAF687E5-8D22-4E02-949C-F744E3B57429}" type="sibTrans" cxnId="{9139B92C-5793-4D8E-A7EE-7FB100D835FC}">
      <dgm:prSet/>
      <dgm:spPr/>
      <dgm:t>
        <a:bodyPr/>
        <a:lstStyle/>
        <a:p>
          <a:endParaRPr lang="en-US"/>
        </a:p>
      </dgm:t>
    </dgm:pt>
    <dgm:pt modelId="{514BC417-5AEB-44D6-9B3F-14B27915BD4D}">
      <dgm:prSet phldrT="[Text]" custT="1"/>
      <dgm:spPr/>
      <dgm:t>
        <a:bodyPr/>
        <a:lstStyle/>
        <a:p>
          <a:pPr>
            <a:buFont typeface="Arial" panose="020B0604020202020204" pitchFamily="34" charset="0"/>
            <a:buChar char="•"/>
          </a:pPr>
          <a:r>
            <a:rPr lang="en-US" sz="1000" b="0" dirty="0">
              <a:solidFill>
                <a:srgbClr val="063D8B"/>
              </a:solidFill>
              <a:latin typeface="Century Gothic" panose="020B0502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Conferma App Guide</a:t>
          </a:r>
          <a:r>
            <a:rPr lang="en-US" sz="1000" b="0" dirty="0">
              <a:solidFill>
                <a:srgbClr val="063D8B"/>
              </a:solidFill>
              <a:latin typeface="Century Gothic" panose="020B0502020202020204" pitchFamily="34" charset="0"/>
            </a:rPr>
            <a:t>	</a:t>
          </a:r>
        </a:p>
      </dgm:t>
    </dgm:pt>
    <dgm:pt modelId="{269C8D95-7831-4AAF-8C2F-0C48B52926AF}" type="parTrans" cxnId="{DBC4670D-E40E-449D-9EFB-4152F4600227}">
      <dgm:prSet/>
      <dgm:spPr/>
      <dgm:t>
        <a:bodyPr/>
        <a:lstStyle/>
        <a:p>
          <a:endParaRPr lang="en-US"/>
        </a:p>
      </dgm:t>
    </dgm:pt>
    <dgm:pt modelId="{12FF18C7-6AD5-4E6E-B45C-36C81F982335}" type="sibTrans" cxnId="{DBC4670D-E40E-449D-9EFB-4152F4600227}">
      <dgm:prSet/>
      <dgm:spPr/>
      <dgm:t>
        <a:bodyPr/>
        <a:lstStyle/>
        <a:p>
          <a:endParaRPr lang="en-US"/>
        </a:p>
      </dgm:t>
    </dgm:pt>
    <dgm:pt modelId="{5A7FAC4B-01E8-49A5-9934-A78B7201FBA8}">
      <dgm:prSet custT="1"/>
      <dgm:spPr/>
      <dgm:t>
        <a:bodyPr/>
        <a:lstStyle/>
        <a:p>
          <a:pPr>
            <a:buFont typeface="Arial" panose="020B0604020202020204" pitchFamily="34" charset="0"/>
            <a:buChar char="•"/>
          </a:pPr>
          <a:r>
            <a:rPr lang="en-US" sz="1000" b="0" i="0" dirty="0">
              <a:solidFill>
                <a:srgbClr val="063D8B"/>
              </a:solidFill>
              <a:latin typeface="Century Gothic" panose="020B0502020202020204" pitchFamily="34" charset="0"/>
              <a:hlinkClick xmlns:r="http://schemas.openxmlformats.org/officeDocument/2006/relationships" r:id="rId2">
                <a:extLst>
                  <a:ext uri="{A12FA001-AC4F-418D-AE19-62706E023703}">
                    <ahyp:hlinkClr xmlns:ahyp="http://schemas.microsoft.com/office/drawing/2018/hyperlinkcolor" val="tx"/>
                  </a:ext>
                </a:extLst>
              </a:hlinkClick>
            </a:rPr>
            <a:t>Lodging Resources</a:t>
          </a:r>
          <a:r>
            <a:rPr lang="en-US" sz="1000" b="0" i="0" dirty="0">
              <a:solidFill>
                <a:srgbClr val="063D8B"/>
              </a:solidFill>
              <a:latin typeface="Century Gothic" panose="020B0502020202020204" pitchFamily="34" charset="0"/>
            </a:rPr>
            <a:t>		</a:t>
          </a:r>
        </a:p>
      </dgm:t>
    </dgm:pt>
    <dgm:pt modelId="{41CADD2E-B710-4B9E-80DC-08A5B2D54C1C}" type="parTrans" cxnId="{DEE8501B-29F2-4683-BF75-A042E9E47ACE}">
      <dgm:prSet/>
      <dgm:spPr/>
      <dgm:t>
        <a:bodyPr/>
        <a:lstStyle/>
        <a:p>
          <a:endParaRPr lang="en-US"/>
        </a:p>
      </dgm:t>
    </dgm:pt>
    <dgm:pt modelId="{5165E119-B363-4854-BA11-D9BC01AF51E2}" type="sibTrans" cxnId="{DEE8501B-29F2-4683-BF75-A042E9E47ACE}">
      <dgm:prSet/>
      <dgm:spPr/>
      <dgm:t>
        <a:bodyPr/>
        <a:lstStyle/>
        <a:p>
          <a:endParaRPr lang="en-US"/>
        </a:p>
      </dgm:t>
    </dgm:pt>
    <dgm:pt modelId="{D2FACA8C-87A1-4C89-8DE4-394C9FC9B005}">
      <dgm:prSet phldrT="[Text]" custT="1"/>
      <dgm:spPr/>
      <dgm:t>
        <a:bodyPr/>
        <a:lstStyle/>
        <a:p>
          <a:pPr>
            <a:buFont typeface="Arial" panose="020B0604020202020204" pitchFamily="34" charset="0"/>
            <a:buChar char="•"/>
          </a:pPr>
          <a:r>
            <a:rPr lang="en-US" sz="1000" b="0" i="0" dirty="0">
              <a:solidFill>
                <a:srgbClr val="063D8B"/>
              </a:solidFill>
              <a:latin typeface="Century Gothic" panose="020B0502020202020204" pitchFamily="34" charset="0"/>
              <a:hlinkClick xmlns:r="http://schemas.openxmlformats.org/officeDocument/2006/relationships" r:id="rId3">
                <a:extLst>
                  <a:ext uri="{A12FA001-AC4F-418D-AE19-62706E023703}">
                    <ahyp:hlinkClr xmlns:ahyp="http://schemas.microsoft.com/office/drawing/2018/hyperlinkcolor" val="tx"/>
                  </a:ext>
                </a:extLst>
              </a:hlinkClick>
            </a:rPr>
            <a:t>SAM 4117.3</a:t>
          </a:r>
          <a:r>
            <a:rPr lang="en-US" sz="1000" b="0" i="0" dirty="0">
              <a:solidFill>
                <a:srgbClr val="063D8B"/>
              </a:solidFill>
              <a:latin typeface="Century Gothic" panose="020B0502020202020204" pitchFamily="34" charset="0"/>
            </a:rPr>
            <a:t>​</a:t>
          </a:r>
          <a:endParaRPr lang="en-US" sz="1000" b="0" dirty="0">
            <a:solidFill>
              <a:srgbClr val="063D8B"/>
            </a:solidFill>
            <a:latin typeface="Century Gothic" panose="020B0502020202020204" pitchFamily="34" charset="0"/>
          </a:endParaRPr>
        </a:p>
      </dgm:t>
    </dgm:pt>
    <dgm:pt modelId="{2B95AF76-8F08-45CB-9257-F9B2AD1D1C89}" type="parTrans" cxnId="{B1C41710-536F-49BC-952B-81B3E6AFCC39}">
      <dgm:prSet/>
      <dgm:spPr/>
      <dgm:t>
        <a:bodyPr/>
        <a:lstStyle/>
        <a:p>
          <a:endParaRPr lang="en-US"/>
        </a:p>
      </dgm:t>
    </dgm:pt>
    <dgm:pt modelId="{C01769E2-EF11-4100-A1C4-9AD2789B5A40}" type="sibTrans" cxnId="{B1C41710-536F-49BC-952B-81B3E6AFCC39}">
      <dgm:prSet/>
      <dgm:spPr/>
      <dgm:t>
        <a:bodyPr/>
        <a:lstStyle/>
        <a:p>
          <a:endParaRPr lang="en-US"/>
        </a:p>
      </dgm:t>
    </dgm:pt>
    <dgm:pt modelId="{DE54D69A-F532-408F-8F22-7859035C7DAA}">
      <dgm:prSet custT="1"/>
      <dgm:spPr/>
      <dgm:t>
        <a:bodyPr/>
        <a:lstStyle/>
        <a:p>
          <a:pPr>
            <a:buFont typeface="Arial" panose="020B0604020202020204" pitchFamily="34" charset="0"/>
            <a:buChar char="•"/>
          </a:pPr>
          <a:r>
            <a:rPr lang="en-US" sz="1000" b="0" i="0" dirty="0">
              <a:solidFill>
                <a:srgbClr val="063D8B"/>
              </a:solidFill>
              <a:latin typeface="Century Gothic" panose="020B0502020202020204" pitchFamily="34" charset="0"/>
              <a:hlinkClick xmlns:r="http://schemas.openxmlformats.org/officeDocument/2006/relationships" r:id="rId4">
                <a:extLst>
                  <a:ext uri="{A12FA001-AC4F-418D-AE19-62706E023703}">
                    <ahyp:hlinkClr xmlns:ahyp="http://schemas.microsoft.com/office/drawing/2018/hyperlinkcolor" val="tx"/>
                  </a:ext>
                </a:extLst>
              </a:hlinkClick>
            </a:rPr>
            <a:t>VCN Resources</a:t>
          </a:r>
          <a:r>
            <a:rPr lang="en-US" sz="1000" b="0" i="0" dirty="0">
              <a:solidFill>
                <a:srgbClr val="063D8B"/>
              </a:solidFill>
              <a:latin typeface="Century Gothic"/>
            </a:rPr>
            <a:t>	</a:t>
          </a:r>
          <a:r>
            <a:rPr lang="en-US" sz="1000" b="0" i="0" dirty="0">
              <a:latin typeface="Century Gothic"/>
            </a:rPr>
            <a:t>	</a:t>
          </a:r>
          <a:endParaRPr lang="en-US" sz="1000" b="0" i="0" dirty="0">
            <a:latin typeface="Century Gothic" panose="020B0502020202020204" pitchFamily="34" charset="0"/>
          </a:endParaRPr>
        </a:p>
      </dgm:t>
    </dgm:pt>
    <dgm:pt modelId="{A6400BB0-2C55-4112-B645-EDD177A1A5B1}" type="parTrans" cxnId="{EB670FC0-8F52-4207-9520-3D68F29E57A3}">
      <dgm:prSet/>
      <dgm:spPr/>
      <dgm:t>
        <a:bodyPr/>
        <a:lstStyle/>
        <a:p>
          <a:endParaRPr lang="en-US"/>
        </a:p>
      </dgm:t>
    </dgm:pt>
    <dgm:pt modelId="{0FFC422D-12BB-4B9E-A14D-CB6230D5CABB}" type="sibTrans" cxnId="{EB670FC0-8F52-4207-9520-3D68F29E57A3}">
      <dgm:prSet/>
      <dgm:spPr/>
      <dgm:t>
        <a:bodyPr/>
        <a:lstStyle/>
        <a:p>
          <a:endParaRPr lang="en-US"/>
        </a:p>
      </dgm:t>
    </dgm:pt>
    <dgm:pt modelId="{D5F67B56-5BA4-416F-9FD4-355DB372EA9A}">
      <dgm:prSet phldrT="[Text]" custT="1"/>
      <dgm:spPr/>
      <dgm:t>
        <a:bodyPr/>
        <a:lstStyle/>
        <a:p>
          <a:pPr>
            <a:buFont typeface="Arial" panose="020B0604020202020204" pitchFamily="34" charset="0"/>
            <a:buChar char="•"/>
          </a:pPr>
          <a:r>
            <a:rPr lang="en-US" sz="1000" b="0" i="0" dirty="0">
              <a:solidFill>
                <a:srgbClr val="063D8B"/>
              </a:solidFill>
              <a:latin typeface="Century Gothic" panose="020B0502020202020204" pitchFamily="34" charset="0"/>
              <a:hlinkClick xmlns:r="http://schemas.openxmlformats.org/officeDocument/2006/relationships" r:id="rId5">
                <a:extLst>
                  <a:ext uri="{A12FA001-AC4F-418D-AE19-62706E023703}">
                    <ahyp:hlinkClr xmlns:ahyp="http://schemas.microsoft.com/office/drawing/2018/hyperlinkcolor" val="tx"/>
                  </a:ext>
                </a:extLst>
              </a:hlinkClick>
            </a:rPr>
            <a:t>Conferma Quick Guide for Travelers</a:t>
          </a:r>
          <a:r>
            <a:rPr lang="en-US" sz="1000" b="0" i="0" dirty="0">
              <a:solidFill>
                <a:srgbClr val="063D8B"/>
              </a:solidFill>
              <a:latin typeface="Century Gothic" panose="020B0502020202020204" pitchFamily="34" charset="0"/>
            </a:rPr>
            <a:t> </a:t>
          </a:r>
          <a:endParaRPr lang="en-US" sz="1000" b="0" dirty="0">
            <a:solidFill>
              <a:srgbClr val="063D8B"/>
            </a:solidFill>
            <a:latin typeface="Century Gothic" panose="020B0502020202020204" pitchFamily="34" charset="0"/>
          </a:endParaRPr>
        </a:p>
      </dgm:t>
    </dgm:pt>
    <dgm:pt modelId="{3DC4C3D9-5AFF-468A-837D-DB6F0FB6C411}" type="parTrans" cxnId="{1416857A-2C2D-43F5-8DB2-9EC5F0DC126D}">
      <dgm:prSet/>
      <dgm:spPr/>
      <dgm:t>
        <a:bodyPr/>
        <a:lstStyle/>
        <a:p>
          <a:endParaRPr lang="en-US"/>
        </a:p>
      </dgm:t>
    </dgm:pt>
    <dgm:pt modelId="{034736E1-F48F-4994-8F27-F37198907061}" type="sibTrans" cxnId="{1416857A-2C2D-43F5-8DB2-9EC5F0DC126D}">
      <dgm:prSet/>
      <dgm:spPr/>
      <dgm:t>
        <a:bodyPr/>
        <a:lstStyle/>
        <a:p>
          <a:endParaRPr lang="en-US"/>
        </a:p>
      </dgm:t>
    </dgm:pt>
    <dgm:pt modelId="{EF1BFED9-CE00-4870-BA8C-5BD7D5A9C9AD}" type="pres">
      <dgm:prSet presAssocID="{173593D3-DD3A-4F71-AFD7-D96900C4EE28}" presName="linear" presStyleCnt="0">
        <dgm:presLayoutVars>
          <dgm:animLvl val="lvl"/>
          <dgm:resizeHandles val="exact"/>
        </dgm:presLayoutVars>
      </dgm:prSet>
      <dgm:spPr/>
    </dgm:pt>
    <dgm:pt modelId="{C518F037-9348-4227-9B5A-09E95A477060}" type="pres">
      <dgm:prSet presAssocID="{CB8553BF-1094-4AA5-ABBA-58FD93401DD6}" presName="parentText" presStyleLbl="node1" presStyleIdx="0" presStyleCnt="1" custScaleY="28611" custLinFactY="-100000" custLinFactNeighborX="-22462" custLinFactNeighborY="-147436">
        <dgm:presLayoutVars>
          <dgm:chMax val="0"/>
          <dgm:bulletEnabled val="1"/>
        </dgm:presLayoutVars>
      </dgm:prSet>
      <dgm:spPr/>
    </dgm:pt>
    <dgm:pt modelId="{F1B370C8-24E1-438A-8358-F50B70802581}" type="pres">
      <dgm:prSet presAssocID="{CB8553BF-1094-4AA5-ABBA-58FD93401DD6}" presName="childText" presStyleLbl="revTx" presStyleIdx="0" presStyleCnt="1" custLinFactNeighborY="-10397">
        <dgm:presLayoutVars>
          <dgm:bulletEnabled val="1"/>
        </dgm:presLayoutVars>
      </dgm:prSet>
      <dgm:spPr/>
    </dgm:pt>
  </dgm:ptLst>
  <dgm:cxnLst>
    <dgm:cxn modelId="{DBC4670D-E40E-449D-9EFB-4152F4600227}" srcId="{CB8553BF-1094-4AA5-ABBA-58FD93401DD6}" destId="{514BC417-5AEB-44D6-9B3F-14B27915BD4D}" srcOrd="0" destOrd="0" parTransId="{269C8D95-7831-4AAF-8C2F-0C48B52926AF}" sibTransId="{12FF18C7-6AD5-4E6E-B45C-36C81F982335}"/>
    <dgm:cxn modelId="{B1C41710-536F-49BC-952B-81B3E6AFCC39}" srcId="{CB8553BF-1094-4AA5-ABBA-58FD93401DD6}" destId="{D2FACA8C-87A1-4C89-8DE4-394C9FC9B005}" srcOrd="2" destOrd="0" parTransId="{2B95AF76-8F08-45CB-9257-F9B2AD1D1C89}" sibTransId="{C01769E2-EF11-4100-A1C4-9AD2789B5A40}"/>
    <dgm:cxn modelId="{8575E710-F5BF-418D-984E-D052004FE813}" type="presOf" srcId="{D5F67B56-5BA4-416F-9FD4-355DB372EA9A}" destId="{F1B370C8-24E1-438A-8358-F50B70802581}" srcOrd="0" destOrd="1" presId="urn:microsoft.com/office/officeart/2005/8/layout/vList2"/>
    <dgm:cxn modelId="{F70D8C18-AE04-44D6-BCDE-AE74F261A5B6}" type="presOf" srcId="{D2FACA8C-87A1-4C89-8DE4-394C9FC9B005}" destId="{F1B370C8-24E1-438A-8358-F50B70802581}" srcOrd="0" destOrd="2" presId="urn:microsoft.com/office/officeart/2005/8/layout/vList2"/>
    <dgm:cxn modelId="{DEE8501B-29F2-4683-BF75-A042E9E47ACE}" srcId="{CB8553BF-1094-4AA5-ABBA-58FD93401DD6}" destId="{5A7FAC4B-01E8-49A5-9934-A78B7201FBA8}" srcOrd="3" destOrd="0" parTransId="{41CADD2E-B710-4B9E-80DC-08A5B2D54C1C}" sibTransId="{5165E119-B363-4854-BA11-D9BC01AF51E2}"/>
    <dgm:cxn modelId="{12BC642A-C8E8-4CB2-B217-4660BB3B6E0D}" type="presOf" srcId="{CB8553BF-1094-4AA5-ABBA-58FD93401DD6}" destId="{C518F037-9348-4227-9B5A-09E95A477060}" srcOrd="0" destOrd="0" presId="urn:microsoft.com/office/officeart/2005/8/layout/vList2"/>
    <dgm:cxn modelId="{9139B92C-5793-4D8E-A7EE-7FB100D835FC}" srcId="{173593D3-DD3A-4F71-AFD7-D96900C4EE28}" destId="{CB8553BF-1094-4AA5-ABBA-58FD93401DD6}" srcOrd="0" destOrd="0" parTransId="{36567821-17BC-4DF5-816A-D6E68E73413B}" sibTransId="{EAF687E5-8D22-4E02-949C-F744E3B57429}"/>
    <dgm:cxn modelId="{26B93F43-D8FE-4D15-A74F-6C902A806823}" type="presOf" srcId="{5A7FAC4B-01E8-49A5-9934-A78B7201FBA8}" destId="{F1B370C8-24E1-438A-8358-F50B70802581}" srcOrd="0" destOrd="3" presId="urn:microsoft.com/office/officeart/2005/8/layout/vList2"/>
    <dgm:cxn modelId="{1416857A-2C2D-43F5-8DB2-9EC5F0DC126D}" srcId="{CB8553BF-1094-4AA5-ABBA-58FD93401DD6}" destId="{D5F67B56-5BA4-416F-9FD4-355DB372EA9A}" srcOrd="1" destOrd="0" parTransId="{3DC4C3D9-5AFF-468A-837D-DB6F0FB6C411}" sibTransId="{034736E1-F48F-4994-8F27-F37198907061}"/>
    <dgm:cxn modelId="{70112CA5-1522-4FCA-BAE0-917EEBD37763}" type="presOf" srcId="{514BC417-5AEB-44D6-9B3F-14B27915BD4D}" destId="{F1B370C8-24E1-438A-8358-F50B70802581}" srcOrd="0" destOrd="0" presId="urn:microsoft.com/office/officeart/2005/8/layout/vList2"/>
    <dgm:cxn modelId="{75566AB4-CA66-4DE1-BC38-A16A21E316CF}" type="presOf" srcId="{173593D3-DD3A-4F71-AFD7-D96900C4EE28}" destId="{EF1BFED9-CE00-4870-BA8C-5BD7D5A9C9AD}" srcOrd="0" destOrd="0" presId="urn:microsoft.com/office/officeart/2005/8/layout/vList2"/>
    <dgm:cxn modelId="{6607E7B4-0D38-4602-8B03-798F585BC478}" type="presOf" srcId="{DE54D69A-F532-408F-8F22-7859035C7DAA}" destId="{F1B370C8-24E1-438A-8358-F50B70802581}" srcOrd="0" destOrd="4" presId="urn:microsoft.com/office/officeart/2005/8/layout/vList2"/>
    <dgm:cxn modelId="{EB670FC0-8F52-4207-9520-3D68F29E57A3}" srcId="{CB8553BF-1094-4AA5-ABBA-58FD93401DD6}" destId="{DE54D69A-F532-408F-8F22-7859035C7DAA}" srcOrd="4" destOrd="0" parTransId="{A6400BB0-2C55-4112-B645-EDD177A1A5B1}" sibTransId="{0FFC422D-12BB-4B9E-A14D-CB6230D5CABB}"/>
    <dgm:cxn modelId="{BAD1ABE0-89DE-4F9E-A72F-AA4DC12D6818}" type="presParOf" srcId="{EF1BFED9-CE00-4870-BA8C-5BD7D5A9C9AD}" destId="{C518F037-9348-4227-9B5A-09E95A477060}" srcOrd="0" destOrd="0" presId="urn:microsoft.com/office/officeart/2005/8/layout/vList2"/>
    <dgm:cxn modelId="{D371F5DE-56A8-419F-A10A-946E67920523}" type="presParOf" srcId="{EF1BFED9-CE00-4870-BA8C-5BD7D5A9C9AD}" destId="{F1B370C8-24E1-438A-8358-F50B70802581}" srcOrd="1" destOrd="0" presId="urn:microsoft.com/office/officeart/2005/8/layout/vList2"/>
  </dgm:cxnLst>
  <dgm:bg>
    <a:effectLst>
      <a:softEdge rad="88900"/>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FC6DDD-ACDA-4F19-92F0-7E8032490E16}"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A7E25C65-BA0C-44C2-B1B1-783E4C1E3407}">
      <dgm:prSet phldrT="[Text]" phldr="0" custT="1">
        <dgm:style>
          <a:lnRef idx="0">
            <a:scrgbClr r="0" g="0" b="0"/>
          </a:lnRef>
          <a:fillRef idx="0">
            <a:scrgbClr r="0" g="0" b="0"/>
          </a:fillRef>
          <a:effectRef idx="0">
            <a:scrgbClr r="0" g="0" b="0"/>
          </a:effectRef>
          <a:fontRef idx="minor">
            <a:schemeClr val="accent6"/>
          </a:fontRef>
        </dgm:style>
      </dgm:prSet>
      <dgm:spPr>
        <a:noFill/>
        <a:ln w="9525" cap="flat" cmpd="sng" algn="ctr">
          <a:solidFill>
            <a:srgbClr val="063D8B"/>
          </a:solidFill>
          <a:prstDash val="solid"/>
          <a:round/>
          <a:headEnd type="none" w="med" len="med"/>
          <a:tailEnd type="none" w="med" len="med"/>
        </a:ln>
      </dgm:spPr>
      <dgm:t>
        <a:bodyPr/>
        <a:lstStyle/>
        <a:p>
          <a:pPr algn="ctr"/>
          <a:r>
            <a:rPr lang="en-US" sz="1200" b="1" dirty="0" err="1">
              <a:solidFill>
                <a:srgbClr val="063D8B"/>
              </a:solidFill>
              <a:latin typeface="Century Gothic"/>
            </a:rPr>
            <a:t>Conferma</a:t>
          </a:r>
          <a:r>
            <a:rPr lang="en-US" sz="1200" b="1" dirty="0">
              <a:solidFill>
                <a:srgbClr val="063D8B"/>
              </a:solidFill>
              <a:latin typeface="Century Gothic"/>
            </a:rPr>
            <a:t> SNAP</a:t>
          </a:r>
        </a:p>
      </dgm:t>
    </dgm:pt>
    <dgm:pt modelId="{0F257B16-D7A0-4AB5-BC2A-0D69057EAB4A}" type="parTrans" cxnId="{24F552F9-A948-49D7-8E29-02CE751AFD7A}">
      <dgm:prSet/>
      <dgm:spPr/>
      <dgm:t>
        <a:bodyPr/>
        <a:lstStyle/>
        <a:p>
          <a:endParaRPr lang="en-US"/>
        </a:p>
      </dgm:t>
    </dgm:pt>
    <dgm:pt modelId="{A8E89B99-8086-4E9B-87C1-3B2FA9CC1406}" type="sibTrans" cxnId="{24F552F9-A948-49D7-8E29-02CE751AFD7A}">
      <dgm:prSet/>
      <dgm:spPr/>
      <dgm:t>
        <a:bodyPr/>
        <a:lstStyle/>
        <a:p>
          <a:endParaRPr lang="en-US"/>
        </a:p>
      </dgm:t>
    </dgm:pt>
    <dgm:pt modelId="{6409EF29-7454-4DD3-8D9E-2509B6B9804D}">
      <dgm:prSet phldrT="[Text]" phldr="0" custT="1">
        <dgm:style>
          <a:lnRef idx="0">
            <a:scrgbClr r="0" g="0" b="0"/>
          </a:lnRef>
          <a:fillRef idx="0">
            <a:scrgbClr r="0" g="0" b="0"/>
          </a:fillRef>
          <a:effectRef idx="0">
            <a:scrgbClr r="0" g="0" b="0"/>
          </a:effectRef>
          <a:fontRef idx="minor">
            <a:schemeClr val="accent6"/>
          </a:fontRef>
        </dgm:style>
      </dgm:prSet>
      <dgm:spPr>
        <a:noFill/>
        <a:ln w="9525" cap="flat" cmpd="sng" algn="ctr">
          <a:solidFill>
            <a:srgbClr val="063D8B"/>
          </a:solidFill>
          <a:prstDash val="solid"/>
          <a:round/>
          <a:headEnd type="none" w="med" len="med"/>
          <a:tailEnd type="none" w="med" len="med"/>
        </a:ln>
      </dgm:spPr>
      <dgm:t>
        <a:bodyPr/>
        <a:lstStyle/>
        <a:p>
          <a:pPr algn="l" rtl="0"/>
          <a:r>
            <a:rPr lang="en-US" sz="1000" dirty="0">
              <a:solidFill>
                <a:schemeClr val="tx1"/>
              </a:solidFill>
              <a:latin typeface="Century Gothic"/>
            </a:rPr>
            <a:t>Tool used by Travel Coordinators to </a:t>
          </a:r>
          <a:r>
            <a:rPr lang="en-US" sz="1000" dirty="0">
              <a:solidFill>
                <a:schemeClr val="tx1"/>
              </a:solidFill>
              <a:latin typeface="Century Gothic"/>
              <a:cs typeface="Calibri"/>
            </a:rPr>
            <a:t>track/deploy cards and manage receipts.</a:t>
          </a:r>
          <a:endParaRPr lang="en-US" sz="1000" dirty="0">
            <a:solidFill>
              <a:schemeClr val="tx1"/>
            </a:solidFill>
            <a:latin typeface="Century Gothic"/>
          </a:endParaRPr>
        </a:p>
      </dgm:t>
    </dgm:pt>
    <dgm:pt modelId="{8EF426F7-2FB6-4689-8F1C-4CFC260EE1E8}" type="parTrans" cxnId="{24CC4C4F-A42E-49EA-8A32-6F5EE4A67C23}">
      <dgm:prSet/>
      <dgm:spPr/>
      <dgm:t>
        <a:bodyPr/>
        <a:lstStyle/>
        <a:p>
          <a:endParaRPr lang="en-US"/>
        </a:p>
      </dgm:t>
    </dgm:pt>
    <dgm:pt modelId="{0AF55585-316C-478A-B67C-1BE926681754}" type="sibTrans" cxnId="{24CC4C4F-A42E-49EA-8A32-6F5EE4A67C23}">
      <dgm:prSet/>
      <dgm:spPr/>
      <dgm:t>
        <a:bodyPr/>
        <a:lstStyle/>
        <a:p>
          <a:endParaRPr lang="en-US"/>
        </a:p>
      </dgm:t>
    </dgm:pt>
    <dgm:pt modelId="{4C1EC2E2-7C4C-4B0F-B5BE-74E730ADFCA4}">
      <dgm:prSet phldr="0" custScaleY="147503" custT="1"/>
      <dgm:spPr>
        <a:ln>
          <a:solidFill>
            <a:srgbClr val="6CB83A"/>
          </a:solidFill>
        </a:ln>
      </dgm:spPr>
      <dgm:t>
        <a:bodyPr/>
        <a:lstStyle/>
        <a:p>
          <a:r>
            <a:rPr lang="en-US" sz="1000" dirty="0">
              <a:solidFill>
                <a:schemeClr val="tx1"/>
              </a:solidFill>
              <a:latin typeface="Century Gothic"/>
            </a:rPr>
            <a:t>Spend data added to every transaction, including traveler name and billing codes at the time of deployment.</a:t>
          </a:r>
        </a:p>
      </dgm:t>
    </dgm:pt>
    <dgm:pt modelId="{34A67531-F37F-4748-9DA8-EFD255C8C6BA}" type="parTrans" cxnId="{78C3CCEB-3BAD-4E36-A949-76C97B96A209}">
      <dgm:prSet/>
      <dgm:spPr/>
      <dgm:t>
        <a:bodyPr/>
        <a:lstStyle/>
        <a:p>
          <a:endParaRPr lang="en-US"/>
        </a:p>
      </dgm:t>
    </dgm:pt>
    <dgm:pt modelId="{61E11743-7359-49DE-A442-190F11BD4E44}" type="sibTrans" cxnId="{78C3CCEB-3BAD-4E36-A949-76C97B96A209}">
      <dgm:prSet/>
      <dgm:spPr/>
      <dgm:t>
        <a:bodyPr/>
        <a:lstStyle/>
        <a:p>
          <a:endParaRPr lang="en-US"/>
        </a:p>
      </dgm:t>
    </dgm:pt>
    <dgm:pt modelId="{6C9EB373-DCBD-4757-A3DE-16536661D82A}">
      <dgm:prSet phldr="0" custT="1"/>
      <dgm:spPr>
        <a:ln>
          <a:solidFill>
            <a:srgbClr val="6CB83A"/>
          </a:solidFill>
        </a:ln>
      </dgm:spPr>
      <dgm:t>
        <a:bodyPr/>
        <a:lstStyle/>
        <a:p>
          <a:r>
            <a:rPr lang="en-US" sz="1000" dirty="0">
              <a:solidFill>
                <a:schemeClr val="tx1"/>
              </a:solidFill>
              <a:latin typeface="Century Gothic"/>
            </a:rPr>
            <a:t>Increases efficiency through automatic reconciliation of the centrally billed travel account and customized reporting.</a:t>
          </a:r>
        </a:p>
      </dgm:t>
    </dgm:pt>
    <dgm:pt modelId="{5F092C00-B62F-4D84-AD55-E30D8CEAC320}" type="parTrans" cxnId="{C0E0DE2B-7EE4-4D50-8800-ACC75BC3E72D}">
      <dgm:prSet/>
      <dgm:spPr/>
      <dgm:t>
        <a:bodyPr/>
        <a:lstStyle/>
        <a:p>
          <a:endParaRPr lang="en-US"/>
        </a:p>
      </dgm:t>
    </dgm:pt>
    <dgm:pt modelId="{8A422BE0-0436-4067-B232-46C00023A028}" type="sibTrans" cxnId="{C0E0DE2B-7EE4-4D50-8800-ACC75BC3E72D}">
      <dgm:prSet/>
      <dgm:spPr/>
      <dgm:t>
        <a:bodyPr/>
        <a:lstStyle/>
        <a:p>
          <a:endParaRPr lang="en-US"/>
        </a:p>
      </dgm:t>
    </dgm:pt>
    <dgm:pt modelId="{A8628FDF-5F7C-4B4C-80AC-16485ED6AF08}" type="pres">
      <dgm:prSet presAssocID="{7EFC6DDD-ACDA-4F19-92F0-7E8032490E16}" presName="Name0" presStyleCnt="0">
        <dgm:presLayoutVars>
          <dgm:dir/>
          <dgm:resizeHandles val="exact"/>
        </dgm:presLayoutVars>
      </dgm:prSet>
      <dgm:spPr/>
    </dgm:pt>
    <dgm:pt modelId="{849A0C67-F6DE-4D8A-84C1-8DA22C05B11D}" type="pres">
      <dgm:prSet presAssocID="{A7E25C65-BA0C-44C2-B1B1-783E4C1E3407}" presName="node" presStyleLbl="node1" presStyleIdx="0" presStyleCnt="1" custScaleX="82090" custScaleY="98937">
        <dgm:presLayoutVars>
          <dgm:bulletEnabled val="1"/>
        </dgm:presLayoutVars>
      </dgm:prSet>
      <dgm:spPr>
        <a:prstGeom prst="bevel">
          <a:avLst/>
        </a:prstGeom>
      </dgm:spPr>
    </dgm:pt>
  </dgm:ptLst>
  <dgm:cxnLst>
    <dgm:cxn modelId="{C0E0DE2B-7EE4-4D50-8800-ACC75BC3E72D}" srcId="{A7E25C65-BA0C-44C2-B1B1-783E4C1E3407}" destId="{6C9EB373-DCBD-4757-A3DE-16536661D82A}" srcOrd="2" destOrd="0" parTransId="{5F092C00-B62F-4D84-AD55-E30D8CEAC320}" sibTransId="{8A422BE0-0436-4067-B232-46C00023A028}"/>
    <dgm:cxn modelId="{BADC424E-631A-4C84-962B-805D7543F0A8}" type="presOf" srcId="{4C1EC2E2-7C4C-4B0F-B5BE-74E730ADFCA4}" destId="{849A0C67-F6DE-4D8A-84C1-8DA22C05B11D}" srcOrd="0" destOrd="2" presId="urn:microsoft.com/office/officeart/2005/8/layout/hList6"/>
    <dgm:cxn modelId="{24CC4C4F-A42E-49EA-8A32-6F5EE4A67C23}" srcId="{A7E25C65-BA0C-44C2-B1B1-783E4C1E3407}" destId="{6409EF29-7454-4DD3-8D9E-2509B6B9804D}" srcOrd="0" destOrd="0" parTransId="{8EF426F7-2FB6-4689-8F1C-4CFC260EE1E8}" sibTransId="{0AF55585-316C-478A-B67C-1BE926681754}"/>
    <dgm:cxn modelId="{45BE8F6F-4930-4366-92F3-7285C0271B0F}" type="presOf" srcId="{6409EF29-7454-4DD3-8D9E-2509B6B9804D}" destId="{849A0C67-F6DE-4D8A-84C1-8DA22C05B11D}" srcOrd="0" destOrd="1" presId="urn:microsoft.com/office/officeart/2005/8/layout/hList6"/>
    <dgm:cxn modelId="{9F9EDE80-46E1-4D15-B75B-D858F7DF6489}" type="presOf" srcId="{A7E25C65-BA0C-44C2-B1B1-783E4C1E3407}" destId="{849A0C67-F6DE-4D8A-84C1-8DA22C05B11D}" srcOrd="0" destOrd="0" presId="urn:microsoft.com/office/officeart/2005/8/layout/hList6"/>
    <dgm:cxn modelId="{235519D0-7B9A-4E6D-99DF-75F297F68373}" type="presOf" srcId="{6C9EB373-DCBD-4757-A3DE-16536661D82A}" destId="{849A0C67-F6DE-4D8A-84C1-8DA22C05B11D}" srcOrd="0" destOrd="3" presId="urn:microsoft.com/office/officeart/2005/8/layout/hList6"/>
    <dgm:cxn modelId="{232433E5-70D2-4222-8B64-57A90C39E4CE}" type="presOf" srcId="{7EFC6DDD-ACDA-4F19-92F0-7E8032490E16}" destId="{A8628FDF-5F7C-4B4C-80AC-16485ED6AF08}" srcOrd="0" destOrd="0" presId="urn:microsoft.com/office/officeart/2005/8/layout/hList6"/>
    <dgm:cxn modelId="{78C3CCEB-3BAD-4E36-A949-76C97B96A209}" srcId="{A7E25C65-BA0C-44C2-B1B1-783E4C1E3407}" destId="{4C1EC2E2-7C4C-4B0F-B5BE-74E730ADFCA4}" srcOrd="1" destOrd="0" parTransId="{34A67531-F37F-4748-9DA8-EFD255C8C6BA}" sibTransId="{61E11743-7359-49DE-A442-190F11BD4E44}"/>
    <dgm:cxn modelId="{24F552F9-A948-49D7-8E29-02CE751AFD7A}" srcId="{7EFC6DDD-ACDA-4F19-92F0-7E8032490E16}" destId="{A7E25C65-BA0C-44C2-B1B1-783E4C1E3407}" srcOrd="0" destOrd="0" parTransId="{0F257B16-D7A0-4AB5-BC2A-0D69057EAB4A}" sibTransId="{A8E89B99-8086-4E9B-87C1-3B2FA9CC1406}"/>
    <dgm:cxn modelId="{BBB00BC7-8984-4393-8B1B-B0508964C306}" type="presParOf" srcId="{A8628FDF-5F7C-4B4C-80AC-16485ED6AF08}" destId="{849A0C67-F6DE-4D8A-84C1-8DA22C05B11D}" srcOrd="0" destOrd="0" presId="urn:microsoft.com/office/officeart/2005/8/layout/hList6"/>
  </dgm:cxnLst>
  <dgm:bg/>
  <dgm:whole>
    <a:ln>
      <a:noFill/>
    </a:ln>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4B8C0E-0000-4F93-99BD-0C784CFA461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DE65D392-DF9F-408C-B8C8-AF6BB72AD678}">
      <dgm:prSet phldr="0" custT="1"/>
      <dgm:spPr>
        <a:ln>
          <a:solidFill>
            <a:srgbClr val="6CB83A"/>
          </a:solidFill>
        </a:ln>
      </dgm:spPr>
      <dgm:t>
        <a:bodyPr/>
        <a:lstStyle/>
        <a:p>
          <a:pPr algn="l" rtl="0">
            <a:buFontTx/>
            <a:buNone/>
          </a:pPr>
          <a:r>
            <a:rPr lang="en-US" sz="1000">
              <a:solidFill>
                <a:schemeClr val="tx1"/>
              </a:solidFill>
              <a:latin typeface="Century Gothic"/>
              <a:cs typeface="Calibri"/>
            </a:rPr>
            <a:t> Tool used by travelers to track VCN reservations, view card numbers, resend VCN deployments and manage receipts.</a:t>
          </a:r>
        </a:p>
      </dgm:t>
    </dgm:pt>
    <dgm:pt modelId="{BEB79E68-6944-4B96-9566-D7721FD8489B}" type="parTrans" cxnId="{F82F0E63-8D01-4F7C-A415-DBCEFDEFD728}">
      <dgm:prSet/>
      <dgm:spPr/>
      <dgm:t>
        <a:bodyPr/>
        <a:lstStyle/>
        <a:p>
          <a:endParaRPr lang="en-US"/>
        </a:p>
      </dgm:t>
    </dgm:pt>
    <dgm:pt modelId="{94DC17C4-23E0-4E22-BF46-D5B494519EEE}" type="sibTrans" cxnId="{F82F0E63-8D01-4F7C-A415-DBCEFDEFD728}">
      <dgm:prSet/>
      <dgm:spPr/>
      <dgm:t>
        <a:bodyPr/>
        <a:lstStyle/>
        <a:p>
          <a:endParaRPr lang="en-US"/>
        </a:p>
      </dgm:t>
    </dgm:pt>
    <dgm:pt modelId="{59F45D50-F4E0-4E84-8300-AF42B0413FD1}">
      <dgm:prSet phldr="0" custT="1"/>
      <dgm:spPr>
        <a:solidFill>
          <a:srgbClr val="6CB83A">
            <a:alpha val="50000"/>
          </a:srgbClr>
        </a:solidFill>
        <a:ln>
          <a:noFill/>
        </a:ln>
      </dgm:spPr>
      <dgm:t>
        <a:bodyPr/>
        <a:lstStyle/>
        <a:p>
          <a:r>
            <a:rPr lang="en-US" sz="1200" b="1">
              <a:solidFill>
                <a:srgbClr val="063D8B"/>
              </a:solidFill>
              <a:latin typeface="Century Gothic"/>
              <a:cs typeface="Calibri"/>
            </a:rPr>
            <a:t>Conferma App</a:t>
          </a:r>
          <a:endParaRPr lang="en-US" sz="1200" b="1">
            <a:solidFill>
              <a:srgbClr val="063D8B"/>
            </a:solidFill>
          </a:endParaRPr>
        </a:p>
      </dgm:t>
    </dgm:pt>
    <dgm:pt modelId="{4E7CADAD-2348-4658-A5CF-BBEE4CA352CE}" type="parTrans" cxnId="{432393BA-2B8B-4453-9A83-186B7D454996}">
      <dgm:prSet/>
      <dgm:spPr/>
      <dgm:t>
        <a:bodyPr/>
        <a:lstStyle/>
        <a:p>
          <a:endParaRPr lang="en-US"/>
        </a:p>
      </dgm:t>
    </dgm:pt>
    <dgm:pt modelId="{ADA27C31-8D31-4A0B-B67D-7A65441377EC}" type="sibTrans" cxnId="{432393BA-2B8B-4453-9A83-186B7D454996}">
      <dgm:prSet/>
      <dgm:spPr/>
      <dgm:t>
        <a:bodyPr/>
        <a:lstStyle/>
        <a:p>
          <a:endParaRPr lang="en-US"/>
        </a:p>
      </dgm:t>
    </dgm:pt>
    <dgm:pt modelId="{E50CDB64-0FFE-4CE6-A7FE-FC7DF83026D9}" type="pres">
      <dgm:prSet presAssocID="{DB4B8C0E-0000-4F93-99BD-0C784CFA4618}" presName="linearFlow" presStyleCnt="0">
        <dgm:presLayoutVars>
          <dgm:dir/>
          <dgm:animLvl val="lvl"/>
          <dgm:resizeHandles val="exact"/>
        </dgm:presLayoutVars>
      </dgm:prSet>
      <dgm:spPr/>
    </dgm:pt>
    <dgm:pt modelId="{A66EB0CF-88D6-4B45-8D7B-C99DB42F0D38}" type="pres">
      <dgm:prSet presAssocID="{59F45D50-F4E0-4E84-8300-AF42B0413FD1}" presName="composite" presStyleCnt="0"/>
      <dgm:spPr/>
    </dgm:pt>
    <dgm:pt modelId="{107BBABB-0821-4D9C-9FFD-2B87EDEC06D7}" type="pres">
      <dgm:prSet presAssocID="{59F45D50-F4E0-4E84-8300-AF42B0413FD1}" presName="parentText" presStyleLbl="alignNode1" presStyleIdx="0" presStyleCnt="1" custScaleX="146385" custScaleY="133378" custLinFactNeighborX="2227" custLinFactNeighborY="-16101">
        <dgm:presLayoutVars>
          <dgm:chMax val="1"/>
          <dgm:bulletEnabled val="1"/>
        </dgm:presLayoutVars>
      </dgm:prSet>
      <dgm:spPr/>
    </dgm:pt>
    <dgm:pt modelId="{E5104630-C385-4819-A068-0372467FB9AB}" type="pres">
      <dgm:prSet presAssocID="{59F45D50-F4E0-4E84-8300-AF42B0413FD1}" presName="descendantText" presStyleLbl="alignAcc1" presStyleIdx="0" presStyleCnt="1" custScaleX="74520" custScaleY="147503" custLinFactNeighborX="-3988" custLinFactNeighborY="14007">
        <dgm:presLayoutVars>
          <dgm:bulletEnabled val="1"/>
        </dgm:presLayoutVars>
      </dgm:prSet>
      <dgm:spPr/>
    </dgm:pt>
  </dgm:ptLst>
  <dgm:cxnLst>
    <dgm:cxn modelId="{F82F0E63-8D01-4F7C-A415-DBCEFDEFD728}" srcId="{59F45D50-F4E0-4E84-8300-AF42B0413FD1}" destId="{DE65D392-DF9F-408C-B8C8-AF6BB72AD678}" srcOrd="0" destOrd="0" parTransId="{BEB79E68-6944-4B96-9566-D7721FD8489B}" sibTransId="{94DC17C4-23E0-4E22-BF46-D5B494519EEE}"/>
    <dgm:cxn modelId="{936E6DA6-48B7-40D3-AD01-C485BC55F780}" type="presOf" srcId="{DB4B8C0E-0000-4F93-99BD-0C784CFA4618}" destId="{E50CDB64-0FFE-4CE6-A7FE-FC7DF83026D9}" srcOrd="0" destOrd="0" presId="urn:microsoft.com/office/officeart/2005/8/layout/chevron2"/>
    <dgm:cxn modelId="{432393BA-2B8B-4453-9A83-186B7D454996}" srcId="{DB4B8C0E-0000-4F93-99BD-0C784CFA4618}" destId="{59F45D50-F4E0-4E84-8300-AF42B0413FD1}" srcOrd="0" destOrd="0" parTransId="{4E7CADAD-2348-4658-A5CF-BBEE4CA352CE}" sibTransId="{ADA27C31-8D31-4A0B-B67D-7A65441377EC}"/>
    <dgm:cxn modelId="{6CEF06DE-029D-4776-BDAB-E136E3BAADA6}" type="presOf" srcId="{59F45D50-F4E0-4E84-8300-AF42B0413FD1}" destId="{107BBABB-0821-4D9C-9FFD-2B87EDEC06D7}" srcOrd="0" destOrd="0" presId="urn:microsoft.com/office/officeart/2005/8/layout/chevron2"/>
    <dgm:cxn modelId="{E0526AE6-4088-478A-B4D9-DE4DCBDBFF91}" type="presOf" srcId="{DE65D392-DF9F-408C-B8C8-AF6BB72AD678}" destId="{E5104630-C385-4819-A068-0372467FB9AB}" srcOrd="0" destOrd="0" presId="urn:microsoft.com/office/officeart/2005/8/layout/chevron2"/>
    <dgm:cxn modelId="{0AD0B463-500C-4FA0-A190-003D8D780ACA}" type="presParOf" srcId="{E50CDB64-0FFE-4CE6-A7FE-FC7DF83026D9}" destId="{A66EB0CF-88D6-4B45-8D7B-C99DB42F0D38}" srcOrd="0" destOrd="0" presId="urn:microsoft.com/office/officeart/2005/8/layout/chevron2"/>
    <dgm:cxn modelId="{7E881C35-D989-4ACF-9C27-AE9DD7C9645B}" type="presParOf" srcId="{A66EB0CF-88D6-4B45-8D7B-C99DB42F0D38}" destId="{107BBABB-0821-4D9C-9FFD-2B87EDEC06D7}" srcOrd="0" destOrd="0" presId="urn:microsoft.com/office/officeart/2005/8/layout/chevron2"/>
    <dgm:cxn modelId="{A9764341-0971-4429-BC22-86706E65E17D}" type="presParOf" srcId="{A66EB0CF-88D6-4B45-8D7B-C99DB42F0D38}" destId="{E5104630-C385-4819-A068-0372467FB9AB}" srcOrd="1" destOrd="0" presId="urn:microsoft.com/office/officeart/2005/8/layout/chevron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DC55C8-EFE2-4CD3-9919-78A2B3EB158B}"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US"/>
        </a:p>
      </dgm:t>
    </dgm:pt>
    <dgm:pt modelId="{AF4EC4D4-BF40-42ED-A970-5953BCCB20EB}">
      <dgm:prSet phldrT="[Text]" custT="1"/>
      <dgm:spPr/>
      <dgm:t>
        <a:bodyPr/>
        <a:lstStyle/>
        <a:p>
          <a:r>
            <a:rPr lang="en-US" sz="1200" b="1" dirty="0">
              <a:solidFill>
                <a:srgbClr val="063D8B"/>
              </a:solidFill>
              <a:latin typeface="Century Gothic"/>
            </a:rPr>
            <a:t>Benefits of VCNs</a:t>
          </a:r>
        </a:p>
      </dgm:t>
    </dgm:pt>
    <dgm:pt modelId="{CFE96B96-8B4C-48B0-864D-5DFDD5C0234C}" type="parTrans" cxnId="{D4A502F4-0FF0-4173-AD1D-3109AF914F43}">
      <dgm:prSet/>
      <dgm:spPr/>
      <dgm:t>
        <a:bodyPr/>
        <a:lstStyle/>
        <a:p>
          <a:endParaRPr lang="en-US"/>
        </a:p>
      </dgm:t>
    </dgm:pt>
    <dgm:pt modelId="{13FE7EDC-FBC6-457B-A419-CD276C5A30B9}" type="sibTrans" cxnId="{D4A502F4-0FF0-4173-AD1D-3109AF914F43}">
      <dgm:prSet/>
      <dgm:spPr/>
      <dgm:t>
        <a:bodyPr/>
        <a:lstStyle/>
        <a:p>
          <a:endParaRPr lang="en-US"/>
        </a:p>
      </dgm:t>
    </dgm:pt>
    <dgm:pt modelId="{B6936F3B-7AA1-4733-A7C9-D9D98298CFA3}">
      <dgm:prSet phldrT="[Text]" custT="1"/>
      <dgm:spPr/>
      <dgm:t>
        <a:bodyPr/>
        <a:lstStyle/>
        <a:p>
          <a:r>
            <a:rPr lang="en-US" sz="1000" dirty="0">
              <a:latin typeface="Century Gothic"/>
            </a:rPr>
            <a:t>Removes the need for a travel card issued directly to the traveler.</a:t>
          </a:r>
        </a:p>
      </dgm:t>
    </dgm:pt>
    <dgm:pt modelId="{8713D577-7DF6-4A7D-AA06-6062DBC4BA4F}" type="parTrans" cxnId="{3FBB7F05-8866-4CCD-B439-DA6768384581}">
      <dgm:prSet/>
      <dgm:spPr/>
      <dgm:t>
        <a:bodyPr/>
        <a:lstStyle/>
        <a:p>
          <a:endParaRPr lang="en-US"/>
        </a:p>
      </dgm:t>
    </dgm:pt>
    <dgm:pt modelId="{D03F6228-5B8B-4360-9CD6-5D22C140D09C}" type="sibTrans" cxnId="{3FBB7F05-8866-4CCD-B439-DA6768384581}">
      <dgm:prSet/>
      <dgm:spPr/>
      <dgm:t>
        <a:bodyPr/>
        <a:lstStyle/>
        <a:p>
          <a:endParaRPr lang="en-US"/>
        </a:p>
      </dgm:t>
    </dgm:pt>
    <dgm:pt modelId="{164DC0C8-F8EC-4BB9-9988-4105A58A0A4B}">
      <dgm:prSet custT="1"/>
      <dgm:spPr/>
      <dgm:t>
        <a:bodyPr/>
        <a:lstStyle/>
        <a:p>
          <a:pPr>
            <a:buFont typeface="Arial" panose="020B0604020202020204" pitchFamily="34" charset="0"/>
            <a:buChar char="•"/>
          </a:pPr>
          <a:r>
            <a:rPr lang="en-US" sz="1000" b="0" i="0" dirty="0">
              <a:latin typeface="Century Gothic"/>
            </a:rPr>
            <a:t>Reduces exposure to payment fraud.*</a:t>
          </a:r>
          <a:endParaRPr lang="en-US" sz="1000" dirty="0">
            <a:latin typeface="Century Gothic"/>
          </a:endParaRPr>
        </a:p>
      </dgm:t>
    </dgm:pt>
    <dgm:pt modelId="{25CD0D8A-BCDF-4F83-A13A-CEF01BC9019A}" type="parTrans" cxnId="{B07DF2DF-4A67-441C-8BE3-57EAC9323AED}">
      <dgm:prSet/>
      <dgm:spPr/>
      <dgm:t>
        <a:bodyPr/>
        <a:lstStyle/>
        <a:p>
          <a:endParaRPr lang="en-US"/>
        </a:p>
      </dgm:t>
    </dgm:pt>
    <dgm:pt modelId="{0C256123-4D26-4461-95F7-78E89349EB38}" type="sibTrans" cxnId="{B07DF2DF-4A67-441C-8BE3-57EAC9323AED}">
      <dgm:prSet/>
      <dgm:spPr/>
      <dgm:t>
        <a:bodyPr/>
        <a:lstStyle/>
        <a:p>
          <a:endParaRPr lang="en-US"/>
        </a:p>
      </dgm:t>
    </dgm:pt>
    <dgm:pt modelId="{982921BD-99C5-4FDC-823F-6D721254803E}">
      <dgm:prSet phldrT="[Text]" custT="1"/>
      <dgm:spPr/>
      <dgm:t>
        <a:bodyPr/>
        <a:lstStyle/>
        <a:p>
          <a:r>
            <a:rPr lang="en-US" sz="1000" dirty="0">
              <a:latin typeface="Century Gothic"/>
            </a:rPr>
            <a:t>Relieves travelers from paying the cost of business-related lodging on their personal credit cards and waiting for reimbursement.</a:t>
          </a:r>
        </a:p>
      </dgm:t>
    </dgm:pt>
    <dgm:pt modelId="{49A6789F-0F1B-4BD1-A579-90E57CB9BA80}" type="parTrans" cxnId="{20D1A9EE-0058-43CB-98F9-77504563CA63}">
      <dgm:prSet/>
      <dgm:spPr/>
      <dgm:t>
        <a:bodyPr/>
        <a:lstStyle/>
        <a:p>
          <a:endParaRPr lang="en-US"/>
        </a:p>
      </dgm:t>
    </dgm:pt>
    <dgm:pt modelId="{404EF59B-D675-4D93-9F7D-50A10660BD7B}" type="sibTrans" cxnId="{20D1A9EE-0058-43CB-98F9-77504563CA63}">
      <dgm:prSet/>
      <dgm:spPr/>
      <dgm:t>
        <a:bodyPr/>
        <a:lstStyle/>
        <a:p>
          <a:endParaRPr lang="en-US"/>
        </a:p>
      </dgm:t>
    </dgm:pt>
    <dgm:pt modelId="{40B29E37-3515-4816-91B1-12E32ED8C76C}">
      <dgm:prSet phldrT="[Text]" custT="1"/>
      <dgm:spPr/>
      <dgm:t>
        <a:bodyPr/>
        <a:lstStyle/>
        <a:p>
          <a:r>
            <a:rPr lang="en-US" sz="1000" dirty="0">
              <a:latin typeface="Century Gothic"/>
            </a:rPr>
            <a:t>Solves a payment challenge for infrequent travelers or those without credit cards.</a:t>
          </a:r>
        </a:p>
      </dgm:t>
    </dgm:pt>
    <dgm:pt modelId="{363A22F5-228A-46BE-ACBC-09F19A6B21CA}" type="parTrans" cxnId="{2E72C8A4-F93A-4E7E-8DB0-4FD7A0C3FB54}">
      <dgm:prSet/>
      <dgm:spPr/>
      <dgm:t>
        <a:bodyPr/>
        <a:lstStyle/>
        <a:p>
          <a:endParaRPr lang="en-US"/>
        </a:p>
      </dgm:t>
    </dgm:pt>
    <dgm:pt modelId="{C22E26A8-B07A-480D-BF87-EE7C5E71DFC1}" type="sibTrans" cxnId="{2E72C8A4-F93A-4E7E-8DB0-4FD7A0C3FB54}">
      <dgm:prSet/>
      <dgm:spPr/>
      <dgm:t>
        <a:bodyPr/>
        <a:lstStyle/>
        <a:p>
          <a:endParaRPr lang="en-US"/>
        </a:p>
      </dgm:t>
    </dgm:pt>
    <dgm:pt modelId="{A0DB11D3-BE9F-4C98-A467-06A6B41433B3}">
      <dgm:prSet phldrT="[Text]" custT="1"/>
      <dgm:spPr/>
      <dgm:t>
        <a:bodyPr/>
        <a:lstStyle/>
        <a:p>
          <a:pPr rtl="0"/>
          <a:r>
            <a:rPr lang="en-US" sz="1000" dirty="0">
              <a:latin typeface="Century Gothic"/>
            </a:rPr>
            <a:t>Reduces the need for travel advances and reimbursements.</a:t>
          </a:r>
        </a:p>
      </dgm:t>
    </dgm:pt>
    <dgm:pt modelId="{408B653E-4ACC-4A49-9A17-238821FB381C}" type="parTrans" cxnId="{9CA1E2E3-4ADD-4996-A2FE-9E933D83D607}">
      <dgm:prSet/>
      <dgm:spPr/>
      <dgm:t>
        <a:bodyPr/>
        <a:lstStyle/>
        <a:p>
          <a:endParaRPr lang="en-US"/>
        </a:p>
      </dgm:t>
    </dgm:pt>
    <dgm:pt modelId="{C15E7CCF-2277-4BEB-A21C-B806276F2B7C}" type="sibTrans" cxnId="{9CA1E2E3-4ADD-4996-A2FE-9E933D83D607}">
      <dgm:prSet/>
      <dgm:spPr/>
      <dgm:t>
        <a:bodyPr/>
        <a:lstStyle/>
        <a:p>
          <a:endParaRPr lang="en-US"/>
        </a:p>
      </dgm:t>
    </dgm:pt>
    <dgm:pt modelId="{E9EDB1BC-34E2-4D75-A64B-35CB0EA702AD}">
      <dgm:prSet custT="1"/>
      <dgm:spPr/>
      <dgm:t>
        <a:bodyPr/>
        <a:lstStyle/>
        <a:p>
          <a:pPr rtl="0">
            <a:buFont typeface="Arial" panose="020B0604020202020204" pitchFamily="34" charset="0"/>
            <a:buChar char="•"/>
          </a:pPr>
          <a:r>
            <a:rPr lang="en-US" sz="1000" dirty="0">
              <a:latin typeface="Century Gothic"/>
            </a:rPr>
            <a:t>Automatically deployed to hotel after the reservation is made through Concur. </a:t>
          </a:r>
        </a:p>
      </dgm:t>
    </dgm:pt>
    <dgm:pt modelId="{B6DD59C3-758F-4FA5-B100-CA0319E5FAC0}" type="parTrans" cxnId="{6E4AF931-6255-40C9-9AE9-2482CB834054}">
      <dgm:prSet/>
      <dgm:spPr/>
      <dgm:t>
        <a:bodyPr/>
        <a:lstStyle/>
        <a:p>
          <a:endParaRPr lang="en-US"/>
        </a:p>
      </dgm:t>
    </dgm:pt>
    <dgm:pt modelId="{CF8F712E-F4D0-4D1E-8884-821C9651851D}" type="sibTrans" cxnId="{6E4AF931-6255-40C9-9AE9-2482CB834054}">
      <dgm:prSet/>
      <dgm:spPr/>
      <dgm:t>
        <a:bodyPr/>
        <a:lstStyle/>
        <a:p>
          <a:endParaRPr lang="en-US"/>
        </a:p>
      </dgm:t>
    </dgm:pt>
    <dgm:pt modelId="{04AF5872-5462-4F73-94EE-B65D16EF93DA}" type="pres">
      <dgm:prSet presAssocID="{90DC55C8-EFE2-4CD3-9919-78A2B3EB158B}" presName="vert0" presStyleCnt="0">
        <dgm:presLayoutVars>
          <dgm:dir/>
          <dgm:animOne val="branch"/>
          <dgm:animLvl val="lvl"/>
        </dgm:presLayoutVars>
      </dgm:prSet>
      <dgm:spPr/>
    </dgm:pt>
    <dgm:pt modelId="{0125D6BD-0702-430C-B333-30443DB9D5B1}" type="pres">
      <dgm:prSet presAssocID="{AF4EC4D4-BF40-42ED-A970-5953BCCB20EB}" presName="thickLine" presStyleLbl="alignNode1" presStyleIdx="0" presStyleCnt="1"/>
      <dgm:spPr/>
    </dgm:pt>
    <dgm:pt modelId="{4D433DEF-324D-437D-BED9-0AE62FE2881B}" type="pres">
      <dgm:prSet presAssocID="{AF4EC4D4-BF40-42ED-A970-5953BCCB20EB}" presName="horz1" presStyleCnt="0"/>
      <dgm:spPr/>
    </dgm:pt>
    <dgm:pt modelId="{0CDA9D3F-8BA9-49FB-8764-9567A265BE52}" type="pres">
      <dgm:prSet presAssocID="{AF4EC4D4-BF40-42ED-A970-5953BCCB20EB}" presName="tx1" presStyleLbl="revTx" presStyleIdx="0" presStyleCnt="7"/>
      <dgm:spPr/>
    </dgm:pt>
    <dgm:pt modelId="{6A9CDC7D-050E-426C-BC47-05369D581F8F}" type="pres">
      <dgm:prSet presAssocID="{AF4EC4D4-BF40-42ED-A970-5953BCCB20EB}" presName="vert1" presStyleCnt="0"/>
      <dgm:spPr/>
    </dgm:pt>
    <dgm:pt modelId="{D5303302-791B-44F5-9740-8B0A22BE4D30}" type="pres">
      <dgm:prSet presAssocID="{B6936F3B-7AA1-4733-A7C9-D9D98298CFA3}" presName="vertSpace2a" presStyleCnt="0"/>
      <dgm:spPr/>
    </dgm:pt>
    <dgm:pt modelId="{9F4C27B4-4C3F-46CE-8D0A-C4253AEE2646}" type="pres">
      <dgm:prSet presAssocID="{B6936F3B-7AA1-4733-A7C9-D9D98298CFA3}" presName="horz2" presStyleCnt="0"/>
      <dgm:spPr/>
    </dgm:pt>
    <dgm:pt modelId="{9EAEBD50-359F-4208-A67F-98DC580A93EA}" type="pres">
      <dgm:prSet presAssocID="{B6936F3B-7AA1-4733-A7C9-D9D98298CFA3}" presName="horzSpace2" presStyleCnt="0"/>
      <dgm:spPr/>
    </dgm:pt>
    <dgm:pt modelId="{A5ABB785-514F-415E-A5CE-6DDE0E5CE03B}" type="pres">
      <dgm:prSet presAssocID="{B6936F3B-7AA1-4733-A7C9-D9D98298CFA3}" presName="tx2" presStyleLbl="revTx" presStyleIdx="1" presStyleCnt="7" custScaleY="63504"/>
      <dgm:spPr/>
    </dgm:pt>
    <dgm:pt modelId="{ABA855C3-44C4-4686-8F31-67E5413FC5C3}" type="pres">
      <dgm:prSet presAssocID="{B6936F3B-7AA1-4733-A7C9-D9D98298CFA3}" presName="vert2" presStyleCnt="0"/>
      <dgm:spPr/>
    </dgm:pt>
    <dgm:pt modelId="{EE5DC235-550F-4A4F-A922-881068B8FD2E}" type="pres">
      <dgm:prSet presAssocID="{B6936F3B-7AA1-4733-A7C9-D9D98298CFA3}" presName="thinLine2b" presStyleLbl="callout" presStyleIdx="0" presStyleCnt="6"/>
      <dgm:spPr/>
    </dgm:pt>
    <dgm:pt modelId="{31A2CB08-780C-4C44-A2E4-3C43F1154571}" type="pres">
      <dgm:prSet presAssocID="{B6936F3B-7AA1-4733-A7C9-D9D98298CFA3}" presName="vertSpace2b" presStyleCnt="0"/>
      <dgm:spPr/>
    </dgm:pt>
    <dgm:pt modelId="{723B9BA3-28D8-451F-A4FB-ED7B54B6F413}" type="pres">
      <dgm:prSet presAssocID="{982921BD-99C5-4FDC-823F-6D721254803E}" presName="horz2" presStyleCnt="0"/>
      <dgm:spPr/>
    </dgm:pt>
    <dgm:pt modelId="{73CD214F-0A09-4CFC-810B-EFC0BA8E9063}" type="pres">
      <dgm:prSet presAssocID="{982921BD-99C5-4FDC-823F-6D721254803E}" presName="horzSpace2" presStyleCnt="0"/>
      <dgm:spPr/>
    </dgm:pt>
    <dgm:pt modelId="{E27FAFAD-E2AA-4256-896C-1C689B3B8535}" type="pres">
      <dgm:prSet presAssocID="{982921BD-99C5-4FDC-823F-6D721254803E}" presName="tx2" presStyleLbl="revTx" presStyleIdx="2" presStyleCnt="7" custScaleY="91107"/>
      <dgm:spPr/>
    </dgm:pt>
    <dgm:pt modelId="{C84FBC2F-0522-413D-A117-0D45B6B4C23C}" type="pres">
      <dgm:prSet presAssocID="{982921BD-99C5-4FDC-823F-6D721254803E}" presName="vert2" presStyleCnt="0"/>
      <dgm:spPr/>
    </dgm:pt>
    <dgm:pt modelId="{599966CD-9B43-4584-BB73-585589C806B9}" type="pres">
      <dgm:prSet presAssocID="{982921BD-99C5-4FDC-823F-6D721254803E}" presName="thinLine2b" presStyleLbl="callout" presStyleIdx="1" presStyleCnt="6"/>
      <dgm:spPr/>
    </dgm:pt>
    <dgm:pt modelId="{494ED54F-D727-4DF1-A475-200D6B80EEB2}" type="pres">
      <dgm:prSet presAssocID="{982921BD-99C5-4FDC-823F-6D721254803E}" presName="vertSpace2b" presStyleCnt="0"/>
      <dgm:spPr/>
    </dgm:pt>
    <dgm:pt modelId="{6B39B3F5-2A8E-4557-8694-6EE518C221A8}" type="pres">
      <dgm:prSet presAssocID="{40B29E37-3515-4816-91B1-12E32ED8C76C}" presName="horz2" presStyleCnt="0"/>
      <dgm:spPr/>
    </dgm:pt>
    <dgm:pt modelId="{949AF72A-1B4E-400A-B890-C19943F9E79E}" type="pres">
      <dgm:prSet presAssocID="{40B29E37-3515-4816-91B1-12E32ED8C76C}" presName="horzSpace2" presStyleCnt="0"/>
      <dgm:spPr/>
    </dgm:pt>
    <dgm:pt modelId="{3894D28F-896A-4CAE-BB64-00ABCBE7764D}" type="pres">
      <dgm:prSet presAssocID="{40B29E37-3515-4816-91B1-12E32ED8C76C}" presName="tx2" presStyleLbl="revTx" presStyleIdx="3" presStyleCnt="7" custScaleY="64337"/>
      <dgm:spPr/>
    </dgm:pt>
    <dgm:pt modelId="{5BA004C5-1DE5-4E06-A57F-1F798F78F1D8}" type="pres">
      <dgm:prSet presAssocID="{40B29E37-3515-4816-91B1-12E32ED8C76C}" presName="vert2" presStyleCnt="0"/>
      <dgm:spPr/>
    </dgm:pt>
    <dgm:pt modelId="{7B05E3FC-B30C-46E6-A3D6-34EFA0C8EDA2}" type="pres">
      <dgm:prSet presAssocID="{40B29E37-3515-4816-91B1-12E32ED8C76C}" presName="thinLine2b" presStyleLbl="callout" presStyleIdx="2" presStyleCnt="6"/>
      <dgm:spPr/>
    </dgm:pt>
    <dgm:pt modelId="{CBCD991B-28EE-4371-B6B7-8D278648779B}" type="pres">
      <dgm:prSet presAssocID="{40B29E37-3515-4816-91B1-12E32ED8C76C}" presName="vertSpace2b" presStyleCnt="0"/>
      <dgm:spPr/>
    </dgm:pt>
    <dgm:pt modelId="{D3725B1B-C206-4AA2-822B-DFBD51B1234F}" type="pres">
      <dgm:prSet presAssocID="{A0DB11D3-BE9F-4C98-A467-06A6B41433B3}" presName="horz2" presStyleCnt="0"/>
      <dgm:spPr/>
    </dgm:pt>
    <dgm:pt modelId="{D28AE69C-1C4C-4BD7-87E3-E7A596AA9B81}" type="pres">
      <dgm:prSet presAssocID="{A0DB11D3-BE9F-4C98-A467-06A6B41433B3}" presName="horzSpace2" presStyleCnt="0"/>
      <dgm:spPr/>
    </dgm:pt>
    <dgm:pt modelId="{D9839ACB-7265-4F13-B535-59FA4F039C9B}" type="pres">
      <dgm:prSet presAssocID="{A0DB11D3-BE9F-4C98-A467-06A6B41433B3}" presName="tx2" presStyleLbl="revTx" presStyleIdx="4" presStyleCnt="7" custScaleY="60719"/>
      <dgm:spPr/>
    </dgm:pt>
    <dgm:pt modelId="{242475C2-E5E8-48CD-8E00-FE3AED2DCE71}" type="pres">
      <dgm:prSet presAssocID="{A0DB11D3-BE9F-4C98-A467-06A6B41433B3}" presName="vert2" presStyleCnt="0"/>
      <dgm:spPr/>
    </dgm:pt>
    <dgm:pt modelId="{85A1E98A-7F7E-47F0-91D7-82206F7ECD56}" type="pres">
      <dgm:prSet presAssocID="{A0DB11D3-BE9F-4C98-A467-06A6B41433B3}" presName="thinLine2b" presStyleLbl="callout" presStyleIdx="3" presStyleCnt="6"/>
      <dgm:spPr/>
    </dgm:pt>
    <dgm:pt modelId="{73274DFD-079C-47B5-8CDA-704132000141}" type="pres">
      <dgm:prSet presAssocID="{A0DB11D3-BE9F-4C98-A467-06A6B41433B3}" presName="vertSpace2b" presStyleCnt="0"/>
      <dgm:spPr/>
    </dgm:pt>
    <dgm:pt modelId="{65344E5F-EEA7-4071-9D37-51E456F38D28}" type="pres">
      <dgm:prSet presAssocID="{164DC0C8-F8EC-4BB9-9988-4105A58A0A4B}" presName="horz2" presStyleCnt="0"/>
      <dgm:spPr/>
    </dgm:pt>
    <dgm:pt modelId="{E5BA78F8-2AEE-4D55-93BD-6796326A234E}" type="pres">
      <dgm:prSet presAssocID="{164DC0C8-F8EC-4BB9-9988-4105A58A0A4B}" presName="horzSpace2" presStyleCnt="0"/>
      <dgm:spPr/>
    </dgm:pt>
    <dgm:pt modelId="{BC70C3C1-1D2E-438C-BA7E-5C5848619ECB}" type="pres">
      <dgm:prSet presAssocID="{164DC0C8-F8EC-4BB9-9988-4105A58A0A4B}" presName="tx2" presStyleLbl="revTx" presStyleIdx="5" presStyleCnt="7" custScaleY="32978"/>
      <dgm:spPr/>
    </dgm:pt>
    <dgm:pt modelId="{F2D4DEB6-F266-4C18-8453-604B00C7BC35}" type="pres">
      <dgm:prSet presAssocID="{164DC0C8-F8EC-4BB9-9988-4105A58A0A4B}" presName="vert2" presStyleCnt="0"/>
      <dgm:spPr/>
    </dgm:pt>
    <dgm:pt modelId="{DA0DD932-D906-4A57-8BF4-84A664CD0BE8}" type="pres">
      <dgm:prSet presAssocID="{164DC0C8-F8EC-4BB9-9988-4105A58A0A4B}" presName="thinLine2b" presStyleLbl="callout" presStyleIdx="4" presStyleCnt="6"/>
      <dgm:spPr/>
    </dgm:pt>
    <dgm:pt modelId="{0613076A-B931-41F8-8943-CDAF069E4EE3}" type="pres">
      <dgm:prSet presAssocID="{164DC0C8-F8EC-4BB9-9988-4105A58A0A4B}" presName="vertSpace2b" presStyleCnt="0"/>
      <dgm:spPr/>
    </dgm:pt>
    <dgm:pt modelId="{544A5827-2954-4462-9A84-F0A23AE44465}" type="pres">
      <dgm:prSet presAssocID="{E9EDB1BC-34E2-4D75-A64B-35CB0EA702AD}" presName="horz2" presStyleCnt="0"/>
      <dgm:spPr/>
    </dgm:pt>
    <dgm:pt modelId="{B6655801-1B5D-4670-A41A-21EB8407095D}" type="pres">
      <dgm:prSet presAssocID="{E9EDB1BC-34E2-4D75-A64B-35CB0EA702AD}" presName="horzSpace2" presStyleCnt="0"/>
      <dgm:spPr/>
    </dgm:pt>
    <dgm:pt modelId="{76039AF9-EE38-4B69-A4C4-DE235CCAE0D6}" type="pres">
      <dgm:prSet presAssocID="{E9EDB1BC-34E2-4D75-A64B-35CB0EA702AD}" presName="tx2" presStyleLbl="revTx" presStyleIdx="6" presStyleCnt="7" custScaleY="59480"/>
      <dgm:spPr/>
    </dgm:pt>
    <dgm:pt modelId="{26BB73E5-0690-4915-A01B-E3DFC6E7909C}" type="pres">
      <dgm:prSet presAssocID="{E9EDB1BC-34E2-4D75-A64B-35CB0EA702AD}" presName="vert2" presStyleCnt="0"/>
      <dgm:spPr/>
    </dgm:pt>
    <dgm:pt modelId="{25D72817-306B-4DED-83B8-2174D06871FD}" type="pres">
      <dgm:prSet presAssocID="{E9EDB1BC-34E2-4D75-A64B-35CB0EA702AD}" presName="thinLine2b" presStyleLbl="callout" presStyleIdx="5" presStyleCnt="6"/>
      <dgm:spPr/>
    </dgm:pt>
    <dgm:pt modelId="{38D678D1-B6F2-4676-81D8-6484719CE9C6}" type="pres">
      <dgm:prSet presAssocID="{E9EDB1BC-34E2-4D75-A64B-35CB0EA702AD}" presName="vertSpace2b" presStyleCnt="0"/>
      <dgm:spPr/>
    </dgm:pt>
  </dgm:ptLst>
  <dgm:cxnLst>
    <dgm:cxn modelId="{3FBB7F05-8866-4CCD-B439-DA6768384581}" srcId="{AF4EC4D4-BF40-42ED-A970-5953BCCB20EB}" destId="{B6936F3B-7AA1-4733-A7C9-D9D98298CFA3}" srcOrd="0" destOrd="0" parTransId="{8713D577-7DF6-4A7D-AA06-6062DBC4BA4F}" sibTransId="{D03F6228-5B8B-4360-9CD6-5D22C140D09C}"/>
    <dgm:cxn modelId="{CE00AF08-5FDD-4DCB-B96E-6D054531ADDF}" type="presOf" srcId="{B6936F3B-7AA1-4733-A7C9-D9D98298CFA3}" destId="{A5ABB785-514F-415E-A5CE-6DDE0E5CE03B}" srcOrd="0" destOrd="0" presId="urn:microsoft.com/office/officeart/2008/layout/LinedList"/>
    <dgm:cxn modelId="{7C5C881A-F3A1-4CED-BAD2-715BDB8512B1}" type="presOf" srcId="{A0DB11D3-BE9F-4C98-A467-06A6B41433B3}" destId="{D9839ACB-7265-4F13-B535-59FA4F039C9B}" srcOrd="0" destOrd="0" presId="urn:microsoft.com/office/officeart/2008/layout/LinedList"/>
    <dgm:cxn modelId="{6E4AF931-6255-40C9-9AE9-2482CB834054}" srcId="{AF4EC4D4-BF40-42ED-A970-5953BCCB20EB}" destId="{E9EDB1BC-34E2-4D75-A64B-35CB0EA702AD}" srcOrd="5" destOrd="0" parTransId="{B6DD59C3-758F-4FA5-B100-CA0319E5FAC0}" sibTransId="{CF8F712E-F4D0-4D1E-8884-821C9651851D}"/>
    <dgm:cxn modelId="{9B65AC5C-A48C-4A1D-B972-53F9CEA9F379}" type="presOf" srcId="{E9EDB1BC-34E2-4D75-A64B-35CB0EA702AD}" destId="{76039AF9-EE38-4B69-A4C4-DE235CCAE0D6}" srcOrd="0" destOrd="0" presId="urn:microsoft.com/office/officeart/2008/layout/LinedList"/>
    <dgm:cxn modelId="{9AFD1854-9A7A-43E4-858F-2249763E5417}" type="presOf" srcId="{982921BD-99C5-4FDC-823F-6D721254803E}" destId="{E27FAFAD-E2AA-4256-896C-1C689B3B8535}" srcOrd="0" destOrd="0" presId="urn:microsoft.com/office/officeart/2008/layout/LinedList"/>
    <dgm:cxn modelId="{2E72C8A4-F93A-4E7E-8DB0-4FD7A0C3FB54}" srcId="{AF4EC4D4-BF40-42ED-A970-5953BCCB20EB}" destId="{40B29E37-3515-4816-91B1-12E32ED8C76C}" srcOrd="2" destOrd="0" parTransId="{363A22F5-228A-46BE-ACBC-09F19A6B21CA}" sibTransId="{C22E26A8-B07A-480D-BF87-EE7C5E71DFC1}"/>
    <dgm:cxn modelId="{B07DF2DF-4A67-441C-8BE3-57EAC9323AED}" srcId="{AF4EC4D4-BF40-42ED-A970-5953BCCB20EB}" destId="{164DC0C8-F8EC-4BB9-9988-4105A58A0A4B}" srcOrd="4" destOrd="0" parTransId="{25CD0D8A-BCDF-4F83-A13A-CEF01BC9019A}" sibTransId="{0C256123-4D26-4461-95F7-78E89349EB38}"/>
    <dgm:cxn modelId="{9CA1E2E3-4ADD-4996-A2FE-9E933D83D607}" srcId="{AF4EC4D4-BF40-42ED-A970-5953BCCB20EB}" destId="{A0DB11D3-BE9F-4C98-A467-06A6B41433B3}" srcOrd="3" destOrd="0" parTransId="{408B653E-4ACC-4A49-9A17-238821FB381C}" sibTransId="{C15E7CCF-2277-4BEB-A21C-B806276F2B7C}"/>
    <dgm:cxn modelId="{FB78BCE8-72F6-4757-9C85-56F95CB36968}" type="presOf" srcId="{40B29E37-3515-4816-91B1-12E32ED8C76C}" destId="{3894D28F-896A-4CAE-BB64-00ABCBE7764D}" srcOrd="0" destOrd="0" presId="urn:microsoft.com/office/officeart/2008/layout/LinedList"/>
    <dgm:cxn modelId="{20D1A9EE-0058-43CB-98F9-77504563CA63}" srcId="{AF4EC4D4-BF40-42ED-A970-5953BCCB20EB}" destId="{982921BD-99C5-4FDC-823F-6D721254803E}" srcOrd="1" destOrd="0" parTransId="{49A6789F-0F1B-4BD1-A579-90E57CB9BA80}" sibTransId="{404EF59B-D675-4D93-9F7D-50A10660BD7B}"/>
    <dgm:cxn modelId="{E22D50F1-08B3-476F-92AE-3205D32024A6}" type="presOf" srcId="{AF4EC4D4-BF40-42ED-A970-5953BCCB20EB}" destId="{0CDA9D3F-8BA9-49FB-8764-9567A265BE52}" srcOrd="0" destOrd="0" presId="urn:microsoft.com/office/officeart/2008/layout/LinedList"/>
    <dgm:cxn modelId="{D4A502F4-0FF0-4173-AD1D-3109AF914F43}" srcId="{90DC55C8-EFE2-4CD3-9919-78A2B3EB158B}" destId="{AF4EC4D4-BF40-42ED-A970-5953BCCB20EB}" srcOrd="0" destOrd="0" parTransId="{CFE96B96-8B4C-48B0-864D-5DFDD5C0234C}" sibTransId="{13FE7EDC-FBC6-457B-A419-CD276C5A30B9}"/>
    <dgm:cxn modelId="{9E2082F7-EF26-4DA8-861C-928DA5A184CB}" type="presOf" srcId="{164DC0C8-F8EC-4BB9-9988-4105A58A0A4B}" destId="{BC70C3C1-1D2E-438C-BA7E-5C5848619ECB}" srcOrd="0" destOrd="0" presId="urn:microsoft.com/office/officeart/2008/layout/LinedList"/>
    <dgm:cxn modelId="{05A716F8-4FF4-4730-B515-A99D43A6D892}" type="presOf" srcId="{90DC55C8-EFE2-4CD3-9919-78A2B3EB158B}" destId="{04AF5872-5462-4F73-94EE-B65D16EF93DA}" srcOrd="0" destOrd="0" presId="urn:microsoft.com/office/officeart/2008/layout/LinedList"/>
    <dgm:cxn modelId="{D3D8337B-D5FA-4665-8011-DFB060D64740}" type="presParOf" srcId="{04AF5872-5462-4F73-94EE-B65D16EF93DA}" destId="{0125D6BD-0702-430C-B333-30443DB9D5B1}" srcOrd="0" destOrd="0" presId="urn:microsoft.com/office/officeart/2008/layout/LinedList"/>
    <dgm:cxn modelId="{022732F5-F7AB-482F-BCB3-4AC0FC29DB4E}" type="presParOf" srcId="{04AF5872-5462-4F73-94EE-B65D16EF93DA}" destId="{4D433DEF-324D-437D-BED9-0AE62FE2881B}" srcOrd="1" destOrd="0" presId="urn:microsoft.com/office/officeart/2008/layout/LinedList"/>
    <dgm:cxn modelId="{FBC2191F-B41E-418D-B6F3-DD5A4A69524E}" type="presParOf" srcId="{4D433DEF-324D-437D-BED9-0AE62FE2881B}" destId="{0CDA9D3F-8BA9-49FB-8764-9567A265BE52}" srcOrd="0" destOrd="0" presId="urn:microsoft.com/office/officeart/2008/layout/LinedList"/>
    <dgm:cxn modelId="{103018EC-7743-493A-BA07-A6401BBFE189}" type="presParOf" srcId="{4D433DEF-324D-437D-BED9-0AE62FE2881B}" destId="{6A9CDC7D-050E-426C-BC47-05369D581F8F}" srcOrd="1" destOrd="0" presId="urn:microsoft.com/office/officeart/2008/layout/LinedList"/>
    <dgm:cxn modelId="{F867FA62-5F6D-4A37-A668-173AB6DE9C01}" type="presParOf" srcId="{6A9CDC7D-050E-426C-BC47-05369D581F8F}" destId="{D5303302-791B-44F5-9740-8B0A22BE4D30}" srcOrd="0" destOrd="0" presId="urn:microsoft.com/office/officeart/2008/layout/LinedList"/>
    <dgm:cxn modelId="{AC6DD30A-C3A8-47C3-A509-423CCBD7C025}" type="presParOf" srcId="{6A9CDC7D-050E-426C-BC47-05369D581F8F}" destId="{9F4C27B4-4C3F-46CE-8D0A-C4253AEE2646}" srcOrd="1" destOrd="0" presId="urn:microsoft.com/office/officeart/2008/layout/LinedList"/>
    <dgm:cxn modelId="{5F621822-80E2-467B-9A44-E645D126254C}" type="presParOf" srcId="{9F4C27B4-4C3F-46CE-8D0A-C4253AEE2646}" destId="{9EAEBD50-359F-4208-A67F-98DC580A93EA}" srcOrd="0" destOrd="0" presId="urn:microsoft.com/office/officeart/2008/layout/LinedList"/>
    <dgm:cxn modelId="{8991014D-3E38-473B-9146-68A88D89DB2E}" type="presParOf" srcId="{9F4C27B4-4C3F-46CE-8D0A-C4253AEE2646}" destId="{A5ABB785-514F-415E-A5CE-6DDE0E5CE03B}" srcOrd="1" destOrd="0" presId="urn:microsoft.com/office/officeart/2008/layout/LinedList"/>
    <dgm:cxn modelId="{F4E05BFD-7AD0-4F7D-A345-06E502843EDE}" type="presParOf" srcId="{9F4C27B4-4C3F-46CE-8D0A-C4253AEE2646}" destId="{ABA855C3-44C4-4686-8F31-67E5413FC5C3}" srcOrd="2" destOrd="0" presId="urn:microsoft.com/office/officeart/2008/layout/LinedList"/>
    <dgm:cxn modelId="{E5D3F65B-E144-4430-9E48-27DD6852B7D2}" type="presParOf" srcId="{6A9CDC7D-050E-426C-BC47-05369D581F8F}" destId="{EE5DC235-550F-4A4F-A922-881068B8FD2E}" srcOrd="2" destOrd="0" presId="urn:microsoft.com/office/officeart/2008/layout/LinedList"/>
    <dgm:cxn modelId="{FBD929B0-5264-4639-B6CC-7811A16F0167}" type="presParOf" srcId="{6A9CDC7D-050E-426C-BC47-05369D581F8F}" destId="{31A2CB08-780C-4C44-A2E4-3C43F1154571}" srcOrd="3" destOrd="0" presId="urn:microsoft.com/office/officeart/2008/layout/LinedList"/>
    <dgm:cxn modelId="{9C0B6365-4E9F-4784-8259-9E3D9BAF738D}" type="presParOf" srcId="{6A9CDC7D-050E-426C-BC47-05369D581F8F}" destId="{723B9BA3-28D8-451F-A4FB-ED7B54B6F413}" srcOrd="4" destOrd="0" presId="urn:microsoft.com/office/officeart/2008/layout/LinedList"/>
    <dgm:cxn modelId="{02E35FC8-1691-4AA0-9FB1-05BFE960EE2F}" type="presParOf" srcId="{723B9BA3-28D8-451F-A4FB-ED7B54B6F413}" destId="{73CD214F-0A09-4CFC-810B-EFC0BA8E9063}" srcOrd="0" destOrd="0" presId="urn:microsoft.com/office/officeart/2008/layout/LinedList"/>
    <dgm:cxn modelId="{0C941E10-DE3E-423D-8C39-30F8F2ECA3A6}" type="presParOf" srcId="{723B9BA3-28D8-451F-A4FB-ED7B54B6F413}" destId="{E27FAFAD-E2AA-4256-896C-1C689B3B8535}" srcOrd="1" destOrd="0" presId="urn:microsoft.com/office/officeart/2008/layout/LinedList"/>
    <dgm:cxn modelId="{5AB8C248-7BDE-443C-8EE3-119908F281E5}" type="presParOf" srcId="{723B9BA3-28D8-451F-A4FB-ED7B54B6F413}" destId="{C84FBC2F-0522-413D-A117-0D45B6B4C23C}" srcOrd="2" destOrd="0" presId="urn:microsoft.com/office/officeart/2008/layout/LinedList"/>
    <dgm:cxn modelId="{DD6B90B0-72BC-4E9A-B0F5-7D951EB99594}" type="presParOf" srcId="{6A9CDC7D-050E-426C-BC47-05369D581F8F}" destId="{599966CD-9B43-4584-BB73-585589C806B9}" srcOrd="5" destOrd="0" presId="urn:microsoft.com/office/officeart/2008/layout/LinedList"/>
    <dgm:cxn modelId="{67F8FA02-9CAD-44EF-B0EA-B2C6373C1AEC}" type="presParOf" srcId="{6A9CDC7D-050E-426C-BC47-05369D581F8F}" destId="{494ED54F-D727-4DF1-A475-200D6B80EEB2}" srcOrd="6" destOrd="0" presId="urn:microsoft.com/office/officeart/2008/layout/LinedList"/>
    <dgm:cxn modelId="{03B35FEF-D3E4-490C-8F0D-428EBDE63E0C}" type="presParOf" srcId="{6A9CDC7D-050E-426C-BC47-05369D581F8F}" destId="{6B39B3F5-2A8E-4557-8694-6EE518C221A8}" srcOrd="7" destOrd="0" presId="urn:microsoft.com/office/officeart/2008/layout/LinedList"/>
    <dgm:cxn modelId="{A7E586DB-9377-472B-8A96-595F33564069}" type="presParOf" srcId="{6B39B3F5-2A8E-4557-8694-6EE518C221A8}" destId="{949AF72A-1B4E-400A-B890-C19943F9E79E}" srcOrd="0" destOrd="0" presId="urn:microsoft.com/office/officeart/2008/layout/LinedList"/>
    <dgm:cxn modelId="{7CB958E6-D02A-4239-BCCB-68D096980222}" type="presParOf" srcId="{6B39B3F5-2A8E-4557-8694-6EE518C221A8}" destId="{3894D28F-896A-4CAE-BB64-00ABCBE7764D}" srcOrd="1" destOrd="0" presId="urn:microsoft.com/office/officeart/2008/layout/LinedList"/>
    <dgm:cxn modelId="{C3C5CD2E-2C52-431D-9B6D-A6698324E070}" type="presParOf" srcId="{6B39B3F5-2A8E-4557-8694-6EE518C221A8}" destId="{5BA004C5-1DE5-4E06-A57F-1F798F78F1D8}" srcOrd="2" destOrd="0" presId="urn:microsoft.com/office/officeart/2008/layout/LinedList"/>
    <dgm:cxn modelId="{1624D706-7BA2-4C5D-9A11-5AE115741335}" type="presParOf" srcId="{6A9CDC7D-050E-426C-BC47-05369D581F8F}" destId="{7B05E3FC-B30C-46E6-A3D6-34EFA0C8EDA2}" srcOrd="8" destOrd="0" presId="urn:microsoft.com/office/officeart/2008/layout/LinedList"/>
    <dgm:cxn modelId="{F168A95E-C017-4E82-B916-7A6412D301EE}" type="presParOf" srcId="{6A9CDC7D-050E-426C-BC47-05369D581F8F}" destId="{CBCD991B-28EE-4371-B6B7-8D278648779B}" srcOrd="9" destOrd="0" presId="urn:microsoft.com/office/officeart/2008/layout/LinedList"/>
    <dgm:cxn modelId="{EE27B9B9-F72E-41A4-9471-CAE2AF25CCB2}" type="presParOf" srcId="{6A9CDC7D-050E-426C-BC47-05369D581F8F}" destId="{D3725B1B-C206-4AA2-822B-DFBD51B1234F}" srcOrd="10" destOrd="0" presId="urn:microsoft.com/office/officeart/2008/layout/LinedList"/>
    <dgm:cxn modelId="{D7198428-1A1E-439B-8A7D-E767BBEC0C3B}" type="presParOf" srcId="{D3725B1B-C206-4AA2-822B-DFBD51B1234F}" destId="{D28AE69C-1C4C-4BD7-87E3-E7A596AA9B81}" srcOrd="0" destOrd="0" presId="urn:microsoft.com/office/officeart/2008/layout/LinedList"/>
    <dgm:cxn modelId="{61FAC78D-89D3-4731-A3C7-DBF138578AD6}" type="presParOf" srcId="{D3725B1B-C206-4AA2-822B-DFBD51B1234F}" destId="{D9839ACB-7265-4F13-B535-59FA4F039C9B}" srcOrd="1" destOrd="0" presId="urn:microsoft.com/office/officeart/2008/layout/LinedList"/>
    <dgm:cxn modelId="{5CADCE24-4D7E-4FB2-BC82-379100599F6A}" type="presParOf" srcId="{D3725B1B-C206-4AA2-822B-DFBD51B1234F}" destId="{242475C2-E5E8-48CD-8E00-FE3AED2DCE71}" srcOrd="2" destOrd="0" presId="urn:microsoft.com/office/officeart/2008/layout/LinedList"/>
    <dgm:cxn modelId="{B43D9C8A-1B47-4055-A00C-6465DF8992A7}" type="presParOf" srcId="{6A9CDC7D-050E-426C-BC47-05369D581F8F}" destId="{85A1E98A-7F7E-47F0-91D7-82206F7ECD56}" srcOrd="11" destOrd="0" presId="urn:microsoft.com/office/officeart/2008/layout/LinedList"/>
    <dgm:cxn modelId="{93D231C5-84C1-40EB-A92E-67430C920F73}" type="presParOf" srcId="{6A9CDC7D-050E-426C-BC47-05369D581F8F}" destId="{73274DFD-079C-47B5-8CDA-704132000141}" srcOrd="12" destOrd="0" presId="urn:microsoft.com/office/officeart/2008/layout/LinedList"/>
    <dgm:cxn modelId="{35CF042E-048D-4E91-A046-D0497B64CD5D}" type="presParOf" srcId="{6A9CDC7D-050E-426C-BC47-05369D581F8F}" destId="{65344E5F-EEA7-4071-9D37-51E456F38D28}" srcOrd="13" destOrd="0" presId="urn:microsoft.com/office/officeart/2008/layout/LinedList"/>
    <dgm:cxn modelId="{561CAD17-9D73-463B-91F5-5DAB963BC655}" type="presParOf" srcId="{65344E5F-EEA7-4071-9D37-51E456F38D28}" destId="{E5BA78F8-2AEE-4D55-93BD-6796326A234E}" srcOrd="0" destOrd="0" presId="urn:microsoft.com/office/officeart/2008/layout/LinedList"/>
    <dgm:cxn modelId="{93EA9CA9-6426-4F40-AA06-6DB4CC048A42}" type="presParOf" srcId="{65344E5F-EEA7-4071-9D37-51E456F38D28}" destId="{BC70C3C1-1D2E-438C-BA7E-5C5848619ECB}" srcOrd="1" destOrd="0" presId="urn:microsoft.com/office/officeart/2008/layout/LinedList"/>
    <dgm:cxn modelId="{227589A5-C21E-41C2-BC44-B8B89A936B42}" type="presParOf" srcId="{65344E5F-EEA7-4071-9D37-51E456F38D28}" destId="{F2D4DEB6-F266-4C18-8453-604B00C7BC35}" srcOrd="2" destOrd="0" presId="urn:microsoft.com/office/officeart/2008/layout/LinedList"/>
    <dgm:cxn modelId="{3F371FF2-5C6B-4ACF-8FE8-DD554C84C398}" type="presParOf" srcId="{6A9CDC7D-050E-426C-BC47-05369D581F8F}" destId="{DA0DD932-D906-4A57-8BF4-84A664CD0BE8}" srcOrd="14" destOrd="0" presId="urn:microsoft.com/office/officeart/2008/layout/LinedList"/>
    <dgm:cxn modelId="{ECC86B63-0D68-4D08-A4C9-28060B55AA89}" type="presParOf" srcId="{6A9CDC7D-050E-426C-BC47-05369D581F8F}" destId="{0613076A-B931-41F8-8943-CDAF069E4EE3}" srcOrd="15" destOrd="0" presId="urn:microsoft.com/office/officeart/2008/layout/LinedList"/>
    <dgm:cxn modelId="{0B89A800-25F4-49AA-9CBD-D06D212DA184}" type="presParOf" srcId="{6A9CDC7D-050E-426C-BC47-05369D581F8F}" destId="{544A5827-2954-4462-9A84-F0A23AE44465}" srcOrd="16" destOrd="0" presId="urn:microsoft.com/office/officeart/2008/layout/LinedList"/>
    <dgm:cxn modelId="{C3533B6F-D696-4B71-B7D5-178FBBF31EB1}" type="presParOf" srcId="{544A5827-2954-4462-9A84-F0A23AE44465}" destId="{B6655801-1B5D-4670-A41A-21EB8407095D}" srcOrd="0" destOrd="0" presId="urn:microsoft.com/office/officeart/2008/layout/LinedList"/>
    <dgm:cxn modelId="{065B51A0-C018-4314-928F-635F9DAA23AF}" type="presParOf" srcId="{544A5827-2954-4462-9A84-F0A23AE44465}" destId="{76039AF9-EE38-4B69-A4C4-DE235CCAE0D6}" srcOrd="1" destOrd="0" presId="urn:microsoft.com/office/officeart/2008/layout/LinedList"/>
    <dgm:cxn modelId="{0F9B2586-4145-402C-9573-E9055A09C4F0}" type="presParOf" srcId="{544A5827-2954-4462-9A84-F0A23AE44465}" destId="{26BB73E5-0690-4915-A01B-E3DFC6E7909C}" srcOrd="2" destOrd="0" presId="urn:microsoft.com/office/officeart/2008/layout/LinedList"/>
    <dgm:cxn modelId="{2978375F-06D2-4291-956B-15470722A5FD}" type="presParOf" srcId="{6A9CDC7D-050E-426C-BC47-05369D581F8F}" destId="{25D72817-306B-4DED-83B8-2174D06871FD}" srcOrd="17" destOrd="0" presId="urn:microsoft.com/office/officeart/2008/layout/LinedList"/>
    <dgm:cxn modelId="{A97C73D7-13D3-4EE6-A54A-F1BB0AC3BE2D}" type="presParOf" srcId="{6A9CDC7D-050E-426C-BC47-05369D581F8F}" destId="{38D678D1-B6F2-4676-81D8-6484719CE9C6}" srcOrd="18" destOrd="0" presId="urn:microsoft.com/office/officeart/2008/layout/LinedList"/>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1963EC-9892-455F-AE21-E00EF5FAC744}"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4B20B471-88F0-4B50-A784-B534295EE16C}">
      <dgm:prSet phldrT="[Text]" custT="1"/>
      <dgm:spPr>
        <a:noFill/>
        <a:ln>
          <a:solidFill>
            <a:srgbClr val="063D8B"/>
          </a:solidFill>
        </a:ln>
      </dgm:spPr>
      <dgm:t>
        <a:bodyPr/>
        <a:lstStyle/>
        <a:p>
          <a:pPr algn="l">
            <a:buFont typeface="Times New Roman" panose="02020603050405020304" pitchFamily="18" charset="0"/>
            <a:buChar char="•"/>
          </a:pPr>
          <a:r>
            <a:rPr lang="en-US" sz="1000">
              <a:solidFill>
                <a:schemeClr val="tx1"/>
              </a:solidFill>
              <a:latin typeface="Century Gothic" panose="020B0502020202020204" pitchFamily="34" charset="0"/>
            </a:rPr>
            <a:t>*** Allow enough time to check-out in person.</a:t>
          </a:r>
        </a:p>
      </dgm:t>
    </dgm:pt>
    <dgm:pt modelId="{8FAD8D23-0567-45BD-AB18-56BCDEDF19C0}" type="parTrans" cxnId="{5DE1C6CC-72FE-41D9-9148-3D65C56E40C8}">
      <dgm:prSet/>
      <dgm:spPr/>
      <dgm:t>
        <a:bodyPr/>
        <a:lstStyle/>
        <a:p>
          <a:endParaRPr lang="en-US"/>
        </a:p>
      </dgm:t>
    </dgm:pt>
    <dgm:pt modelId="{4D52D0CC-E4AC-45F1-8DA6-A2BFA4846616}" type="sibTrans" cxnId="{5DE1C6CC-72FE-41D9-9148-3D65C56E40C8}">
      <dgm:prSet/>
      <dgm:spPr>
        <a:ln>
          <a:noFill/>
        </a:ln>
      </dgm:spPr>
      <dgm:t>
        <a:bodyPr/>
        <a:lstStyle/>
        <a:p>
          <a:endParaRPr lang="en-US"/>
        </a:p>
      </dgm:t>
    </dgm:pt>
    <dgm:pt modelId="{336FF571-756F-4453-ADFD-6EB1B8FED515}">
      <dgm:prSet phldrT="[Text]" custT="1"/>
      <dgm:spPr>
        <a:noFill/>
        <a:ln>
          <a:solidFill>
            <a:srgbClr val="063D8B"/>
          </a:solidFill>
        </a:ln>
      </dgm:spPr>
      <dgm:t>
        <a:bodyPr/>
        <a:lstStyle/>
        <a:p>
          <a:pPr algn="l">
            <a:buFont typeface="Times New Roman" panose="02020603050405020304" pitchFamily="18" charset="0"/>
            <a:buChar char="•"/>
          </a:pPr>
          <a:r>
            <a:rPr lang="en-US" sz="1000">
              <a:solidFill>
                <a:schemeClr val="tx1"/>
              </a:solidFill>
              <a:latin typeface="Century Gothic" panose="020B0502020202020204" pitchFamily="34" charset="0"/>
            </a:rPr>
            <a:t>If the hotel has charged the wrong card, please ask them to correct it, charge the room and tax to the VCN and only charge incidentals to the traveler’s personal credit card.</a:t>
          </a:r>
        </a:p>
      </dgm:t>
    </dgm:pt>
    <dgm:pt modelId="{A0F87DE3-1E6E-4BA6-8A41-4E717E2A5AF5}" type="parTrans" cxnId="{E499A487-A111-43C9-8416-61C8F563A843}">
      <dgm:prSet/>
      <dgm:spPr/>
      <dgm:t>
        <a:bodyPr/>
        <a:lstStyle/>
        <a:p>
          <a:endParaRPr lang="en-US"/>
        </a:p>
      </dgm:t>
    </dgm:pt>
    <dgm:pt modelId="{69776D7D-F5A2-487D-B119-4FB50ECB8086}" type="sibTrans" cxnId="{E499A487-A111-43C9-8416-61C8F563A843}">
      <dgm:prSet/>
      <dgm:spPr>
        <a:noFill/>
        <a:ln>
          <a:noFill/>
        </a:ln>
      </dgm:spPr>
      <dgm:t>
        <a:bodyPr/>
        <a:lstStyle/>
        <a:p>
          <a:endParaRPr lang="en-US"/>
        </a:p>
      </dgm:t>
    </dgm:pt>
    <dgm:pt modelId="{E9A9DA30-4968-4798-A1AE-3774B65119D8}">
      <dgm:prSet phldrT="[Text]" custT="1"/>
      <dgm:spPr>
        <a:noFill/>
        <a:ln>
          <a:solidFill>
            <a:srgbClr val="063D8B"/>
          </a:solidFill>
        </a:ln>
      </dgm:spPr>
      <dgm:t>
        <a:bodyPr/>
        <a:lstStyle/>
        <a:p>
          <a:pPr algn="l">
            <a:buFont typeface="Times New Roman" panose="02020603050405020304" pitchFamily="18" charset="0"/>
            <a:buChar char="•"/>
          </a:pPr>
          <a:r>
            <a:rPr lang="en-US" sz="1000">
              <a:solidFill>
                <a:schemeClr val="tx1"/>
              </a:solidFill>
              <a:latin typeface="Century Gothic" panose="020B0502020202020204" pitchFamily="34" charset="0"/>
            </a:rPr>
            <a:t>Request 2 folios, one for the VCN paid room and tax, and one for any personal or incidental expenses charged to the traveler’s personal credit card.</a:t>
          </a:r>
        </a:p>
      </dgm:t>
    </dgm:pt>
    <dgm:pt modelId="{8C03537B-2972-4B03-A139-F26B60B43D9B}" type="parTrans" cxnId="{9E246367-61A7-4E92-9985-0F082B7E062A}">
      <dgm:prSet/>
      <dgm:spPr/>
      <dgm:t>
        <a:bodyPr/>
        <a:lstStyle/>
        <a:p>
          <a:endParaRPr lang="en-US"/>
        </a:p>
      </dgm:t>
    </dgm:pt>
    <dgm:pt modelId="{25157804-029D-4784-8FA5-8414B8502D61}" type="sibTrans" cxnId="{9E246367-61A7-4E92-9985-0F082B7E062A}">
      <dgm:prSet/>
      <dgm:spPr>
        <a:ln>
          <a:noFill/>
        </a:ln>
      </dgm:spPr>
      <dgm:t>
        <a:bodyPr/>
        <a:lstStyle/>
        <a:p>
          <a:endParaRPr lang="en-US"/>
        </a:p>
      </dgm:t>
    </dgm:pt>
    <dgm:pt modelId="{C7FD182F-C861-4958-A2AC-CC36E1D3A1D0}">
      <dgm:prSet phldrT="[Text]" custT="1"/>
      <dgm:spPr>
        <a:noFill/>
        <a:ln>
          <a:solidFill>
            <a:srgbClr val="063D8B"/>
          </a:solidFill>
        </a:ln>
      </dgm:spPr>
      <dgm:t>
        <a:bodyPr/>
        <a:lstStyle/>
        <a:p>
          <a:pPr algn="l">
            <a:buFont typeface="Times New Roman" panose="02020603050405020304" pitchFamily="18" charset="0"/>
            <a:buChar char="•"/>
          </a:pPr>
          <a:r>
            <a:rPr lang="en-US" sz="1000">
              <a:solidFill>
                <a:schemeClr val="tx1"/>
              </a:solidFill>
              <a:latin typeface="Century Gothic" panose="020B0502020202020204" pitchFamily="34" charset="0"/>
            </a:rPr>
            <a:t>Note: Travelers must present a personal credit card at check-in for incidentals.</a:t>
          </a:r>
        </a:p>
      </dgm:t>
    </dgm:pt>
    <dgm:pt modelId="{183DC5B0-8BC8-4A79-900C-E5460D3099E0}" type="parTrans" cxnId="{516595E5-6457-47EF-80D5-8713AD0F1C75}">
      <dgm:prSet/>
      <dgm:spPr/>
      <dgm:t>
        <a:bodyPr/>
        <a:lstStyle/>
        <a:p>
          <a:endParaRPr lang="en-US"/>
        </a:p>
      </dgm:t>
    </dgm:pt>
    <dgm:pt modelId="{8DEF90E5-0F81-4799-89BF-171D09398343}" type="sibTrans" cxnId="{516595E5-6457-47EF-80D5-8713AD0F1C75}">
      <dgm:prSet/>
      <dgm:spPr/>
      <dgm:t>
        <a:bodyPr/>
        <a:lstStyle/>
        <a:p>
          <a:endParaRPr lang="en-US"/>
        </a:p>
      </dgm:t>
    </dgm:pt>
    <dgm:pt modelId="{771D1044-3370-4072-8D4C-D2FBE36AE4E2}" type="pres">
      <dgm:prSet presAssocID="{671963EC-9892-455F-AE21-E00EF5FAC744}" presName="Name0" presStyleCnt="0">
        <dgm:presLayoutVars>
          <dgm:dir/>
          <dgm:resizeHandles val="exact"/>
        </dgm:presLayoutVars>
      </dgm:prSet>
      <dgm:spPr/>
    </dgm:pt>
    <dgm:pt modelId="{32B2D4F7-8CA3-47E2-9B56-A4FA6BC1B207}" type="pres">
      <dgm:prSet presAssocID="{4B20B471-88F0-4B50-A784-B534295EE16C}" presName="node" presStyleLbl="node1" presStyleIdx="0" presStyleCnt="4" custScaleX="222971" custScaleY="231230" custLinFactX="13480" custLinFactNeighborX="100000" custLinFactNeighborY="-18801">
        <dgm:presLayoutVars>
          <dgm:bulletEnabled val="1"/>
        </dgm:presLayoutVars>
      </dgm:prSet>
      <dgm:spPr/>
    </dgm:pt>
    <dgm:pt modelId="{3C8C7DA4-85DF-4AD1-9C51-416041B4C667}" type="pres">
      <dgm:prSet presAssocID="{4D52D0CC-E4AC-45F1-8DA6-A2BFA4846616}" presName="sibTrans" presStyleLbl="sibTrans1D1" presStyleIdx="0" presStyleCnt="3"/>
      <dgm:spPr/>
    </dgm:pt>
    <dgm:pt modelId="{AE8F2EF9-0416-4A4A-A838-ABE7130D198D}" type="pres">
      <dgm:prSet presAssocID="{4D52D0CC-E4AC-45F1-8DA6-A2BFA4846616}" presName="connectorText" presStyleLbl="sibTrans1D1" presStyleIdx="0" presStyleCnt="3"/>
      <dgm:spPr/>
    </dgm:pt>
    <dgm:pt modelId="{EF21A745-BD48-4E02-8306-959B5C7C9411}" type="pres">
      <dgm:prSet presAssocID="{336FF571-756F-4453-ADFD-6EB1B8FED515}" presName="node" presStyleLbl="node1" presStyleIdx="1" presStyleCnt="4" custScaleX="470371" custScaleY="354972" custLinFactX="100000" custLinFactNeighborX="129244" custLinFactNeighborY="387">
        <dgm:presLayoutVars>
          <dgm:bulletEnabled val="1"/>
        </dgm:presLayoutVars>
      </dgm:prSet>
      <dgm:spPr/>
    </dgm:pt>
    <dgm:pt modelId="{10E4174A-8854-4CF7-B3CF-E0BE45912DE3}" type="pres">
      <dgm:prSet presAssocID="{69776D7D-F5A2-487D-B119-4FB50ECB8086}" presName="sibTrans" presStyleLbl="sibTrans1D1" presStyleIdx="1" presStyleCnt="3"/>
      <dgm:spPr/>
    </dgm:pt>
    <dgm:pt modelId="{AA9571C3-2E2B-4A30-B874-260E853DD739}" type="pres">
      <dgm:prSet presAssocID="{69776D7D-F5A2-487D-B119-4FB50ECB8086}" presName="connectorText" presStyleLbl="sibTrans1D1" presStyleIdx="1" presStyleCnt="3"/>
      <dgm:spPr/>
    </dgm:pt>
    <dgm:pt modelId="{CC854A19-AE15-4CB5-AECB-6D896344FFCD}" type="pres">
      <dgm:prSet presAssocID="{E9A9DA30-4968-4798-A1AE-3774B65119D8}" presName="node" presStyleLbl="node1" presStyleIdx="2" presStyleCnt="4" custScaleX="428040" custScaleY="310551" custLinFactNeighborX="-2436" custLinFactNeighborY="-4735">
        <dgm:presLayoutVars>
          <dgm:bulletEnabled val="1"/>
        </dgm:presLayoutVars>
      </dgm:prSet>
      <dgm:spPr/>
    </dgm:pt>
    <dgm:pt modelId="{5E58F24A-18A5-4E20-98CC-157D8DC78AFB}" type="pres">
      <dgm:prSet presAssocID="{25157804-029D-4784-8FA5-8414B8502D61}" presName="sibTrans" presStyleLbl="sibTrans1D1" presStyleIdx="2" presStyleCnt="3"/>
      <dgm:spPr/>
    </dgm:pt>
    <dgm:pt modelId="{45881F9B-5E81-4184-A0D3-DE163FA5020B}" type="pres">
      <dgm:prSet presAssocID="{25157804-029D-4784-8FA5-8414B8502D61}" presName="connectorText" presStyleLbl="sibTrans1D1" presStyleIdx="2" presStyleCnt="3"/>
      <dgm:spPr/>
    </dgm:pt>
    <dgm:pt modelId="{CF309521-A6DC-44FB-B970-BDE4259D79D7}" type="pres">
      <dgm:prSet presAssocID="{C7FD182F-C861-4958-A2AC-CC36E1D3A1D0}" presName="node" presStyleLbl="node1" presStyleIdx="3" presStyleCnt="4" custScaleX="362115" custScaleY="263517" custLinFactX="50513" custLinFactNeighborX="100000" custLinFactNeighborY="-10403">
        <dgm:presLayoutVars>
          <dgm:bulletEnabled val="1"/>
        </dgm:presLayoutVars>
      </dgm:prSet>
      <dgm:spPr/>
    </dgm:pt>
  </dgm:ptLst>
  <dgm:cxnLst>
    <dgm:cxn modelId="{C85A0707-4239-4993-BA7E-FA5CD01C02A0}" type="presOf" srcId="{4D52D0CC-E4AC-45F1-8DA6-A2BFA4846616}" destId="{AE8F2EF9-0416-4A4A-A838-ABE7130D198D}" srcOrd="1" destOrd="0" presId="urn:microsoft.com/office/officeart/2005/8/layout/bProcess3"/>
    <dgm:cxn modelId="{7D77B015-C905-4611-AFCB-F54CCAE209EF}" type="presOf" srcId="{C7FD182F-C861-4958-A2AC-CC36E1D3A1D0}" destId="{CF309521-A6DC-44FB-B970-BDE4259D79D7}" srcOrd="0" destOrd="0" presId="urn:microsoft.com/office/officeart/2005/8/layout/bProcess3"/>
    <dgm:cxn modelId="{65DB0D21-4D47-427D-A8E4-CB43F9A4865A}" type="presOf" srcId="{4B20B471-88F0-4B50-A784-B534295EE16C}" destId="{32B2D4F7-8CA3-47E2-9B56-A4FA6BC1B207}" srcOrd="0" destOrd="0" presId="urn:microsoft.com/office/officeart/2005/8/layout/bProcess3"/>
    <dgm:cxn modelId="{C6382123-4196-4994-930C-D8C18B30E182}" type="presOf" srcId="{25157804-029D-4784-8FA5-8414B8502D61}" destId="{45881F9B-5E81-4184-A0D3-DE163FA5020B}" srcOrd="1" destOrd="0" presId="urn:microsoft.com/office/officeart/2005/8/layout/bProcess3"/>
    <dgm:cxn modelId="{93CA8B3B-E4C5-4673-80BC-240B67970E61}" type="presOf" srcId="{671963EC-9892-455F-AE21-E00EF5FAC744}" destId="{771D1044-3370-4072-8D4C-D2FBE36AE4E2}" srcOrd="0" destOrd="0" presId="urn:microsoft.com/office/officeart/2005/8/layout/bProcess3"/>
    <dgm:cxn modelId="{A06A6040-CF95-4B1B-AA8E-C3272BCAC12B}" type="presOf" srcId="{4D52D0CC-E4AC-45F1-8DA6-A2BFA4846616}" destId="{3C8C7DA4-85DF-4AD1-9C51-416041B4C667}" srcOrd="0" destOrd="0" presId="urn:microsoft.com/office/officeart/2005/8/layout/bProcess3"/>
    <dgm:cxn modelId="{E988DE60-0463-414A-BDCC-8F75E785DA66}" type="presOf" srcId="{336FF571-756F-4453-ADFD-6EB1B8FED515}" destId="{EF21A745-BD48-4E02-8306-959B5C7C9411}" srcOrd="0" destOrd="0" presId="urn:microsoft.com/office/officeart/2005/8/layout/bProcess3"/>
    <dgm:cxn modelId="{38789A63-B858-4EFE-B91B-599F9F992EDB}" type="presOf" srcId="{69776D7D-F5A2-487D-B119-4FB50ECB8086}" destId="{AA9571C3-2E2B-4A30-B874-260E853DD739}" srcOrd="1" destOrd="0" presId="urn:microsoft.com/office/officeart/2005/8/layout/bProcess3"/>
    <dgm:cxn modelId="{9E246367-61A7-4E92-9985-0F082B7E062A}" srcId="{671963EC-9892-455F-AE21-E00EF5FAC744}" destId="{E9A9DA30-4968-4798-A1AE-3774B65119D8}" srcOrd="2" destOrd="0" parTransId="{8C03537B-2972-4B03-A139-F26B60B43D9B}" sibTransId="{25157804-029D-4784-8FA5-8414B8502D61}"/>
    <dgm:cxn modelId="{E7E08082-35ED-4202-820F-BE3DD8D20058}" type="presOf" srcId="{25157804-029D-4784-8FA5-8414B8502D61}" destId="{5E58F24A-18A5-4E20-98CC-157D8DC78AFB}" srcOrd="0" destOrd="0" presId="urn:microsoft.com/office/officeart/2005/8/layout/bProcess3"/>
    <dgm:cxn modelId="{9C92A487-3C06-4136-B9EE-9C1DEF66DC0C}" type="presOf" srcId="{E9A9DA30-4968-4798-A1AE-3774B65119D8}" destId="{CC854A19-AE15-4CB5-AECB-6D896344FFCD}" srcOrd="0" destOrd="0" presId="urn:microsoft.com/office/officeart/2005/8/layout/bProcess3"/>
    <dgm:cxn modelId="{E499A487-A111-43C9-8416-61C8F563A843}" srcId="{671963EC-9892-455F-AE21-E00EF5FAC744}" destId="{336FF571-756F-4453-ADFD-6EB1B8FED515}" srcOrd="1" destOrd="0" parTransId="{A0F87DE3-1E6E-4BA6-8A41-4E717E2A5AF5}" sibTransId="{69776D7D-F5A2-487D-B119-4FB50ECB8086}"/>
    <dgm:cxn modelId="{96F9BB99-CDDB-474A-A5EC-DE6363450372}" type="presOf" srcId="{69776D7D-F5A2-487D-B119-4FB50ECB8086}" destId="{10E4174A-8854-4CF7-B3CF-E0BE45912DE3}" srcOrd="0" destOrd="0" presId="urn:microsoft.com/office/officeart/2005/8/layout/bProcess3"/>
    <dgm:cxn modelId="{5DE1C6CC-72FE-41D9-9148-3D65C56E40C8}" srcId="{671963EC-9892-455F-AE21-E00EF5FAC744}" destId="{4B20B471-88F0-4B50-A784-B534295EE16C}" srcOrd="0" destOrd="0" parTransId="{8FAD8D23-0567-45BD-AB18-56BCDEDF19C0}" sibTransId="{4D52D0CC-E4AC-45F1-8DA6-A2BFA4846616}"/>
    <dgm:cxn modelId="{516595E5-6457-47EF-80D5-8713AD0F1C75}" srcId="{671963EC-9892-455F-AE21-E00EF5FAC744}" destId="{C7FD182F-C861-4958-A2AC-CC36E1D3A1D0}" srcOrd="3" destOrd="0" parTransId="{183DC5B0-8BC8-4A79-900C-E5460D3099E0}" sibTransId="{8DEF90E5-0F81-4799-89BF-171D09398343}"/>
    <dgm:cxn modelId="{38D54A39-BE3F-4FF1-B3A3-2913D939711D}" type="presParOf" srcId="{771D1044-3370-4072-8D4C-D2FBE36AE4E2}" destId="{32B2D4F7-8CA3-47E2-9B56-A4FA6BC1B207}" srcOrd="0" destOrd="0" presId="urn:microsoft.com/office/officeart/2005/8/layout/bProcess3"/>
    <dgm:cxn modelId="{E676891C-F839-4028-8792-A5A7DD8B2F47}" type="presParOf" srcId="{771D1044-3370-4072-8D4C-D2FBE36AE4E2}" destId="{3C8C7DA4-85DF-4AD1-9C51-416041B4C667}" srcOrd="1" destOrd="0" presId="urn:microsoft.com/office/officeart/2005/8/layout/bProcess3"/>
    <dgm:cxn modelId="{7EB51BC7-4251-41D6-B660-CA5AA823823B}" type="presParOf" srcId="{3C8C7DA4-85DF-4AD1-9C51-416041B4C667}" destId="{AE8F2EF9-0416-4A4A-A838-ABE7130D198D}" srcOrd="0" destOrd="0" presId="urn:microsoft.com/office/officeart/2005/8/layout/bProcess3"/>
    <dgm:cxn modelId="{F0FE7256-CE80-4658-88C3-7972EECF44A0}" type="presParOf" srcId="{771D1044-3370-4072-8D4C-D2FBE36AE4E2}" destId="{EF21A745-BD48-4E02-8306-959B5C7C9411}" srcOrd="2" destOrd="0" presId="urn:microsoft.com/office/officeart/2005/8/layout/bProcess3"/>
    <dgm:cxn modelId="{9A354FF0-F90D-4635-83A7-2ACAAB2EDD9E}" type="presParOf" srcId="{771D1044-3370-4072-8D4C-D2FBE36AE4E2}" destId="{10E4174A-8854-4CF7-B3CF-E0BE45912DE3}" srcOrd="3" destOrd="0" presId="urn:microsoft.com/office/officeart/2005/8/layout/bProcess3"/>
    <dgm:cxn modelId="{7693FFC2-3B2A-4B44-A486-72C72465D2A4}" type="presParOf" srcId="{10E4174A-8854-4CF7-B3CF-E0BE45912DE3}" destId="{AA9571C3-2E2B-4A30-B874-260E853DD739}" srcOrd="0" destOrd="0" presId="urn:microsoft.com/office/officeart/2005/8/layout/bProcess3"/>
    <dgm:cxn modelId="{6895D121-DB05-4CE5-A590-6495653BAA84}" type="presParOf" srcId="{771D1044-3370-4072-8D4C-D2FBE36AE4E2}" destId="{CC854A19-AE15-4CB5-AECB-6D896344FFCD}" srcOrd="4" destOrd="0" presId="urn:microsoft.com/office/officeart/2005/8/layout/bProcess3"/>
    <dgm:cxn modelId="{D80B0851-CDCA-494B-9C61-3080E61778C3}" type="presParOf" srcId="{771D1044-3370-4072-8D4C-D2FBE36AE4E2}" destId="{5E58F24A-18A5-4E20-98CC-157D8DC78AFB}" srcOrd="5" destOrd="0" presId="urn:microsoft.com/office/officeart/2005/8/layout/bProcess3"/>
    <dgm:cxn modelId="{A869237C-E49C-4796-9EAA-70855F6417EF}" type="presParOf" srcId="{5E58F24A-18A5-4E20-98CC-157D8DC78AFB}" destId="{45881F9B-5E81-4184-A0D3-DE163FA5020B}" srcOrd="0" destOrd="0" presId="urn:microsoft.com/office/officeart/2005/8/layout/bProcess3"/>
    <dgm:cxn modelId="{7C8F47F9-1B39-4174-B5E3-158E9349A761}" type="presParOf" srcId="{771D1044-3370-4072-8D4C-D2FBE36AE4E2}" destId="{CF309521-A6DC-44FB-B970-BDE4259D79D7}" srcOrd="6" destOrd="0" presId="urn:microsoft.com/office/officeart/2005/8/layout/bProcess3"/>
  </dgm:cxnLst>
  <dgm:bg/>
  <dgm:whole/>
  <dgm:extLst>
    <a:ext uri="http://schemas.microsoft.com/office/drawing/2008/diagram">
      <dsp:dataModelExt xmlns:dsp="http://schemas.microsoft.com/office/drawing/2008/diagram" relId="rId2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1F41DAA4-9BB9-4AB0-9597-B1A55027766B}" type="doc">
      <dgm:prSet loTypeId="urn:microsoft.com/office/officeart/2008/layout/VerticalAccentList" loCatId="list" qsTypeId="urn:microsoft.com/office/officeart/2005/8/quickstyle/simple1" qsCatId="simple" csTypeId="urn:microsoft.com/office/officeart/2005/8/colors/accent6_2" csCatId="accent6" phldr="1"/>
      <dgm:spPr/>
      <dgm:t>
        <a:bodyPr/>
        <a:lstStyle/>
        <a:p>
          <a:endParaRPr lang="en-US"/>
        </a:p>
      </dgm:t>
    </dgm:pt>
    <dgm:pt modelId="{4B7607BD-2860-47E1-AC3A-D101F5DD3B0A}">
      <dgm:prSet phldr="0" custT="1"/>
      <dgm:spPr/>
      <dgm:t>
        <a:bodyPr/>
        <a:lstStyle/>
        <a:p>
          <a:r>
            <a:rPr lang="en-US" sz="1000">
              <a:solidFill>
                <a:schemeClr val="tx1"/>
              </a:solidFill>
              <a:latin typeface="Century Gothic"/>
            </a:rPr>
            <a:t>  </a:t>
          </a:r>
        </a:p>
      </dgm:t>
    </dgm:pt>
    <dgm:pt modelId="{96F0FA49-E61E-4466-9F36-BDEC7663D6D9}" type="parTrans" cxnId="{460E2060-74B7-4066-9AA3-D9C812389F8C}">
      <dgm:prSet/>
      <dgm:spPr/>
      <dgm:t>
        <a:bodyPr/>
        <a:lstStyle/>
        <a:p>
          <a:endParaRPr lang="en-US"/>
        </a:p>
      </dgm:t>
    </dgm:pt>
    <dgm:pt modelId="{9DA7C3CB-4B7D-4733-A74C-25D30E632A4A}" type="sibTrans" cxnId="{460E2060-74B7-4066-9AA3-D9C812389F8C}">
      <dgm:prSet/>
      <dgm:spPr/>
      <dgm:t>
        <a:bodyPr/>
        <a:lstStyle/>
        <a:p>
          <a:endParaRPr lang="en-US"/>
        </a:p>
      </dgm:t>
    </dgm:pt>
    <dgm:pt modelId="{74890FA9-7F14-4A88-812D-870C5ED701DB}">
      <dgm:prSet phldr="0" custT="1"/>
      <dgm:spPr>
        <a:ln>
          <a:solidFill>
            <a:srgbClr val="6CB83A"/>
          </a:solidFill>
        </a:ln>
      </dgm:spPr>
      <dgm:t>
        <a:bodyPr/>
        <a:lstStyle/>
        <a:p>
          <a:pPr rtl="0">
            <a:buNone/>
          </a:pPr>
          <a:r>
            <a:rPr lang="en-US" sz="1000" b="0" i="0" u="none" dirty="0">
              <a:latin typeface="Century Gothic" panose="020B0502020202020204" pitchFamily="34" charset="0"/>
            </a:rPr>
            <a:t>If a VCN declines, access the decline information in Access Online or contact U.S. Bank to investigate the decline at (877) 846-9302, option 3 (5 AM to 5 PM PST)</a:t>
          </a:r>
          <a:endParaRPr lang="en-US" sz="1000" dirty="0">
            <a:solidFill>
              <a:schemeClr val="tx1"/>
            </a:solidFill>
            <a:latin typeface="Century Gothic" panose="020B0502020202020204" pitchFamily="34" charset="0"/>
          </a:endParaRPr>
        </a:p>
      </dgm:t>
    </dgm:pt>
    <dgm:pt modelId="{D907D3E0-56F7-45E0-8188-97C62C5713D6}" type="parTrans" cxnId="{BE87A581-DBBC-4CA7-B8A1-BF520A7D8B23}">
      <dgm:prSet/>
      <dgm:spPr/>
      <dgm:t>
        <a:bodyPr/>
        <a:lstStyle/>
        <a:p>
          <a:endParaRPr lang="en-US"/>
        </a:p>
      </dgm:t>
    </dgm:pt>
    <dgm:pt modelId="{EBBB0D5A-BF3B-4C5B-B145-3B30FA247368}" type="sibTrans" cxnId="{BE87A581-DBBC-4CA7-B8A1-BF520A7D8B23}">
      <dgm:prSet/>
      <dgm:spPr/>
      <dgm:t>
        <a:bodyPr/>
        <a:lstStyle/>
        <a:p>
          <a:endParaRPr lang="en-US"/>
        </a:p>
      </dgm:t>
    </dgm:pt>
    <dgm:pt modelId="{B72A2F44-D10E-4DDE-8DDF-34E5ED945FA9}" type="pres">
      <dgm:prSet presAssocID="{1F41DAA4-9BB9-4AB0-9597-B1A55027766B}" presName="Name0" presStyleCnt="0">
        <dgm:presLayoutVars>
          <dgm:chMax/>
          <dgm:chPref/>
          <dgm:dir/>
        </dgm:presLayoutVars>
      </dgm:prSet>
      <dgm:spPr/>
    </dgm:pt>
    <dgm:pt modelId="{61B0D2F0-BF46-4B9D-B3E0-E125C42BD3D4}" type="pres">
      <dgm:prSet presAssocID="{4B7607BD-2860-47E1-AC3A-D101F5DD3B0A}" presName="parenttextcomposite" presStyleCnt="0"/>
      <dgm:spPr/>
    </dgm:pt>
    <dgm:pt modelId="{8BAD733A-E151-4604-B4D5-29488D5627A3}" type="pres">
      <dgm:prSet presAssocID="{4B7607BD-2860-47E1-AC3A-D101F5DD3B0A}" presName="parenttext" presStyleLbl="revTx" presStyleIdx="0" presStyleCnt="1">
        <dgm:presLayoutVars>
          <dgm:chMax/>
          <dgm:chPref val="2"/>
          <dgm:bulletEnabled val="1"/>
        </dgm:presLayoutVars>
      </dgm:prSet>
      <dgm:spPr/>
    </dgm:pt>
    <dgm:pt modelId="{393E788B-38BF-4057-9AD4-7F177CA30722}" type="pres">
      <dgm:prSet presAssocID="{4B7607BD-2860-47E1-AC3A-D101F5DD3B0A}" presName="composite" presStyleCnt="0"/>
      <dgm:spPr/>
    </dgm:pt>
    <dgm:pt modelId="{B09C12D8-FF78-4EF7-933E-40F4347C7B73}" type="pres">
      <dgm:prSet presAssocID="{4B7607BD-2860-47E1-AC3A-D101F5DD3B0A}" presName="chevron1" presStyleLbl="alignNode1" presStyleIdx="0" presStyleCnt="7"/>
      <dgm:spPr>
        <a:solidFill>
          <a:srgbClr val="6CB83A">
            <a:alpha val="50000"/>
          </a:srgbClr>
        </a:solidFill>
        <a:ln>
          <a:noFill/>
        </a:ln>
      </dgm:spPr>
    </dgm:pt>
    <dgm:pt modelId="{9E098E4F-12D6-4014-AA88-0A5839968C4F}" type="pres">
      <dgm:prSet presAssocID="{4B7607BD-2860-47E1-AC3A-D101F5DD3B0A}" presName="chevron2" presStyleLbl="alignNode1" presStyleIdx="1" presStyleCnt="7"/>
      <dgm:spPr>
        <a:solidFill>
          <a:srgbClr val="6CB83A">
            <a:alpha val="50000"/>
          </a:srgbClr>
        </a:solidFill>
        <a:ln>
          <a:noFill/>
        </a:ln>
      </dgm:spPr>
    </dgm:pt>
    <dgm:pt modelId="{630CC2B6-1A67-422A-A959-512A50E20E2E}" type="pres">
      <dgm:prSet presAssocID="{4B7607BD-2860-47E1-AC3A-D101F5DD3B0A}" presName="chevron3" presStyleLbl="alignNode1" presStyleIdx="2" presStyleCnt="7"/>
      <dgm:spPr>
        <a:solidFill>
          <a:srgbClr val="6CB83A">
            <a:alpha val="50000"/>
          </a:srgbClr>
        </a:solidFill>
        <a:ln>
          <a:noFill/>
        </a:ln>
      </dgm:spPr>
    </dgm:pt>
    <dgm:pt modelId="{97834325-5A56-44E7-A490-FAD411931718}" type="pres">
      <dgm:prSet presAssocID="{4B7607BD-2860-47E1-AC3A-D101F5DD3B0A}" presName="chevron4" presStyleLbl="alignNode1" presStyleIdx="3" presStyleCnt="7"/>
      <dgm:spPr>
        <a:solidFill>
          <a:srgbClr val="6CB83A">
            <a:alpha val="50000"/>
          </a:srgbClr>
        </a:solidFill>
        <a:ln>
          <a:noFill/>
        </a:ln>
      </dgm:spPr>
    </dgm:pt>
    <dgm:pt modelId="{19E8FAAD-128E-48A6-AD3D-9AE234CCEF52}" type="pres">
      <dgm:prSet presAssocID="{4B7607BD-2860-47E1-AC3A-D101F5DD3B0A}" presName="chevron5" presStyleLbl="alignNode1" presStyleIdx="4" presStyleCnt="7"/>
      <dgm:spPr>
        <a:solidFill>
          <a:srgbClr val="6CB83A">
            <a:alpha val="50000"/>
          </a:srgbClr>
        </a:solidFill>
        <a:ln>
          <a:noFill/>
        </a:ln>
      </dgm:spPr>
    </dgm:pt>
    <dgm:pt modelId="{7CFBE53C-E204-4A20-B4D2-8FC62B5729BA}" type="pres">
      <dgm:prSet presAssocID="{4B7607BD-2860-47E1-AC3A-D101F5DD3B0A}" presName="chevron6" presStyleLbl="alignNode1" presStyleIdx="5" presStyleCnt="7"/>
      <dgm:spPr>
        <a:solidFill>
          <a:srgbClr val="6CB83A">
            <a:alpha val="50000"/>
          </a:srgbClr>
        </a:solidFill>
        <a:ln>
          <a:noFill/>
        </a:ln>
      </dgm:spPr>
    </dgm:pt>
    <dgm:pt modelId="{A939E166-63AD-4F50-94C3-A4C1FDE7B858}" type="pres">
      <dgm:prSet presAssocID="{4B7607BD-2860-47E1-AC3A-D101F5DD3B0A}" presName="chevron7" presStyleLbl="alignNode1" presStyleIdx="6" presStyleCnt="7"/>
      <dgm:spPr>
        <a:solidFill>
          <a:srgbClr val="6CB83A">
            <a:alpha val="50000"/>
          </a:srgbClr>
        </a:solidFill>
        <a:ln>
          <a:noFill/>
        </a:ln>
      </dgm:spPr>
    </dgm:pt>
    <dgm:pt modelId="{13F114C2-152D-44DF-95C2-5DF7D123476E}" type="pres">
      <dgm:prSet presAssocID="{4B7607BD-2860-47E1-AC3A-D101F5DD3B0A}" presName="childtext" presStyleLbl="solidFgAcc1" presStyleIdx="0" presStyleCnt="1" custScaleX="102973" custScaleY="169457" custLinFactNeighborX="3459" custLinFactNeighborY="47465">
        <dgm:presLayoutVars>
          <dgm:chMax/>
          <dgm:chPref val="0"/>
          <dgm:bulletEnabled val="1"/>
        </dgm:presLayoutVars>
      </dgm:prSet>
      <dgm:spPr/>
    </dgm:pt>
  </dgm:ptLst>
  <dgm:cxnLst>
    <dgm:cxn modelId="{460E2060-74B7-4066-9AA3-D9C812389F8C}" srcId="{1F41DAA4-9BB9-4AB0-9597-B1A55027766B}" destId="{4B7607BD-2860-47E1-AC3A-D101F5DD3B0A}" srcOrd="0" destOrd="0" parTransId="{96F0FA49-E61E-4466-9F36-BDEC7663D6D9}" sibTransId="{9DA7C3CB-4B7D-4733-A74C-25D30E632A4A}"/>
    <dgm:cxn modelId="{258D1F73-E7F1-4329-AE74-3AE0A7E5B2B4}" type="presOf" srcId="{1F41DAA4-9BB9-4AB0-9597-B1A55027766B}" destId="{B72A2F44-D10E-4DDE-8DDF-34E5ED945FA9}" srcOrd="0" destOrd="0" presId="urn:microsoft.com/office/officeart/2008/layout/VerticalAccentList"/>
    <dgm:cxn modelId="{BE87A581-DBBC-4CA7-B8A1-BF520A7D8B23}" srcId="{4B7607BD-2860-47E1-AC3A-D101F5DD3B0A}" destId="{74890FA9-7F14-4A88-812D-870C5ED701DB}" srcOrd="0" destOrd="0" parTransId="{D907D3E0-56F7-45E0-8188-97C62C5713D6}" sibTransId="{EBBB0D5A-BF3B-4C5B-B145-3B30FA247368}"/>
    <dgm:cxn modelId="{10D36EB3-7291-4677-B9AB-B1E4282855DB}" type="presOf" srcId="{4B7607BD-2860-47E1-AC3A-D101F5DD3B0A}" destId="{8BAD733A-E151-4604-B4D5-29488D5627A3}" srcOrd="0" destOrd="0" presId="urn:microsoft.com/office/officeart/2008/layout/VerticalAccentList"/>
    <dgm:cxn modelId="{486311C2-8171-44C8-90BF-A1A366F8931B}" type="presOf" srcId="{74890FA9-7F14-4A88-812D-870C5ED701DB}" destId="{13F114C2-152D-44DF-95C2-5DF7D123476E}" srcOrd="0" destOrd="0" presId="urn:microsoft.com/office/officeart/2008/layout/VerticalAccentList"/>
    <dgm:cxn modelId="{BD1E31F3-0358-4EBB-AB76-374DCC7A8C58}" type="presParOf" srcId="{B72A2F44-D10E-4DDE-8DDF-34E5ED945FA9}" destId="{61B0D2F0-BF46-4B9D-B3E0-E125C42BD3D4}" srcOrd="0" destOrd="0" presId="urn:microsoft.com/office/officeart/2008/layout/VerticalAccentList"/>
    <dgm:cxn modelId="{834A0633-CDE4-429C-BEB9-8DCDDC13CD34}" type="presParOf" srcId="{61B0D2F0-BF46-4B9D-B3E0-E125C42BD3D4}" destId="{8BAD733A-E151-4604-B4D5-29488D5627A3}" srcOrd="0" destOrd="0" presId="urn:microsoft.com/office/officeart/2008/layout/VerticalAccentList"/>
    <dgm:cxn modelId="{4448FBC7-DC07-4F0B-B686-A6B8C254C7DB}" type="presParOf" srcId="{B72A2F44-D10E-4DDE-8DDF-34E5ED945FA9}" destId="{393E788B-38BF-4057-9AD4-7F177CA30722}" srcOrd="1" destOrd="0" presId="urn:microsoft.com/office/officeart/2008/layout/VerticalAccentList"/>
    <dgm:cxn modelId="{00C7D7D4-0930-491F-82FF-FAB3F17A71BB}" type="presParOf" srcId="{393E788B-38BF-4057-9AD4-7F177CA30722}" destId="{B09C12D8-FF78-4EF7-933E-40F4347C7B73}" srcOrd="0" destOrd="0" presId="urn:microsoft.com/office/officeart/2008/layout/VerticalAccentList"/>
    <dgm:cxn modelId="{288C4D81-2B7B-40C2-86D1-C21AA92FD160}" type="presParOf" srcId="{393E788B-38BF-4057-9AD4-7F177CA30722}" destId="{9E098E4F-12D6-4014-AA88-0A5839968C4F}" srcOrd="1" destOrd="0" presId="urn:microsoft.com/office/officeart/2008/layout/VerticalAccentList"/>
    <dgm:cxn modelId="{433DEE05-AFF0-41A6-B369-3ECDBAD09E63}" type="presParOf" srcId="{393E788B-38BF-4057-9AD4-7F177CA30722}" destId="{630CC2B6-1A67-422A-A959-512A50E20E2E}" srcOrd="2" destOrd="0" presId="urn:microsoft.com/office/officeart/2008/layout/VerticalAccentList"/>
    <dgm:cxn modelId="{753AFCC0-1AE9-4984-BD45-BECF79E72D85}" type="presParOf" srcId="{393E788B-38BF-4057-9AD4-7F177CA30722}" destId="{97834325-5A56-44E7-A490-FAD411931718}" srcOrd="3" destOrd="0" presId="urn:microsoft.com/office/officeart/2008/layout/VerticalAccentList"/>
    <dgm:cxn modelId="{9C4F5583-802C-47E9-90F1-5531C3766099}" type="presParOf" srcId="{393E788B-38BF-4057-9AD4-7F177CA30722}" destId="{19E8FAAD-128E-48A6-AD3D-9AE234CCEF52}" srcOrd="4" destOrd="0" presId="urn:microsoft.com/office/officeart/2008/layout/VerticalAccentList"/>
    <dgm:cxn modelId="{64CBE9B6-0BFC-4716-9CC1-DCCFBD4DFAA3}" type="presParOf" srcId="{393E788B-38BF-4057-9AD4-7F177CA30722}" destId="{7CFBE53C-E204-4A20-B4D2-8FC62B5729BA}" srcOrd="5" destOrd="0" presId="urn:microsoft.com/office/officeart/2008/layout/VerticalAccentList"/>
    <dgm:cxn modelId="{618895ED-0FB4-4A1D-B8A6-10EB88309B52}" type="presParOf" srcId="{393E788B-38BF-4057-9AD4-7F177CA30722}" destId="{A939E166-63AD-4F50-94C3-A4C1FDE7B858}" srcOrd="6" destOrd="0" presId="urn:microsoft.com/office/officeart/2008/layout/VerticalAccentList"/>
    <dgm:cxn modelId="{1A5DEEF8-0E30-48B2-BCDC-1C7102540F04}" type="presParOf" srcId="{393E788B-38BF-4057-9AD4-7F177CA30722}" destId="{13F114C2-152D-44DF-95C2-5DF7D123476E}" srcOrd="7" destOrd="0" presId="urn:microsoft.com/office/officeart/2008/layout/VerticalAccentList"/>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841816D-192A-4930-A91E-DDB37BAE08CD}"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D8C1E07B-17B8-460C-BE2D-6CF8F1FE02A3}">
      <dgm:prSet phldrT="[Text]" phldr="0" custT="1"/>
      <dgm:spPr>
        <a:noFill/>
        <a:ln>
          <a:solidFill>
            <a:srgbClr val="063D8B"/>
          </a:solidFill>
        </a:ln>
      </dgm:spPr>
      <dgm:t>
        <a:bodyPr/>
        <a:lstStyle/>
        <a:p>
          <a:pPr algn="ctr" rtl="0"/>
          <a:r>
            <a:rPr lang="en-US" sz="1200" b="1">
              <a:solidFill>
                <a:srgbClr val="063D8B"/>
              </a:solidFill>
              <a:latin typeface="Century Gothic" panose="020B0502020202020204" pitchFamily="34" charset="0"/>
            </a:rPr>
            <a:t>**Possible Exceptions</a:t>
          </a:r>
          <a:endParaRPr lang="en-US" sz="1200" b="1">
            <a:solidFill>
              <a:srgbClr val="063D8B"/>
            </a:solidFill>
          </a:endParaRPr>
        </a:p>
      </dgm:t>
    </dgm:pt>
    <dgm:pt modelId="{FC065903-D2E3-4E5B-81A5-A6C42076D603}" type="parTrans" cxnId="{2B929AC3-C0D3-41B3-A406-224383ECD9B7}">
      <dgm:prSet/>
      <dgm:spPr/>
      <dgm:t>
        <a:bodyPr/>
        <a:lstStyle/>
        <a:p>
          <a:endParaRPr lang="en-US"/>
        </a:p>
      </dgm:t>
    </dgm:pt>
    <dgm:pt modelId="{80EDC9C7-E910-40DA-8F90-10093E09E84C}" type="sibTrans" cxnId="{2B929AC3-C0D3-41B3-A406-224383ECD9B7}">
      <dgm:prSet/>
      <dgm:spPr/>
      <dgm:t>
        <a:bodyPr/>
        <a:lstStyle/>
        <a:p>
          <a:endParaRPr lang="en-US"/>
        </a:p>
      </dgm:t>
    </dgm:pt>
    <dgm:pt modelId="{443A3FA1-A2A1-4B70-8740-888BD388AC3F}">
      <dgm:prSet phldrT="[Text]" phldr="0" custT="1"/>
      <dgm:spPr>
        <a:noFill/>
        <a:ln>
          <a:solidFill>
            <a:srgbClr val="063D8B"/>
          </a:solidFill>
        </a:ln>
      </dgm:spPr>
      <dgm:t>
        <a:bodyPr/>
        <a:lstStyle/>
        <a:p>
          <a:pPr rtl="0"/>
          <a:r>
            <a:rPr lang="en-US" sz="1000" b="0">
              <a:solidFill>
                <a:schemeClr val="tx1"/>
              </a:solidFill>
              <a:latin typeface="Century Gothic" panose="020B0502020202020204" pitchFamily="34" charset="0"/>
            </a:rPr>
            <a:t>Room block or conference rates</a:t>
          </a:r>
        </a:p>
      </dgm:t>
    </dgm:pt>
    <dgm:pt modelId="{9F7A9CD9-2A1D-42E8-B29A-E4E4A7775691}" type="parTrans" cxnId="{78FDFFE1-595F-49C3-B497-7429CB3259D0}">
      <dgm:prSet/>
      <dgm:spPr/>
      <dgm:t>
        <a:bodyPr/>
        <a:lstStyle/>
        <a:p>
          <a:endParaRPr lang="en-US"/>
        </a:p>
      </dgm:t>
    </dgm:pt>
    <dgm:pt modelId="{A13EA624-2B04-47D3-951C-119ED05DCC42}" type="sibTrans" cxnId="{78FDFFE1-595F-49C3-B497-7429CB3259D0}">
      <dgm:prSet/>
      <dgm:spPr/>
      <dgm:t>
        <a:bodyPr/>
        <a:lstStyle/>
        <a:p>
          <a:endParaRPr lang="en-US"/>
        </a:p>
      </dgm:t>
    </dgm:pt>
    <dgm:pt modelId="{68A8ED84-CAFA-4595-B1F1-D7AC5ABC2E3D}">
      <dgm:prSet phldrT="[Text]" phldr="0" custT="1"/>
      <dgm:spPr>
        <a:noFill/>
        <a:ln>
          <a:solidFill>
            <a:srgbClr val="063D8B"/>
          </a:solidFill>
        </a:ln>
      </dgm:spPr>
      <dgm:t>
        <a:bodyPr/>
        <a:lstStyle/>
        <a:p>
          <a:pPr rtl="0"/>
          <a:r>
            <a:rPr lang="en-US" sz="1000" b="0">
              <a:solidFill>
                <a:schemeClr val="tx1"/>
              </a:solidFill>
              <a:latin typeface="Century Gothic" panose="020B0502020202020204" pitchFamily="34" charset="0"/>
            </a:rPr>
            <a:t>Short-term lodging with Airbnb and VRBO</a:t>
          </a:r>
        </a:p>
      </dgm:t>
    </dgm:pt>
    <dgm:pt modelId="{CA86558F-3026-4997-99A0-5BDA7692E2A9}" type="parTrans" cxnId="{2A80C541-81F7-45AA-840D-08A6230A462A}">
      <dgm:prSet/>
      <dgm:spPr/>
      <dgm:t>
        <a:bodyPr/>
        <a:lstStyle/>
        <a:p>
          <a:endParaRPr lang="en-US"/>
        </a:p>
      </dgm:t>
    </dgm:pt>
    <dgm:pt modelId="{CB56BA15-9E0A-46E1-8EB6-56DFC1D18587}" type="sibTrans" cxnId="{2A80C541-81F7-45AA-840D-08A6230A462A}">
      <dgm:prSet/>
      <dgm:spPr/>
      <dgm:t>
        <a:bodyPr/>
        <a:lstStyle/>
        <a:p>
          <a:endParaRPr lang="en-US"/>
        </a:p>
      </dgm:t>
    </dgm:pt>
    <dgm:pt modelId="{4BB08508-88C1-4FB4-BE3D-E6627CE8DC44}" type="pres">
      <dgm:prSet presAssocID="{D841816D-192A-4930-A91E-DDB37BAE08CD}" presName="Name0" presStyleCnt="0">
        <dgm:presLayoutVars>
          <dgm:dir/>
          <dgm:animLvl val="lvl"/>
          <dgm:resizeHandles val="exact"/>
        </dgm:presLayoutVars>
      </dgm:prSet>
      <dgm:spPr/>
    </dgm:pt>
    <dgm:pt modelId="{BB104B57-EAA3-42C8-B34F-80FDA61A5B4E}" type="pres">
      <dgm:prSet presAssocID="{D8C1E07B-17B8-460C-BE2D-6CF8F1FE02A3}" presName="linNode" presStyleCnt="0"/>
      <dgm:spPr/>
    </dgm:pt>
    <dgm:pt modelId="{FA661F11-2CAA-48E0-A768-C417387CDE46}" type="pres">
      <dgm:prSet presAssocID="{D8C1E07B-17B8-460C-BE2D-6CF8F1FE02A3}" presName="parTx" presStyleLbl="revTx" presStyleIdx="0" presStyleCnt="1" custScaleX="158745" custScaleY="310708" custLinFactNeighborX="-17060" custLinFactNeighborY="2180">
        <dgm:presLayoutVars>
          <dgm:chMax val="1"/>
          <dgm:bulletEnabled val="1"/>
        </dgm:presLayoutVars>
      </dgm:prSet>
      <dgm:spPr/>
    </dgm:pt>
    <dgm:pt modelId="{1005DA4D-C742-4054-9331-3DF007C9ABB9}" type="pres">
      <dgm:prSet presAssocID="{D8C1E07B-17B8-460C-BE2D-6CF8F1FE02A3}" presName="bracket" presStyleLbl="parChTrans1D1" presStyleIdx="0" presStyleCnt="1" custLinFactNeighborX="35638" custLinFactNeighborY="105"/>
      <dgm:spPr>
        <a:ln w="28575">
          <a:solidFill>
            <a:srgbClr val="063D8B"/>
          </a:solidFill>
        </a:ln>
      </dgm:spPr>
    </dgm:pt>
    <dgm:pt modelId="{3009AEA5-B51A-4721-8666-6FE8B14EB0F2}" type="pres">
      <dgm:prSet presAssocID="{D8C1E07B-17B8-460C-BE2D-6CF8F1FE02A3}" presName="spH" presStyleCnt="0"/>
      <dgm:spPr/>
    </dgm:pt>
    <dgm:pt modelId="{52C3A6B1-1097-45C2-A411-64CEC625DADD}" type="pres">
      <dgm:prSet presAssocID="{D8C1E07B-17B8-460C-BE2D-6CF8F1FE02A3}" presName="desTx" presStyleLbl="node1" presStyleIdx="0" presStyleCnt="1">
        <dgm:presLayoutVars>
          <dgm:bulletEnabled val="1"/>
        </dgm:presLayoutVars>
      </dgm:prSet>
      <dgm:spPr/>
    </dgm:pt>
  </dgm:ptLst>
  <dgm:cxnLst>
    <dgm:cxn modelId="{E52B5D19-F494-42DE-B5C4-800E557BC5B2}" type="presOf" srcId="{D8C1E07B-17B8-460C-BE2D-6CF8F1FE02A3}" destId="{FA661F11-2CAA-48E0-A768-C417387CDE46}" srcOrd="0" destOrd="0" presId="urn:diagrams.loki3.com/BracketList"/>
    <dgm:cxn modelId="{2A80C541-81F7-45AA-840D-08A6230A462A}" srcId="{D8C1E07B-17B8-460C-BE2D-6CF8F1FE02A3}" destId="{68A8ED84-CAFA-4595-B1F1-D7AC5ABC2E3D}" srcOrd="1" destOrd="0" parTransId="{CA86558F-3026-4997-99A0-5BDA7692E2A9}" sibTransId="{CB56BA15-9E0A-46E1-8EB6-56DFC1D18587}"/>
    <dgm:cxn modelId="{7F58B975-1049-4159-9030-5DBBED8854A8}" type="presOf" srcId="{D841816D-192A-4930-A91E-DDB37BAE08CD}" destId="{4BB08508-88C1-4FB4-BE3D-E6627CE8DC44}" srcOrd="0" destOrd="0" presId="urn:diagrams.loki3.com/BracketList"/>
    <dgm:cxn modelId="{2B929AC3-C0D3-41B3-A406-224383ECD9B7}" srcId="{D841816D-192A-4930-A91E-DDB37BAE08CD}" destId="{D8C1E07B-17B8-460C-BE2D-6CF8F1FE02A3}" srcOrd="0" destOrd="0" parTransId="{FC065903-D2E3-4E5B-81A5-A6C42076D603}" sibTransId="{80EDC9C7-E910-40DA-8F90-10093E09E84C}"/>
    <dgm:cxn modelId="{F8DC40CC-555C-42F6-84E8-6A9BF1303BA0}" type="presOf" srcId="{443A3FA1-A2A1-4B70-8740-888BD388AC3F}" destId="{52C3A6B1-1097-45C2-A411-64CEC625DADD}" srcOrd="0" destOrd="0" presId="urn:diagrams.loki3.com/BracketList"/>
    <dgm:cxn modelId="{78FDFFE1-595F-49C3-B497-7429CB3259D0}" srcId="{D8C1E07B-17B8-460C-BE2D-6CF8F1FE02A3}" destId="{443A3FA1-A2A1-4B70-8740-888BD388AC3F}" srcOrd="0" destOrd="0" parTransId="{9F7A9CD9-2A1D-42E8-B29A-E4E4A7775691}" sibTransId="{A13EA624-2B04-47D3-951C-119ED05DCC42}"/>
    <dgm:cxn modelId="{CC3D15E9-87ED-4768-82AC-32A3B71309C3}" type="presOf" srcId="{68A8ED84-CAFA-4595-B1F1-D7AC5ABC2E3D}" destId="{52C3A6B1-1097-45C2-A411-64CEC625DADD}" srcOrd="0" destOrd="1" presId="urn:diagrams.loki3.com/BracketList"/>
    <dgm:cxn modelId="{37AD0764-C07A-43FB-A1F2-2EA0CBB56AC2}" type="presParOf" srcId="{4BB08508-88C1-4FB4-BE3D-E6627CE8DC44}" destId="{BB104B57-EAA3-42C8-B34F-80FDA61A5B4E}" srcOrd="0" destOrd="0" presId="urn:diagrams.loki3.com/BracketList"/>
    <dgm:cxn modelId="{6E3C8457-5DD6-46DC-8A7E-E9090E26485D}" type="presParOf" srcId="{BB104B57-EAA3-42C8-B34F-80FDA61A5B4E}" destId="{FA661F11-2CAA-48E0-A768-C417387CDE46}" srcOrd="0" destOrd="0" presId="urn:diagrams.loki3.com/BracketList"/>
    <dgm:cxn modelId="{8D3AF1B7-2D37-468A-A782-0B77F1679A20}" type="presParOf" srcId="{BB104B57-EAA3-42C8-B34F-80FDA61A5B4E}" destId="{1005DA4D-C742-4054-9331-3DF007C9ABB9}" srcOrd="1" destOrd="0" presId="urn:diagrams.loki3.com/BracketList"/>
    <dgm:cxn modelId="{1DEC48C2-4ADB-44D8-8AA7-F6A7248D41CC}" type="presParOf" srcId="{BB104B57-EAA3-42C8-B34F-80FDA61A5B4E}" destId="{3009AEA5-B51A-4721-8666-6FE8B14EB0F2}" srcOrd="2" destOrd="0" presId="urn:diagrams.loki3.com/BracketList"/>
    <dgm:cxn modelId="{C7C8D974-3916-400A-8D54-3EC1BE41F944}" type="presParOf" srcId="{BB104B57-EAA3-42C8-B34F-80FDA61A5B4E}" destId="{52C3A6B1-1097-45C2-A411-64CEC625DADD}" srcOrd="3" destOrd="0" presId="urn:diagrams.loki3.com/BracketList"/>
  </dgm:cxnLst>
  <dgm:bg/>
  <dgm:whole/>
  <dgm:extLst>
    <a:ext uri="http://schemas.microsoft.com/office/drawing/2008/diagram">
      <dsp:dataModelExt xmlns:dsp="http://schemas.microsoft.com/office/drawing/2008/diagram" relId="rId3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7168456-AAC3-4A83-A940-7CFCED50130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0AB39B08-3BB5-4CDE-9719-6B1A78F12FE9}">
      <dgm:prSet phldrT="[Text]" custT="1"/>
      <dgm:spPr>
        <a:noFill/>
        <a:ln>
          <a:solidFill>
            <a:srgbClr val="6CB83A"/>
          </a:solidFill>
        </a:ln>
      </dgm:spPr>
      <dgm:t>
        <a:bodyPr/>
        <a:lstStyle/>
        <a:p>
          <a:r>
            <a:rPr lang="en-US" sz="1200" b="1" dirty="0">
              <a:solidFill>
                <a:srgbClr val="063D8B"/>
              </a:solidFill>
              <a:latin typeface="Century Gothic"/>
            </a:rPr>
            <a:t>7 Best Practices to Using VCN</a:t>
          </a:r>
        </a:p>
      </dgm:t>
    </dgm:pt>
    <dgm:pt modelId="{28425266-8CDD-428D-9AF8-C7BA75B7C370}" type="parTrans" cxnId="{9A23F0E4-E4DC-4DFD-B8D1-7BB33E982015}">
      <dgm:prSet/>
      <dgm:spPr/>
      <dgm:t>
        <a:bodyPr/>
        <a:lstStyle/>
        <a:p>
          <a:endParaRPr lang="en-US"/>
        </a:p>
      </dgm:t>
    </dgm:pt>
    <dgm:pt modelId="{A3C578BD-9DEC-4BB2-A606-C5AFE920BE89}" type="sibTrans" cxnId="{9A23F0E4-E4DC-4DFD-B8D1-7BB33E982015}">
      <dgm:prSet/>
      <dgm:spPr/>
      <dgm:t>
        <a:bodyPr/>
        <a:lstStyle/>
        <a:p>
          <a:endParaRPr lang="en-US"/>
        </a:p>
      </dgm:t>
    </dgm:pt>
    <dgm:pt modelId="{A2AAC15B-D7D7-475B-B09F-4F0C50B8B8D0}">
      <dgm:prSet phldrT="[Text]" custT="1"/>
      <dgm:spPr>
        <a:noFill/>
        <a:ln>
          <a:solidFill>
            <a:srgbClr val="6CB83A"/>
          </a:solidFill>
        </a:ln>
      </dgm:spPr>
      <dgm:t>
        <a:bodyPr/>
        <a:lstStyle/>
        <a:p>
          <a:pPr algn="l"/>
          <a:r>
            <a:rPr lang="en-US" sz="1000" b="0" dirty="0">
              <a:solidFill>
                <a:schemeClr val="tx1"/>
              </a:solidFill>
              <a:latin typeface="Century Gothic"/>
            </a:rPr>
            <a:t>Encourage travelers to download </a:t>
          </a:r>
          <a:r>
            <a:rPr lang="en-US" sz="1000" b="0" dirty="0" err="1">
              <a:solidFill>
                <a:schemeClr val="tx1"/>
              </a:solidFill>
              <a:latin typeface="Century Gothic"/>
            </a:rPr>
            <a:t>Conferma</a:t>
          </a:r>
          <a:r>
            <a:rPr lang="en-US" sz="1000" b="0" dirty="0">
              <a:solidFill>
                <a:schemeClr val="tx1"/>
              </a:solidFill>
              <a:latin typeface="Century Gothic"/>
            </a:rPr>
            <a:t> app to their mobile device.</a:t>
          </a:r>
        </a:p>
      </dgm:t>
    </dgm:pt>
    <dgm:pt modelId="{34EA2522-5086-455B-BBB1-3CF3C4882EC7}" type="parTrans" cxnId="{10FC1D59-A965-4165-BE27-71014182536D}">
      <dgm:prSet/>
      <dgm:spPr>
        <a:ln>
          <a:solidFill>
            <a:srgbClr val="6CB83A"/>
          </a:solidFill>
        </a:ln>
      </dgm:spPr>
      <dgm:t>
        <a:bodyPr/>
        <a:lstStyle/>
        <a:p>
          <a:endParaRPr lang="en-US"/>
        </a:p>
      </dgm:t>
    </dgm:pt>
    <dgm:pt modelId="{E7B75B23-4E8A-4923-AA5A-A8526D030DEB}" type="sibTrans" cxnId="{10FC1D59-A965-4165-BE27-71014182536D}">
      <dgm:prSet/>
      <dgm:spPr/>
      <dgm:t>
        <a:bodyPr/>
        <a:lstStyle/>
        <a:p>
          <a:endParaRPr lang="en-US"/>
        </a:p>
      </dgm:t>
    </dgm:pt>
    <dgm:pt modelId="{6C232AF8-97D6-4885-9E5B-203503F022A9}">
      <dgm:prSet phldrT="[Text]" phldr="0" custT="1"/>
      <dgm:spPr>
        <a:noFill/>
        <a:ln>
          <a:solidFill>
            <a:srgbClr val="6CB83A"/>
          </a:solidFill>
        </a:ln>
      </dgm:spPr>
      <dgm:t>
        <a:bodyPr/>
        <a:lstStyle/>
        <a:p>
          <a:pPr algn="l" rtl="0"/>
          <a:r>
            <a:rPr lang="en-US" sz="1000" b="0" dirty="0">
              <a:solidFill>
                <a:srgbClr val="333333"/>
              </a:solidFill>
              <a:latin typeface="Century Gothic"/>
              <a:cs typeface="Segoe UI"/>
            </a:rPr>
            <a:t>Encourage travelers to call the hotel prior to check-in to confirm the hotel received the credit card authorization form from </a:t>
          </a:r>
          <a:r>
            <a:rPr lang="en-US" sz="1000" b="0" dirty="0" err="1">
              <a:solidFill>
                <a:srgbClr val="333333"/>
              </a:solidFill>
              <a:latin typeface="Century Gothic"/>
              <a:cs typeface="Segoe UI"/>
            </a:rPr>
            <a:t>Conferma</a:t>
          </a:r>
          <a:r>
            <a:rPr lang="en-US" sz="1000" b="0" dirty="0">
              <a:solidFill>
                <a:schemeClr val="tx1"/>
              </a:solidFill>
              <a:latin typeface="Century Gothic"/>
              <a:cs typeface="Segoe UI"/>
            </a:rPr>
            <a:t>.</a:t>
          </a:r>
          <a:endParaRPr lang="en-US" sz="1000" b="0" dirty="0">
            <a:solidFill>
              <a:schemeClr val="tx1"/>
            </a:solidFill>
            <a:latin typeface="Century Gothic"/>
          </a:endParaRPr>
        </a:p>
      </dgm:t>
    </dgm:pt>
    <dgm:pt modelId="{D549129D-F761-4AA9-8E81-931F9B429DBD}" type="parTrans" cxnId="{FACDDDD9-AA8D-4874-B77C-8B000CCD8EA2}">
      <dgm:prSet/>
      <dgm:spPr>
        <a:ln>
          <a:solidFill>
            <a:srgbClr val="6CB83A"/>
          </a:solidFill>
        </a:ln>
      </dgm:spPr>
      <dgm:t>
        <a:bodyPr/>
        <a:lstStyle/>
        <a:p>
          <a:endParaRPr lang="en-US"/>
        </a:p>
      </dgm:t>
    </dgm:pt>
    <dgm:pt modelId="{C4F9CA8C-EAB5-4008-8282-C036359ECBD4}" type="sibTrans" cxnId="{FACDDDD9-AA8D-4874-B77C-8B000CCD8EA2}">
      <dgm:prSet/>
      <dgm:spPr/>
      <dgm:t>
        <a:bodyPr/>
        <a:lstStyle/>
        <a:p>
          <a:endParaRPr lang="en-US"/>
        </a:p>
      </dgm:t>
    </dgm:pt>
    <dgm:pt modelId="{0D3FF8E6-E6BE-407C-94AA-713D70A521A1}">
      <dgm:prSet phldrT="[Text]" custT="1"/>
      <dgm:spPr>
        <a:noFill/>
        <a:ln>
          <a:solidFill>
            <a:srgbClr val="6CB83A"/>
          </a:solidFill>
        </a:ln>
      </dgm:spPr>
      <dgm:t>
        <a:bodyPr/>
        <a:lstStyle/>
        <a:p>
          <a:pPr algn="l"/>
          <a:r>
            <a:rPr lang="en-US" sz="1000" b="0" i="0" u="none" dirty="0">
              <a:latin typeface="Century Gothic"/>
            </a:rPr>
            <a:t>Remind travelers to obtain a final receipt/folio upon checkout. ***</a:t>
          </a:r>
          <a:endParaRPr lang="en-US" sz="1000" b="0" dirty="0">
            <a:solidFill>
              <a:schemeClr val="tx1"/>
            </a:solidFill>
            <a:latin typeface="Century Gothic"/>
          </a:endParaRPr>
        </a:p>
      </dgm:t>
    </dgm:pt>
    <dgm:pt modelId="{7B489764-7751-471E-A4D3-D480B2C39050}" type="parTrans" cxnId="{09E58F10-A1FD-4D75-9985-F0939150AC15}">
      <dgm:prSet/>
      <dgm:spPr>
        <a:ln>
          <a:solidFill>
            <a:srgbClr val="6CB83A"/>
          </a:solidFill>
        </a:ln>
      </dgm:spPr>
      <dgm:t>
        <a:bodyPr/>
        <a:lstStyle/>
        <a:p>
          <a:endParaRPr lang="en-US"/>
        </a:p>
      </dgm:t>
    </dgm:pt>
    <dgm:pt modelId="{3FC2D71B-FF00-4DF8-98FA-FC35BB052967}" type="sibTrans" cxnId="{09E58F10-A1FD-4D75-9985-F0939150AC15}">
      <dgm:prSet/>
      <dgm:spPr/>
      <dgm:t>
        <a:bodyPr/>
        <a:lstStyle/>
        <a:p>
          <a:endParaRPr lang="en-US"/>
        </a:p>
      </dgm:t>
    </dgm:pt>
    <dgm:pt modelId="{F74F36CA-7453-484C-A950-0634C4209E31}">
      <dgm:prSet phldrT="[Text]" custT="1"/>
      <dgm:spPr>
        <a:noFill/>
        <a:ln>
          <a:solidFill>
            <a:srgbClr val="6CB83A"/>
          </a:solidFill>
        </a:ln>
      </dgm:spPr>
      <dgm:t>
        <a:bodyPr/>
        <a:lstStyle/>
        <a:p>
          <a:pPr algn="l" rtl="0"/>
          <a:r>
            <a:rPr lang="en-US" sz="1000" b="0" dirty="0">
              <a:solidFill>
                <a:schemeClr val="tx1"/>
              </a:solidFill>
              <a:latin typeface="Century Gothic"/>
              <a:ea typeface="+mn-lt"/>
              <a:cs typeface="+mn-lt"/>
            </a:rPr>
            <a:t>Wait 14 days after check-out before escalating missing folio requests.</a:t>
          </a:r>
          <a:endParaRPr lang="en-US" sz="1000" b="0" dirty="0">
            <a:solidFill>
              <a:schemeClr val="tx1"/>
            </a:solidFill>
            <a:latin typeface="Century Gothic"/>
          </a:endParaRPr>
        </a:p>
      </dgm:t>
    </dgm:pt>
    <dgm:pt modelId="{79B64390-D2C6-49D4-A4A8-3BA0E1F6CCC9}" type="parTrans" cxnId="{2F93AC4C-875A-46BA-9163-73986F8983BD}">
      <dgm:prSet/>
      <dgm:spPr>
        <a:ln>
          <a:solidFill>
            <a:srgbClr val="6CB83A"/>
          </a:solidFill>
        </a:ln>
      </dgm:spPr>
      <dgm:t>
        <a:bodyPr/>
        <a:lstStyle/>
        <a:p>
          <a:endParaRPr lang="en-US"/>
        </a:p>
      </dgm:t>
    </dgm:pt>
    <dgm:pt modelId="{279B0A28-DF31-4B5C-A1BD-B20B8F1FABCF}" type="sibTrans" cxnId="{2F93AC4C-875A-46BA-9163-73986F8983BD}">
      <dgm:prSet/>
      <dgm:spPr/>
      <dgm:t>
        <a:bodyPr/>
        <a:lstStyle/>
        <a:p>
          <a:endParaRPr lang="en-US"/>
        </a:p>
      </dgm:t>
    </dgm:pt>
    <dgm:pt modelId="{C3E8A087-25CE-4049-826E-7E2FC45A94C9}">
      <dgm:prSet phldrT="[Text]" custT="1"/>
      <dgm:spPr>
        <a:noFill/>
        <a:ln>
          <a:solidFill>
            <a:srgbClr val="6CB83A"/>
          </a:solidFill>
        </a:ln>
      </dgm:spPr>
      <dgm:t>
        <a:bodyPr/>
        <a:lstStyle/>
        <a:p>
          <a:pPr algn="l"/>
          <a:r>
            <a:rPr lang="en-US" sz="1000" b="0" i="0" u="none" dirty="0">
              <a:latin typeface="Century Gothic"/>
            </a:rPr>
            <a:t>Use the state's online booking tool or travel agency to book all business lodging.** </a:t>
          </a:r>
          <a:endParaRPr lang="en-US" sz="1000" b="0" dirty="0">
            <a:solidFill>
              <a:schemeClr val="tx1"/>
            </a:solidFill>
            <a:latin typeface="Century Gothic"/>
          </a:endParaRPr>
        </a:p>
      </dgm:t>
    </dgm:pt>
    <dgm:pt modelId="{9A1855B6-DC72-4E4C-81D5-F96D1D92EA70}" type="parTrans" cxnId="{805E4005-A15A-4DC5-BF37-0FE03EDE6420}">
      <dgm:prSet/>
      <dgm:spPr>
        <a:ln>
          <a:solidFill>
            <a:srgbClr val="6CB83A"/>
          </a:solidFill>
        </a:ln>
      </dgm:spPr>
      <dgm:t>
        <a:bodyPr/>
        <a:lstStyle/>
        <a:p>
          <a:endParaRPr lang="en-US"/>
        </a:p>
      </dgm:t>
    </dgm:pt>
    <dgm:pt modelId="{4EA51C8D-9318-4046-8042-0CC7A3FF0CF4}" type="sibTrans" cxnId="{805E4005-A15A-4DC5-BF37-0FE03EDE6420}">
      <dgm:prSet/>
      <dgm:spPr/>
      <dgm:t>
        <a:bodyPr/>
        <a:lstStyle/>
        <a:p>
          <a:endParaRPr lang="en-US"/>
        </a:p>
      </dgm:t>
    </dgm:pt>
    <dgm:pt modelId="{51FAF6BE-46CD-448E-8796-7D20D49124BC}">
      <dgm:prSet phldrT="[Text]" custT="1"/>
      <dgm:spPr>
        <a:noFill/>
        <a:ln>
          <a:solidFill>
            <a:srgbClr val="6CB83A"/>
          </a:solidFill>
        </a:ln>
      </dgm:spPr>
      <dgm:t>
        <a:bodyPr/>
        <a:lstStyle/>
        <a:p>
          <a:pPr algn="l"/>
          <a:r>
            <a:rPr lang="en-US" sz="1000" b="0" dirty="0">
              <a:solidFill>
                <a:schemeClr val="tx1"/>
              </a:solidFill>
              <a:latin typeface="Century Gothic"/>
              <a:ea typeface="+mn-lt"/>
              <a:cs typeface="+mn-lt"/>
            </a:rPr>
            <a:t>Keep travelers up-to-date with VCN information distributed by STP.</a:t>
          </a:r>
          <a:endParaRPr lang="en-US" sz="1000" b="0" dirty="0">
            <a:solidFill>
              <a:schemeClr val="tx1"/>
            </a:solidFill>
            <a:latin typeface="Century Gothic"/>
          </a:endParaRPr>
        </a:p>
      </dgm:t>
    </dgm:pt>
    <dgm:pt modelId="{5F67E179-498A-42F5-9171-03289CEA9CDB}" type="parTrans" cxnId="{FE23BD35-0919-49D1-94D5-2395982F4931}">
      <dgm:prSet/>
      <dgm:spPr>
        <a:solidFill>
          <a:srgbClr val="6CB83A"/>
        </a:solidFill>
        <a:ln>
          <a:solidFill>
            <a:srgbClr val="6CB83A"/>
          </a:solidFill>
        </a:ln>
      </dgm:spPr>
      <dgm:t>
        <a:bodyPr/>
        <a:lstStyle/>
        <a:p>
          <a:endParaRPr lang="en-US"/>
        </a:p>
      </dgm:t>
    </dgm:pt>
    <dgm:pt modelId="{EA3C27C9-F4FD-4971-80BF-CE1F68F853E0}" type="sibTrans" cxnId="{FE23BD35-0919-49D1-94D5-2395982F4931}">
      <dgm:prSet/>
      <dgm:spPr/>
      <dgm:t>
        <a:bodyPr/>
        <a:lstStyle/>
        <a:p>
          <a:endParaRPr lang="en-US"/>
        </a:p>
      </dgm:t>
    </dgm:pt>
    <dgm:pt modelId="{25C5EC6B-7232-44BC-8BF4-E5E6C7AE5B07}">
      <dgm:prSet phldrT="[Text]" custT="1"/>
      <dgm:spPr>
        <a:noFill/>
        <a:ln>
          <a:solidFill>
            <a:srgbClr val="6CB83A"/>
          </a:solidFill>
        </a:ln>
      </dgm:spPr>
      <dgm:t>
        <a:bodyPr/>
        <a:lstStyle/>
        <a:p>
          <a:pPr algn="l"/>
          <a:r>
            <a:rPr lang="en-US" sz="1000" b="0" dirty="0">
              <a:solidFill>
                <a:schemeClr val="tx1"/>
              </a:solidFill>
              <a:latin typeface="Century Gothic"/>
            </a:rPr>
            <a:t>Avoid booking hotels that do not use VCN.</a:t>
          </a:r>
        </a:p>
      </dgm:t>
    </dgm:pt>
    <dgm:pt modelId="{76B7121D-D562-4EED-954B-C26E255B63D9}" type="parTrans" cxnId="{CEB3620B-9E30-4EBD-A384-B7B920E68D59}">
      <dgm:prSet/>
      <dgm:spPr>
        <a:ln>
          <a:solidFill>
            <a:srgbClr val="6CB83A"/>
          </a:solidFill>
        </a:ln>
      </dgm:spPr>
      <dgm:t>
        <a:bodyPr/>
        <a:lstStyle/>
        <a:p>
          <a:endParaRPr lang="en-US"/>
        </a:p>
      </dgm:t>
    </dgm:pt>
    <dgm:pt modelId="{56A53EAD-BC41-40BB-BC9D-DA355D0A4D1C}" type="sibTrans" cxnId="{CEB3620B-9E30-4EBD-A384-B7B920E68D59}">
      <dgm:prSet/>
      <dgm:spPr/>
      <dgm:t>
        <a:bodyPr/>
        <a:lstStyle/>
        <a:p>
          <a:endParaRPr lang="en-US"/>
        </a:p>
      </dgm:t>
    </dgm:pt>
    <dgm:pt modelId="{45A37854-138B-4658-811F-9D38371FA1C7}" type="pres">
      <dgm:prSet presAssocID="{37168456-AAC3-4A83-A940-7CFCED50130E}" presName="diagram" presStyleCnt="0">
        <dgm:presLayoutVars>
          <dgm:chPref val="1"/>
          <dgm:dir/>
          <dgm:animOne val="branch"/>
          <dgm:animLvl val="lvl"/>
          <dgm:resizeHandles/>
        </dgm:presLayoutVars>
      </dgm:prSet>
      <dgm:spPr/>
    </dgm:pt>
    <dgm:pt modelId="{9491619E-6F35-46CB-80E9-6193F89C33BA}" type="pres">
      <dgm:prSet presAssocID="{0AB39B08-3BB5-4CDE-9719-6B1A78F12FE9}" presName="root" presStyleCnt="0"/>
      <dgm:spPr/>
    </dgm:pt>
    <dgm:pt modelId="{799EF921-7280-4694-AF41-4B3A5EC017D2}" type="pres">
      <dgm:prSet presAssocID="{0AB39B08-3BB5-4CDE-9719-6B1A78F12FE9}" presName="rootComposite" presStyleCnt="0"/>
      <dgm:spPr/>
    </dgm:pt>
    <dgm:pt modelId="{3F68064B-3548-4E34-BCF2-C35C1E6B18FA}" type="pres">
      <dgm:prSet presAssocID="{0AB39B08-3BB5-4CDE-9719-6B1A78F12FE9}" presName="rootText" presStyleLbl="node1" presStyleIdx="0" presStyleCnt="1" custScaleX="185192" custScaleY="80868" custLinFactNeighborX="7591" custLinFactNeighborY="9394"/>
      <dgm:spPr/>
    </dgm:pt>
    <dgm:pt modelId="{8E1441A4-73D7-4C76-A2D4-83F4BB2341B7}" type="pres">
      <dgm:prSet presAssocID="{0AB39B08-3BB5-4CDE-9719-6B1A78F12FE9}" presName="rootConnector" presStyleLbl="node1" presStyleIdx="0" presStyleCnt="1"/>
      <dgm:spPr/>
    </dgm:pt>
    <dgm:pt modelId="{366FE8BF-A617-4451-8A29-75DCF6187425}" type="pres">
      <dgm:prSet presAssocID="{0AB39B08-3BB5-4CDE-9719-6B1A78F12FE9}" presName="childShape" presStyleCnt="0"/>
      <dgm:spPr/>
    </dgm:pt>
    <dgm:pt modelId="{0A33B72B-C300-4EE0-960C-ABE24D95DAFA}" type="pres">
      <dgm:prSet presAssocID="{5F67E179-498A-42F5-9171-03289CEA9CDB}" presName="Name13" presStyleLbl="parChTrans1D2" presStyleIdx="0" presStyleCnt="7"/>
      <dgm:spPr/>
    </dgm:pt>
    <dgm:pt modelId="{65C7FE99-16FE-4BA2-9F58-093890EDDE47}" type="pres">
      <dgm:prSet presAssocID="{51FAF6BE-46CD-448E-8796-7D20D49124BC}" presName="childText" presStyleLbl="bgAcc1" presStyleIdx="0" presStyleCnt="7" custScaleX="214517" custScaleY="62298">
        <dgm:presLayoutVars>
          <dgm:bulletEnabled val="1"/>
        </dgm:presLayoutVars>
      </dgm:prSet>
      <dgm:spPr/>
    </dgm:pt>
    <dgm:pt modelId="{E569125D-DD90-4587-9BD8-44A75D37AEEC}" type="pres">
      <dgm:prSet presAssocID="{9A1855B6-DC72-4E4C-81D5-F96D1D92EA70}" presName="Name13" presStyleLbl="parChTrans1D2" presStyleIdx="1" presStyleCnt="7"/>
      <dgm:spPr/>
    </dgm:pt>
    <dgm:pt modelId="{8B8413A9-DBC4-4C0B-8B8A-34F1960F105C}" type="pres">
      <dgm:prSet presAssocID="{C3E8A087-25CE-4049-826E-7E2FC45A94C9}" presName="childText" presStyleLbl="bgAcc1" presStyleIdx="1" presStyleCnt="7" custScaleX="214517" custScaleY="62298">
        <dgm:presLayoutVars>
          <dgm:bulletEnabled val="1"/>
        </dgm:presLayoutVars>
      </dgm:prSet>
      <dgm:spPr/>
    </dgm:pt>
    <dgm:pt modelId="{85960DFB-C152-46DF-A259-83FA81E6B9B2}" type="pres">
      <dgm:prSet presAssocID="{76B7121D-D562-4EED-954B-C26E255B63D9}" presName="Name13" presStyleLbl="parChTrans1D2" presStyleIdx="2" presStyleCnt="7"/>
      <dgm:spPr/>
    </dgm:pt>
    <dgm:pt modelId="{785F0C15-521E-4F9C-BA52-961F2C2A0325}" type="pres">
      <dgm:prSet presAssocID="{25C5EC6B-7232-44BC-8BF4-E5E6C7AE5B07}" presName="childText" presStyleLbl="bgAcc1" presStyleIdx="2" presStyleCnt="7" custScaleX="215189" custScaleY="38779">
        <dgm:presLayoutVars>
          <dgm:bulletEnabled val="1"/>
        </dgm:presLayoutVars>
      </dgm:prSet>
      <dgm:spPr/>
    </dgm:pt>
    <dgm:pt modelId="{96D4E23C-F384-40D2-987D-842F1081B996}" type="pres">
      <dgm:prSet presAssocID="{34EA2522-5086-455B-BBB1-3CF3C4882EC7}" presName="Name13" presStyleLbl="parChTrans1D2" presStyleIdx="3" presStyleCnt="7"/>
      <dgm:spPr/>
    </dgm:pt>
    <dgm:pt modelId="{69962D8C-B669-4E06-9C66-B1D425EDF5F1}" type="pres">
      <dgm:prSet presAssocID="{A2AAC15B-D7D7-475B-B09F-4F0C50B8B8D0}" presName="childText" presStyleLbl="bgAcc1" presStyleIdx="3" presStyleCnt="7" custScaleX="214883" custScaleY="62612">
        <dgm:presLayoutVars>
          <dgm:bulletEnabled val="1"/>
        </dgm:presLayoutVars>
      </dgm:prSet>
      <dgm:spPr/>
    </dgm:pt>
    <dgm:pt modelId="{DD2B2058-1C90-4D9D-AE02-E9BDE98F470E}" type="pres">
      <dgm:prSet presAssocID="{D549129D-F761-4AA9-8E81-931F9B429DBD}" presName="Name13" presStyleLbl="parChTrans1D2" presStyleIdx="4" presStyleCnt="7"/>
      <dgm:spPr/>
    </dgm:pt>
    <dgm:pt modelId="{5A5DE7B0-8DD9-48D0-AE93-879D33516203}" type="pres">
      <dgm:prSet presAssocID="{6C232AF8-97D6-4885-9E5B-203503F022A9}" presName="childText" presStyleLbl="bgAcc1" presStyleIdx="4" presStyleCnt="7" custScaleX="215189" custScaleY="88702" custLinFactNeighborX="99" custLinFactNeighborY="594">
        <dgm:presLayoutVars>
          <dgm:bulletEnabled val="1"/>
        </dgm:presLayoutVars>
      </dgm:prSet>
      <dgm:spPr/>
    </dgm:pt>
    <dgm:pt modelId="{3B1A01BD-FFC9-4283-99A0-62C84D100DA9}" type="pres">
      <dgm:prSet presAssocID="{7B489764-7751-471E-A4D3-D480B2C39050}" presName="Name13" presStyleLbl="parChTrans1D2" presStyleIdx="5" presStyleCnt="7"/>
      <dgm:spPr/>
    </dgm:pt>
    <dgm:pt modelId="{7804F4F0-F834-43E5-9FBD-C3699989A853}" type="pres">
      <dgm:prSet presAssocID="{0D3FF8E6-E6BE-407C-94AA-713D70A521A1}" presName="childText" presStyleLbl="bgAcc1" presStyleIdx="5" presStyleCnt="7" custScaleX="214517" custScaleY="62298">
        <dgm:presLayoutVars>
          <dgm:bulletEnabled val="1"/>
        </dgm:presLayoutVars>
      </dgm:prSet>
      <dgm:spPr/>
    </dgm:pt>
    <dgm:pt modelId="{FF40FCEB-BD3F-43B2-9BBF-93CEDA0DEFD0}" type="pres">
      <dgm:prSet presAssocID="{79B64390-D2C6-49D4-A4A8-3BA0E1F6CCC9}" presName="Name13" presStyleLbl="parChTrans1D2" presStyleIdx="6" presStyleCnt="7"/>
      <dgm:spPr/>
    </dgm:pt>
    <dgm:pt modelId="{4D35D47D-4497-4F86-BDAF-9CD0576D5B76}" type="pres">
      <dgm:prSet presAssocID="{F74F36CA-7453-484C-A950-0634C4209E31}" presName="childText" presStyleLbl="bgAcc1" presStyleIdx="6" presStyleCnt="7" custScaleX="214517" custScaleY="62298">
        <dgm:presLayoutVars>
          <dgm:bulletEnabled val="1"/>
        </dgm:presLayoutVars>
      </dgm:prSet>
      <dgm:spPr/>
    </dgm:pt>
  </dgm:ptLst>
  <dgm:cxnLst>
    <dgm:cxn modelId="{805E4005-A15A-4DC5-BF37-0FE03EDE6420}" srcId="{0AB39B08-3BB5-4CDE-9719-6B1A78F12FE9}" destId="{C3E8A087-25CE-4049-826E-7E2FC45A94C9}" srcOrd="1" destOrd="0" parTransId="{9A1855B6-DC72-4E4C-81D5-F96D1D92EA70}" sibTransId="{4EA51C8D-9318-4046-8042-0CC7A3FF0CF4}"/>
    <dgm:cxn modelId="{CEB3620B-9E30-4EBD-A384-B7B920E68D59}" srcId="{0AB39B08-3BB5-4CDE-9719-6B1A78F12FE9}" destId="{25C5EC6B-7232-44BC-8BF4-E5E6C7AE5B07}" srcOrd="2" destOrd="0" parTransId="{76B7121D-D562-4EED-954B-C26E255B63D9}" sibTransId="{56A53EAD-BC41-40BB-BC9D-DA355D0A4D1C}"/>
    <dgm:cxn modelId="{09E58F10-A1FD-4D75-9985-F0939150AC15}" srcId="{0AB39B08-3BB5-4CDE-9719-6B1A78F12FE9}" destId="{0D3FF8E6-E6BE-407C-94AA-713D70A521A1}" srcOrd="5" destOrd="0" parTransId="{7B489764-7751-471E-A4D3-D480B2C39050}" sibTransId="{3FC2D71B-FF00-4DF8-98FA-FC35BB052967}"/>
    <dgm:cxn modelId="{F1620B2D-D4E8-45D9-9B90-64E729E27A97}" type="presOf" srcId="{79B64390-D2C6-49D4-A4A8-3BA0E1F6CCC9}" destId="{FF40FCEB-BD3F-43B2-9BBF-93CEDA0DEFD0}" srcOrd="0" destOrd="0" presId="urn:microsoft.com/office/officeart/2005/8/layout/hierarchy3"/>
    <dgm:cxn modelId="{706EB731-407C-49EA-BDFF-E96FA9F34384}" type="presOf" srcId="{5F67E179-498A-42F5-9171-03289CEA9CDB}" destId="{0A33B72B-C300-4EE0-960C-ABE24D95DAFA}" srcOrd="0" destOrd="0" presId="urn:microsoft.com/office/officeart/2005/8/layout/hierarchy3"/>
    <dgm:cxn modelId="{FE23BD35-0919-49D1-94D5-2395982F4931}" srcId="{0AB39B08-3BB5-4CDE-9719-6B1A78F12FE9}" destId="{51FAF6BE-46CD-448E-8796-7D20D49124BC}" srcOrd="0" destOrd="0" parTransId="{5F67E179-498A-42F5-9171-03289CEA9CDB}" sibTransId="{EA3C27C9-F4FD-4971-80BF-CE1F68F853E0}"/>
    <dgm:cxn modelId="{AE5A2A3F-6753-4C9E-9002-C4A5158AFA30}" type="presOf" srcId="{A2AAC15B-D7D7-475B-B09F-4F0C50B8B8D0}" destId="{69962D8C-B669-4E06-9C66-B1D425EDF5F1}" srcOrd="0" destOrd="0" presId="urn:microsoft.com/office/officeart/2005/8/layout/hierarchy3"/>
    <dgm:cxn modelId="{9721E164-98A9-45DC-B8C5-C8C40EB5DAC2}" type="presOf" srcId="{C3E8A087-25CE-4049-826E-7E2FC45A94C9}" destId="{8B8413A9-DBC4-4C0B-8B8A-34F1960F105C}" srcOrd="0" destOrd="0" presId="urn:microsoft.com/office/officeart/2005/8/layout/hierarchy3"/>
    <dgm:cxn modelId="{2DB09047-377A-4849-96C6-58B2FB64B16D}" type="presOf" srcId="{0AB39B08-3BB5-4CDE-9719-6B1A78F12FE9}" destId="{8E1441A4-73D7-4C76-A2D4-83F4BB2341B7}" srcOrd="1" destOrd="0" presId="urn:microsoft.com/office/officeart/2005/8/layout/hierarchy3"/>
    <dgm:cxn modelId="{2F93AC4C-875A-46BA-9163-73986F8983BD}" srcId="{0AB39B08-3BB5-4CDE-9719-6B1A78F12FE9}" destId="{F74F36CA-7453-484C-A950-0634C4209E31}" srcOrd="6" destOrd="0" parTransId="{79B64390-D2C6-49D4-A4A8-3BA0E1F6CCC9}" sibTransId="{279B0A28-DF31-4B5C-A1BD-B20B8F1FABCF}"/>
    <dgm:cxn modelId="{2109FE54-1F5A-4D6A-B05D-0ECC3456985C}" type="presOf" srcId="{6C232AF8-97D6-4885-9E5B-203503F022A9}" destId="{5A5DE7B0-8DD9-48D0-AE93-879D33516203}" srcOrd="0" destOrd="0" presId="urn:microsoft.com/office/officeart/2005/8/layout/hierarchy3"/>
    <dgm:cxn modelId="{F2CAC756-57D7-4FDF-9E3E-12D3C6906ABB}" type="presOf" srcId="{F74F36CA-7453-484C-A950-0634C4209E31}" destId="{4D35D47D-4497-4F86-BDAF-9CD0576D5B76}" srcOrd="0" destOrd="0" presId="urn:microsoft.com/office/officeart/2005/8/layout/hierarchy3"/>
    <dgm:cxn modelId="{10FC1D59-A965-4165-BE27-71014182536D}" srcId="{0AB39B08-3BB5-4CDE-9719-6B1A78F12FE9}" destId="{A2AAC15B-D7D7-475B-B09F-4F0C50B8B8D0}" srcOrd="3" destOrd="0" parTransId="{34EA2522-5086-455B-BBB1-3CF3C4882EC7}" sibTransId="{E7B75B23-4E8A-4923-AA5A-A8526D030DEB}"/>
    <dgm:cxn modelId="{F87CAE7D-DD6B-4B7B-BE0C-F5A33531D279}" type="presOf" srcId="{7B489764-7751-471E-A4D3-D480B2C39050}" destId="{3B1A01BD-FFC9-4283-99A0-62C84D100DA9}" srcOrd="0" destOrd="0" presId="urn:microsoft.com/office/officeart/2005/8/layout/hierarchy3"/>
    <dgm:cxn modelId="{82539A7F-F9C1-454D-948C-4D18AFC9EA6B}" type="presOf" srcId="{D549129D-F761-4AA9-8E81-931F9B429DBD}" destId="{DD2B2058-1C90-4D9D-AE02-E9BDE98F470E}" srcOrd="0" destOrd="0" presId="urn:microsoft.com/office/officeart/2005/8/layout/hierarchy3"/>
    <dgm:cxn modelId="{49289280-AD91-4620-A5DE-DC277AF6B4B8}" type="presOf" srcId="{37168456-AAC3-4A83-A940-7CFCED50130E}" destId="{45A37854-138B-4658-811F-9D38371FA1C7}" srcOrd="0" destOrd="0" presId="urn:microsoft.com/office/officeart/2005/8/layout/hierarchy3"/>
    <dgm:cxn modelId="{B3EA7699-6EAC-4958-B94E-17212C4CA0B6}" type="presOf" srcId="{51FAF6BE-46CD-448E-8796-7D20D49124BC}" destId="{65C7FE99-16FE-4BA2-9F58-093890EDDE47}" srcOrd="0" destOrd="0" presId="urn:microsoft.com/office/officeart/2005/8/layout/hierarchy3"/>
    <dgm:cxn modelId="{CF7B5EAA-EC3B-4C76-9E5A-622C5E4F933C}" type="presOf" srcId="{9A1855B6-DC72-4E4C-81D5-F96D1D92EA70}" destId="{E569125D-DD90-4587-9BD8-44A75D37AEEC}" srcOrd="0" destOrd="0" presId="urn:microsoft.com/office/officeart/2005/8/layout/hierarchy3"/>
    <dgm:cxn modelId="{E831A7BA-3CDB-4614-A477-190B3448468B}" type="presOf" srcId="{0AB39B08-3BB5-4CDE-9719-6B1A78F12FE9}" destId="{3F68064B-3548-4E34-BCF2-C35C1E6B18FA}" srcOrd="0" destOrd="0" presId="urn:microsoft.com/office/officeart/2005/8/layout/hierarchy3"/>
    <dgm:cxn modelId="{E6C5F3C8-2E55-4F1B-80C9-89B0A3D5A4E1}" type="presOf" srcId="{0D3FF8E6-E6BE-407C-94AA-713D70A521A1}" destId="{7804F4F0-F834-43E5-9FBD-C3699989A853}" srcOrd="0" destOrd="0" presId="urn:microsoft.com/office/officeart/2005/8/layout/hierarchy3"/>
    <dgm:cxn modelId="{98329CCA-803D-431E-A6E8-6B388EDC3E06}" type="presOf" srcId="{25C5EC6B-7232-44BC-8BF4-E5E6C7AE5B07}" destId="{785F0C15-521E-4F9C-BA52-961F2C2A0325}" srcOrd="0" destOrd="0" presId="urn:microsoft.com/office/officeart/2005/8/layout/hierarchy3"/>
    <dgm:cxn modelId="{7F4248D3-18A2-4A6B-BF56-217481DE789D}" type="presOf" srcId="{34EA2522-5086-455B-BBB1-3CF3C4882EC7}" destId="{96D4E23C-F384-40D2-987D-842F1081B996}" srcOrd="0" destOrd="0" presId="urn:microsoft.com/office/officeart/2005/8/layout/hierarchy3"/>
    <dgm:cxn modelId="{FACDDDD9-AA8D-4874-B77C-8B000CCD8EA2}" srcId="{0AB39B08-3BB5-4CDE-9719-6B1A78F12FE9}" destId="{6C232AF8-97D6-4885-9E5B-203503F022A9}" srcOrd="4" destOrd="0" parTransId="{D549129D-F761-4AA9-8E81-931F9B429DBD}" sibTransId="{C4F9CA8C-EAB5-4008-8282-C036359ECBD4}"/>
    <dgm:cxn modelId="{9A23F0E4-E4DC-4DFD-B8D1-7BB33E982015}" srcId="{37168456-AAC3-4A83-A940-7CFCED50130E}" destId="{0AB39B08-3BB5-4CDE-9719-6B1A78F12FE9}" srcOrd="0" destOrd="0" parTransId="{28425266-8CDD-428D-9AF8-C7BA75B7C370}" sibTransId="{A3C578BD-9DEC-4BB2-A606-C5AFE920BE89}"/>
    <dgm:cxn modelId="{69F5CBEB-D948-4628-8A96-CC19A020B1AA}" type="presOf" srcId="{76B7121D-D562-4EED-954B-C26E255B63D9}" destId="{85960DFB-C152-46DF-A259-83FA81E6B9B2}" srcOrd="0" destOrd="0" presId="urn:microsoft.com/office/officeart/2005/8/layout/hierarchy3"/>
    <dgm:cxn modelId="{54170E2F-3BA1-4A62-BD6F-511297676901}" type="presParOf" srcId="{45A37854-138B-4658-811F-9D38371FA1C7}" destId="{9491619E-6F35-46CB-80E9-6193F89C33BA}" srcOrd="0" destOrd="0" presId="urn:microsoft.com/office/officeart/2005/8/layout/hierarchy3"/>
    <dgm:cxn modelId="{92F8DFCB-13A5-4339-B59D-C0036CDE1690}" type="presParOf" srcId="{9491619E-6F35-46CB-80E9-6193F89C33BA}" destId="{799EF921-7280-4694-AF41-4B3A5EC017D2}" srcOrd="0" destOrd="0" presId="urn:microsoft.com/office/officeart/2005/8/layout/hierarchy3"/>
    <dgm:cxn modelId="{45ED8DD5-770B-44D2-BF12-91C4859685D4}" type="presParOf" srcId="{799EF921-7280-4694-AF41-4B3A5EC017D2}" destId="{3F68064B-3548-4E34-BCF2-C35C1E6B18FA}" srcOrd="0" destOrd="0" presId="urn:microsoft.com/office/officeart/2005/8/layout/hierarchy3"/>
    <dgm:cxn modelId="{94B46BA9-AA49-4E7F-B969-29307EFD2AFD}" type="presParOf" srcId="{799EF921-7280-4694-AF41-4B3A5EC017D2}" destId="{8E1441A4-73D7-4C76-A2D4-83F4BB2341B7}" srcOrd="1" destOrd="0" presId="urn:microsoft.com/office/officeart/2005/8/layout/hierarchy3"/>
    <dgm:cxn modelId="{7A3E307A-798B-4623-9DB0-6425DF34D11C}" type="presParOf" srcId="{9491619E-6F35-46CB-80E9-6193F89C33BA}" destId="{366FE8BF-A617-4451-8A29-75DCF6187425}" srcOrd="1" destOrd="0" presId="urn:microsoft.com/office/officeart/2005/8/layout/hierarchy3"/>
    <dgm:cxn modelId="{19E2F307-4DB9-4E0D-8C3A-24E1EDF1C768}" type="presParOf" srcId="{366FE8BF-A617-4451-8A29-75DCF6187425}" destId="{0A33B72B-C300-4EE0-960C-ABE24D95DAFA}" srcOrd="0" destOrd="0" presId="urn:microsoft.com/office/officeart/2005/8/layout/hierarchy3"/>
    <dgm:cxn modelId="{BF2905E8-FC28-4F15-9386-05E88350C669}" type="presParOf" srcId="{366FE8BF-A617-4451-8A29-75DCF6187425}" destId="{65C7FE99-16FE-4BA2-9F58-093890EDDE47}" srcOrd="1" destOrd="0" presId="urn:microsoft.com/office/officeart/2005/8/layout/hierarchy3"/>
    <dgm:cxn modelId="{BAF859ED-FD1C-4C2E-BE87-29EEDA0FAB1C}" type="presParOf" srcId="{366FE8BF-A617-4451-8A29-75DCF6187425}" destId="{E569125D-DD90-4587-9BD8-44A75D37AEEC}" srcOrd="2" destOrd="0" presId="urn:microsoft.com/office/officeart/2005/8/layout/hierarchy3"/>
    <dgm:cxn modelId="{1C8EC74F-F262-4701-9663-3808CE53CFE8}" type="presParOf" srcId="{366FE8BF-A617-4451-8A29-75DCF6187425}" destId="{8B8413A9-DBC4-4C0B-8B8A-34F1960F105C}" srcOrd="3" destOrd="0" presId="urn:microsoft.com/office/officeart/2005/8/layout/hierarchy3"/>
    <dgm:cxn modelId="{11288B3A-6B04-48C2-8B91-04F69C558DD3}" type="presParOf" srcId="{366FE8BF-A617-4451-8A29-75DCF6187425}" destId="{85960DFB-C152-46DF-A259-83FA81E6B9B2}" srcOrd="4" destOrd="0" presId="urn:microsoft.com/office/officeart/2005/8/layout/hierarchy3"/>
    <dgm:cxn modelId="{0C8213A9-CE35-43ED-B590-8209990DC8AD}" type="presParOf" srcId="{366FE8BF-A617-4451-8A29-75DCF6187425}" destId="{785F0C15-521E-4F9C-BA52-961F2C2A0325}" srcOrd="5" destOrd="0" presId="urn:microsoft.com/office/officeart/2005/8/layout/hierarchy3"/>
    <dgm:cxn modelId="{D70E0B5B-AD69-4433-A16E-5C08F9D35282}" type="presParOf" srcId="{366FE8BF-A617-4451-8A29-75DCF6187425}" destId="{96D4E23C-F384-40D2-987D-842F1081B996}" srcOrd="6" destOrd="0" presId="urn:microsoft.com/office/officeart/2005/8/layout/hierarchy3"/>
    <dgm:cxn modelId="{A0818351-A140-42DB-B62E-FF6DBA35D10F}" type="presParOf" srcId="{366FE8BF-A617-4451-8A29-75DCF6187425}" destId="{69962D8C-B669-4E06-9C66-B1D425EDF5F1}" srcOrd="7" destOrd="0" presId="urn:microsoft.com/office/officeart/2005/8/layout/hierarchy3"/>
    <dgm:cxn modelId="{CBF963C6-D756-486C-A3D2-97A09B1D53A1}" type="presParOf" srcId="{366FE8BF-A617-4451-8A29-75DCF6187425}" destId="{DD2B2058-1C90-4D9D-AE02-E9BDE98F470E}" srcOrd="8" destOrd="0" presId="urn:microsoft.com/office/officeart/2005/8/layout/hierarchy3"/>
    <dgm:cxn modelId="{85A791E5-FEE5-4D63-A0AC-FAA0493D76B6}" type="presParOf" srcId="{366FE8BF-A617-4451-8A29-75DCF6187425}" destId="{5A5DE7B0-8DD9-48D0-AE93-879D33516203}" srcOrd="9" destOrd="0" presId="urn:microsoft.com/office/officeart/2005/8/layout/hierarchy3"/>
    <dgm:cxn modelId="{033190D2-7305-498E-8702-3AF2EEBAF636}" type="presParOf" srcId="{366FE8BF-A617-4451-8A29-75DCF6187425}" destId="{3B1A01BD-FFC9-4283-99A0-62C84D100DA9}" srcOrd="10" destOrd="0" presId="urn:microsoft.com/office/officeart/2005/8/layout/hierarchy3"/>
    <dgm:cxn modelId="{0F208279-2D31-411A-A747-72F84D75F290}" type="presParOf" srcId="{366FE8BF-A617-4451-8A29-75DCF6187425}" destId="{7804F4F0-F834-43E5-9FBD-C3699989A853}" srcOrd="11" destOrd="0" presId="urn:microsoft.com/office/officeart/2005/8/layout/hierarchy3"/>
    <dgm:cxn modelId="{45A44C7A-7E1F-4BAA-8883-FCF2B4A47EFA}" type="presParOf" srcId="{366FE8BF-A617-4451-8A29-75DCF6187425}" destId="{FF40FCEB-BD3F-43B2-9BBF-93CEDA0DEFD0}" srcOrd="12" destOrd="0" presId="urn:microsoft.com/office/officeart/2005/8/layout/hierarchy3"/>
    <dgm:cxn modelId="{D191A7D7-B175-499B-AA02-519AAC031463}" type="presParOf" srcId="{366FE8BF-A617-4451-8A29-75DCF6187425}" destId="{4D35D47D-4497-4F86-BDAF-9CD0576D5B76}" srcOrd="13" destOrd="0" presId="urn:microsoft.com/office/officeart/2005/8/layout/hierarchy3"/>
  </dgm:cxnLst>
  <dgm:bg/>
  <dgm:whole/>
  <dgm:extLst>
    <a:ext uri="http://schemas.microsoft.com/office/drawing/2008/diagram">
      <dsp:dataModelExt xmlns:dsp="http://schemas.microsoft.com/office/drawing/2008/diagram" relId="rId4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8F037-9348-4227-9B5A-09E95A477060}">
      <dsp:nvSpPr>
        <dsp:cNvPr id="0" name=""/>
        <dsp:cNvSpPr/>
      </dsp:nvSpPr>
      <dsp:spPr>
        <a:xfrm>
          <a:off x="0" y="0"/>
          <a:ext cx="2544917" cy="348138"/>
        </a:xfrm>
        <a:prstGeom prst="roundRect">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rgbClr val="063D8B"/>
              </a:solidFill>
              <a:latin typeface="Century Gothic"/>
            </a:rPr>
            <a:t>Additional Resources</a:t>
          </a:r>
          <a:endParaRPr lang="en-US" sz="1200" kern="1200" dirty="0">
            <a:solidFill>
              <a:srgbClr val="063D8B"/>
            </a:solidFill>
            <a:latin typeface="Century Gothic"/>
          </a:endParaRPr>
        </a:p>
      </dsp:txBody>
      <dsp:txXfrm>
        <a:off x="16995" y="16995"/>
        <a:ext cx="2510927" cy="314148"/>
      </dsp:txXfrm>
    </dsp:sp>
    <dsp:sp modelId="{F1B370C8-24E1-438A-8358-F50B70802581}">
      <dsp:nvSpPr>
        <dsp:cNvPr id="0" name=""/>
        <dsp:cNvSpPr/>
      </dsp:nvSpPr>
      <dsp:spPr>
        <a:xfrm>
          <a:off x="0" y="375397"/>
          <a:ext cx="2544917"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801" tIns="12700" rIns="71120" bIns="12700" numCol="1" spcCol="1270" anchor="t" anchorCtr="0">
          <a:noAutofit/>
        </a:bodyPr>
        <a:lstStyle/>
        <a:p>
          <a:pPr marL="57150" lvl="1" indent="-57150" algn="l" defTabSz="444500">
            <a:lnSpc>
              <a:spcPct val="90000"/>
            </a:lnSpc>
            <a:spcBef>
              <a:spcPct val="0"/>
            </a:spcBef>
            <a:spcAft>
              <a:spcPct val="20000"/>
            </a:spcAft>
            <a:buFont typeface="Arial" panose="020B0604020202020204" pitchFamily="34" charset="0"/>
            <a:buChar char="•"/>
          </a:pPr>
          <a:r>
            <a:rPr lang="en-US" sz="1000" b="0" kern="1200" dirty="0">
              <a:solidFill>
                <a:srgbClr val="063D8B"/>
              </a:solidFill>
              <a:latin typeface="Century Gothic" panose="020B0502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Conferma App Guide</a:t>
          </a:r>
          <a:r>
            <a:rPr lang="en-US" sz="1000" b="0" kern="1200" dirty="0">
              <a:solidFill>
                <a:srgbClr val="063D8B"/>
              </a:solidFill>
              <a:latin typeface="Century Gothic" panose="020B0502020202020204" pitchFamily="34" charset="0"/>
            </a:rPr>
            <a:t>	</a:t>
          </a:r>
        </a:p>
        <a:p>
          <a:pPr marL="57150" lvl="1" indent="-57150" algn="l" defTabSz="444500">
            <a:lnSpc>
              <a:spcPct val="90000"/>
            </a:lnSpc>
            <a:spcBef>
              <a:spcPct val="0"/>
            </a:spcBef>
            <a:spcAft>
              <a:spcPct val="20000"/>
            </a:spcAft>
            <a:buFont typeface="Arial" panose="020B0604020202020204" pitchFamily="34" charset="0"/>
            <a:buChar char="•"/>
          </a:pPr>
          <a:r>
            <a:rPr lang="en-US" sz="1000" b="0" i="0" kern="1200" dirty="0">
              <a:solidFill>
                <a:srgbClr val="063D8B"/>
              </a:solidFill>
              <a:latin typeface="Century Gothic" panose="020B0502020202020204" pitchFamily="34" charset="0"/>
              <a:hlinkClick xmlns:r="http://schemas.openxmlformats.org/officeDocument/2006/relationships" r:id="rId2">
                <a:extLst>
                  <a:ext uri="{A12FA001-AC4F-418D-AE19-62706E023703}">
                    <ahyp:hlinkClr xmlns:ahyp="http://schemas.microsoft.com/office/drawing/2018/hyperlinkcolor" val="tx"/>
                  </a:ext>
                </a:extLst>
              </a:hlinkClick>
            </a:rPr>
            <a:t>Conferma Quick Guide for Travelers</a:t>
          </a:r>
          <a:r>
            <a:rPr lang="en-US" sz="1000" b="0" i="0" kern="1200" dirty="0">
              <a:solidFill>
                <a:srgbClr val="063D8B"/>
              </a:solidFill>
              <a:latin typeface="Century Gothic" panose="020B0502020202020204" pitchFamily="34" charset="0"/>
            </a:rPr>
            <a:t> </a:t>
          </a:r>
          <a:endParaRPr lang="en-US" sz="1000" b="0" kern="1200" dirty="0">
            <a:solidFill>
              <a:srgbClr val="063D8B"/>
            </a:solidFill>
            <a:latin typeface="Century Gothic" panose="020B0502020202020204" pitchFamily="34" charset="0"/>
          </a:endParaRPr>
        </a:p>
        <a:p>
          <a:pPr marL="57150" lvl="1" indent="-57150" algn="l" defTabSz="444500">
            <a:lnSpc>
              <a:spcPct val="90000"/>
            </a:lnSpc>
            <a:spcBef>
              <a:spcPct val="0"/>
            </a:spcBef>
            <a:spcAft>
              <a:spcPct val="20000"/>
            </a:spcAft>
            <a:buFont typeface="Arial" panose="020B0604020202020204" pitchFamily="34" charset="0"/>
            <a:buChar char="•"/>
          </a:pPr>
          <a:r>
            <a:rPr lang="en-US" sz="1000" b="0" i="0" kern="1200" dirty="0">
              <a:solidFill>
                <a:srgbClr val="063D8B"/>
              </a:solidFill>
              <a:latin typeface="Century Gothic" panose="020B0502020202020204" pitchFamily="34" charset="0"/>
              <a:hlinkClick xmlns:r="http://schemas.openxmlformats.org/officeDocument/2006/relationships" r:id="rId3">
                <a:extLst>
                  <a:ext uri="{A12FA001-AC4F-418D-AE19-62706E023703}">
                    <ahyp:hlinkClr xmlns:ahyp="http://schemas.microsoft.com/office/drawing/2018/hyperlinkcolor" val="tx"/>
                  </a:ext>
                </a:extLst>
              </a:hlinkClick>
            </a:rPr>
            <a:t>SAM 4117.3</a:t>
          </a:r>
          <a:r>
            <a:rPr lang="en-US" sz="1000" b="0" i="0" kern="1200" dirty="0">
              <a:solidFill>
                <a:srgbClr val="063D8B"/>
              </a:solidFill>
              <a:latin typeface="Century Gothic" panose="020B0502020202020204" pitchFamily="34" charset="0"/>
            </a:rPr>
            <a:t>​</a:t>
          </a:r>
          <a:endParaRPr lang="en-US" sz="1000" b="0" kern="1200" dirty="0">
            <a:solidFill>
              <a:srgbClr val="063D8B"/>
            </a:solidFill>
            <a:latin typeface="Century Gothic" panose="020B0502020202020204" pitchFamily="34" charset="0"/>
          </a:endParaRPr>
        </a:p>
        <a:p>
          <a:pPr marL="57150" lvl="1" indent="-57150" algn="l" defTabSz="444500">
            <a:lnSpc>
              <a:spcPct val="90000"/>
            </a:lnSpc>
            <a:spcBef>
              <a:spcPct val="0"/>
            </a:spcBef>
            <a:spcAft>
              <a:spcPct val="20000"/>
            </a:spcAft>
            <a:buFont typeface="Arial" panose="020B0604020202020204" pitchFamily="34" charset="0"/>
            <a:buChar char="•"/>
          </a:pPr>
          <a:r>
            <a:rPr lang="en-US" sz="1000" b="0" i="0" kern="1200" dirty="0">
              <a:solidFill>
                <a:srgbClr val="063D8B"/>
              </a:solidFill>
              <a:latin typeface="Century Gothic" panose="020B0502020202020204" pitchFamily="34" charset="0"/>
              <a:hlinkClick xmlns:r="http://schemas.openxmlformats.org/officeDocument/2006/relationships" r:id="rId4">
                <a:extLst>
                  <a:ext uri="{A12FA001-AC4F-418D-AE19-62706E023703}">
                    <ahyp:hlinkClr xmlns:ahyp="http://schemas.microsoft.com/office/drawing/2018/hyperlinkcolor" val="tx"/>
                  </a:ext>
                </a:extLst>
              </a:hlinkClick>
            </a:rPr>
            <a:t>Lodging Resources</a:t>
          </a:r>
          <a:r>
            <a:rPr lang="en-US" sz="1000" b="0" i="0" kern="1200" dirty="0">
              <a:solidFill>
                <a:srgbClr val="063D8B"/>
              </a:solidFill>
              <a:latin typeface="Century Gothic" panose="020B0502020202020204" pitchFamily="34" charset="0"/>
            </a:rPr>
            <a:t>		</a:t>
          </a:r>
        </a:p>
        <a:p>
          <a:pPr marL="57150" lvl="1" indent="-57150" algn="l" defTabSz="444500">
            <a:lnSpc>
              <a:spcPct val="90000"/>
            </a:lnSpc>
            <a:spcBef>
              <a:spcPct val="0"/>
            </a:spcBef>
            <a:spcAft>
              <a:spcPct val="20000"/>
            </a:spcAft>
            <a:buFont typeface="Arial" panose="020B0604020202020204" pitchFamily="34" charset="0"/>
            <a:buChar char="•"/>
          </a:pPr>
          <a:r>
            <a:rPr lang="en-US" sz="1000" b="0" i="0" kern="1200" dirty="0">
              <a:solidFill>
                <a:srgbClr val="063D8B"/>
              </a:solidFill>
              <a:latin typeface="Century Gothic" panose="020B0502020202020204" pitchFamily="34" charset="0"/>
              <a:hlinkClick xmlns:r="http://schemas.openxmlformats.org/officeDocument/2006/relationships" r:id="rId5">
                <a:extLst>
                  <a:ext uri="{A12FA001-AC4F-418D-AE19-62706E023703}">
                    <ahyp:hlinkClr xmlns:ahyp="http://schemas.microsoft.com/office/drawing/2018/hyperlinkcolor" val="tx"/>
                  </a:ext>
                </a:extLst>
              </a:hlinkClick>
            </a:rPr>
            <a:t>VCN Resources</a:t>
          </a:r>
          <a:r>
            <a:rPr lang="en-US" sz="1000" b="0" i="0" kern="1200" dirty="0">
              <a:solidFill>
                <a:srgbClr val="063D8B"/>
              </a:solidFill>
              <a:latin typeface="Century Gothic"/>
            </a:rPr>
            <a:t>	</a:t>
          </a:r>
          <a:r>
            <a:rPr lang="en-US" sz="1000" b="0" i="0" kern="1200" dirty="0">
              <a:latin typeface="Century Gothic"/>
            </a:rPr>
            <a:t>	</a:t>
          </a:r>
          <a:endParaRPr lang="en-US" sz="1000" b="0" i="0" kern="1200" dirty="0">
            <a:latin typeface="Century Gothic" panose="020B0502020202020204" pitchFamily="34" charset="0"/>
          </a:endParaRPr>
        </a:p>
      </dsp:txBody>
      <dsp:txXfrm>
        <a:off x="0" y="375397"/>
        <a:ext cx="2544917" cy="1076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9A0C67-F6DE-4D8A-84C1-8DA22C05B11D}">
      <dsp:nvSpPr>
        <dsp:cNvPr id="0" name=""/>
        <dsp:cNvSpPr/>
      </dsp:nvSpPr>
      <dsp:spPr>
        <a:xfrm rot="16200000">
          <a:off x="495370" y="-171337"/>
          <a:ext cx="2479004" cy="2848314"/>
        </a:xfrm>
        <a:prstGeom prst="bevel">
          <a:avLst/>
        </a:prstGeom>
        <a:noFill/>
        <a:ln w="9525" cap="flat" cmpd="sng" algn="ctr">
          <a:solidFill>
            <a:srgbClr val="063D8B"/>
          </a:solidFill>
          <a:prstDash val="solid"/>
          <a:round/>
          <a:headEnd type="none" w="med" len="med"/>
          <a:tailEnd type="none" w="med" len="med"/>
        </a:ln>
        <a:effectLst/>
      </dsp:spPr>
      <dsp:style>
        <a:lnRef idx="0">
          <a:scrgbClr r="0" g="0" b="0"/>
        </a:lnRef>
        <a:fillRef idx="0">
          <a:scrgbClr r="0" g="0" b="0"/>
        </a:fillRef>
        <a:effectRef idx="0">
          <a:scrgbClr r="0" g="0" b="0"/>
        </a:effectRef>
        <a:fontRef idx="minor">
          <a:schemeClr val="accent6"/>
        </a:fontRef>
      </dsp:style>
      <dsp:txBody>
        <a:bodyPr spcFirstLastPara="0" vert="horz" wrap="square" lIns="76200" tIns="0" rIns="76200" bIns="0" numCol="1" spcCol="1270" anchor="t" anchorCtr="0">
          <a:noAutofit/>
        </a:bodyPr>
        <a:lstStyle/>
        <a:p>
          <a:pPr marL="0" lvl="0" indent="0" algn="ctr" defTabSz="533400">
            <a:lnSpc>
              <a:spcPct val="90000"/>
            </a:lnSpc>
            <a:spcBef>
              <a:spcPct val="0"/>
            </a:spcBef>
            <a:spcAft>
              <a:spcPct val="35000"/>
            </a:spcAft>
            <a:buNone/>
          </a:pPr>
          <a:r>
            <a:rPr lang="en-US" sz="1200" b="1" kern="1200" dirty="0" err="1">
              <a:solidFill>
                <a:srgbClr val="063D8B"/>
              </a:solidFill>
              <a:latin typeface="Century Gothic"/>
            </a:rPr>
            <a:t>Conferma</a:t>
          </a:r>
          <a:r>
            <a:rPr lang="en-US" sz="1200" b="1" kern="1200" dirty="0">
              <a:solidFill>
                <a:srgbClr val="063D8B"/>
              </a:solidFill>
              <a:latin typeface="Century Gothic"/>
            </a:rPr>
            <a:t> SNAP</a:t>
          </a:r>
        </a:p>
        <a:p>
          <a:pPr marL="57150" lvl="1" indent="-57150" algn="l" defTabSz="444500" rtl="0">
            <a:lnSpc>
              <a:spcPct val="90000"/>
            </a:lnSpc>
            <a:spcBef>
              <a:spcPct val="0"/>
            </a:spcBef>
            <a:spcAft>
              <a:spcPct val="15000"/>
            </a:spcAft>
            <a:buChar char="•"/>
          </a:pPr>
          <a:r>
            <a:rPr lang="en-US" sz="1000" kern="1200" dirty="0">
              <a:solidFill>
                <a:schemeClr val="tx1"/>
              </a:solidFill>
              <a:latin typeface="Century Gothic"/>
            </a:rPr>
            <a:t>Tool used by Travel Coordinators to </a:t>
          </a:r>
          <a:r>
            <a:rPr lang="en-US" sz="1000" kern="1200" dirty="0">
              <a:solidFill>
                <a:schemeClr val="tx1"/>
              </a:solidFill>
              <a:latin typeface="Century Gothic"/>
              <a:cs typeface="Calibri"/>
            </a:rPr>
            <a:t>track/deploy cards and manage receipts.</a:t>
          </a:r>
          <a:endParaRPr lang="en-US" sz="1000" kern="1200" dirty="0">
            <a:solidFill>
              <a:schemeClr val="tx1"/>
            </a:solidFill>
            <a:latin typeface="Century Gothic"/>
          </a:endParaRPr>
        </a:p>
        <a:p>
          <a:pPr marL="57150" lvl="1" indent="-57150" algn="l" defTabSz="444500">
            <a:lnSpc>
              <a:spcPct val="90000"/>
            </a:lnSpc>
            <a:spcBef>
              <a:spcPct val="0"/>
            </a:spcBef>
            <a:spcAft>
              <a:spcPct val="15000"/>
            </a:spcAft>
            <a:buChar char="•"/>
          </a:pPr>
          <a:r>
            <a:rPr lang="en-US" sz="1000" kern="1200" dirty="0">
              <a:solidFill>
                <a:schemeClr val="tx1"/>
              </a:solidFill>
              <a:latin typeface="Century Gothic"/>
            </a:rPr>
            <a:t>Spend data added to every transaction, including traveler name and billing codes at the time of deployment.</a:t>
          </a:r>
        </a:p>
        <a:p>
          <a:pPr marL="57150" lvl="1" indent="-57150" algn="l" defTabSz="444500">
            <a:lnSpc>
              <a:spcPct val="90000"/>
            </a:lnSpc>
            <a:spcBef>
              <a:spcPct val="0"/>
            </a:spcBef>
            <a:spcAft>
              <a:spcPct val="15000"/>
            </a:spcAft>
            <a:buChar char="•"/>
          </a:pPr>
          <a:r>
            <a:rPr lang="en-US" sz="1000" kern="1200" dirty="0">
              <a:solidFill>
                <a:schemeClr val="tx1"/>
              </a:solidFill>
              <a:latin typeface="Century Gothic"/>
            </a:rPr>
            <a:t>Increases efficiency through automatic reconciliation of the centrally billed travel account and customized reporting.</a:t>
          </a:r>
        </a:p>
      </dsp:txBody>
      <dsp:txXfrm rot="5400000">
        <a:off x="620591" y="323193"/>
        <a:ext cx="2228563" cy="18592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7BBABB-0821-4D9C-9FFD-2B87EDEC06D7}">
      <dsp:nvSpPr>
        <dsp:cNvPr id="0" name=""/>
        <dsp:cNvSpPr/>
      </dsp:nvSpPr>
      <dsp:spPr>
        <a:xfrm rot="5400000">
          <a:off x="40688" y="193954"/>
          <a:ext cx="1673921" cy="1286013"/>
        </a:xfrm>
        <a:prstGeom prst="chevron">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a:solidFill>
                <a:srgbClr val="063D8B"/>
              </a:solidFill>
              <a:latin typeface="Century Gothic"/>
              <a:cs typeface="Calibri"/>
            </a:rPr>
            <a:t>Conferma App</a:t>
          </a:r>
          <a:endParaRPr lang="en-US" sz="1200" b="1" kern="1200">
            <a:solidFill>
              <a:srgbClr val="063D8B"/>
            </a:solidFill>
          </a:endParaRPr>
        </a:p>
      </dsp:txBody>
      <dsp:txXfrm rot="-5400000">
        <a:off x="234643" y="643007"/>
        <a:ext cx="1286013" cy="387908"/>
      </dsp:txXfrm>
    </dsp:sp>
    <dsp:sp modelId="{E5104630-C385-4819-A068-0372467FB9AB}">
      <dsp:nvSpPr>
        <dsp:cNvPr id="0" name=""/>
        <dsp:cNvSpPr/>
      </dsp:nvSpPr>
      <dsp:spPr>
        <a:xfrm rot="5400000">
          <a:off x="2278233" y="-673236"/>
          <a:ext cx="1203275" cy="2811285"/>
        </a:xfrm>
        <a:prstGeom prst="round2SameRect">
          <a:avLst/>
        </a:prstGeom>
        <a:solidFill>
          <a:schemeClr val="lt1">
            <a:alpha val="90000"/>
            <a:hueOff val="0"/>
            <a:satOff val="0"/>
            <a:lumOff val="0"/>
            <a:alphaOff val="0"/>
          </a:schemeClr>
        </a:solid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rtl="0">
            <a:lnSpc>
              <a:spcPct val="90000"/>
            </a:lnSpc>
            <a:spcBef>
              <a:spcPct val="0"/>
            </a:spcBef>
            <a:spcAft>
              <a:spcPct val="15000"/>
            </a:spcAft>
            <a:buFontTx/>
            <a:buNone/>
          </a:pPr>
          <a:r>
            <a:rPr lang="en-US" sz="1000" kern="1200">
              <a:solidFill>
                <a:schemeClr val="tx1"/>
              </a:solidFill>
              <a:latin typeface="Century Gothic"/>
              <a:cs typeface="Calibri"/>
            </a:rPr>
            <a:t> Tool used by travelers to track VCN reservations, view card numbers, resend VCN deployments and manage receipts.</a:t>
          </a:r>
        </a:p>
      </dsp:txBody>
      <dsp:txXfrm rot="-5400000">
        <a:off x="1474229" y="189507"/>
        <a:ext cx="2752546" cy="10857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5D6BD-0702-430C-B333-30443DB9D5B1}">
      <dsp:nvSpPr>
        <dsp:cNvPr id="0" name=""/>
        <dsp:cNvSpPr/>
      </dsp:nvSpPr>
      <dsp:spPr>
        <a:xfrm>
          <a:off x="0" y="1184"/>
          <a:ext cx="4060934" cy="0"/>
        </a:xfrm>
        <a:prstGeom prst="line">
          <a:avLst/>
        </a:prstGeom>
        <a:solidFill>
          <a:schemeClr val="lt1">
            <a:hueOff val="0"/>
            <a:satOff val="0"/>
            <a:lumOff val="0"/>
            <a:alphaOff val="0"/>
          </a:schemeClr>
        </a:solidFill>
        <a:ln w="1905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DA9D3F-8BA9-49FB-8764-9567A265BE52}">
      <dsp:nvSpPr>
        <dsp:cNvPr id="0" name=""/>
        <dsp:cNvSpPr/>
      </dsp:nvSpPr>
      <dsp:spPr>
        <a:xfrm>
          <a:off x="0" y="1184"/>
          <a:ext cx="812186" cy="2422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solidFill>
                <a:srgbClr val="063D8B"/>
              </a:solidFill>
              <a:latin typeface="Century Gothic"/>
            </a:rPr>
            <a:t>Benefits of VCNs</a:t>
          </a:r>
        </a:p>
      </dsp:txBody>
      <dsp:txXfrm>
        <a:off x="0" y="1184"/>
        <a:ext cx="812186" cy="2422742"/>
      </dsp:txXfrm>
    </dsp:sp>
    <dsp:sp modelId="{A5ABB785-514F-415E-A5CE-6DDE0E5CE03B}">
      <dsp:nvSpPr>
        <dsp:cNvPr id="0" name=""/>
        <dsp:cNvSpPr/>
      </dsp:nvSpPr>
      <dsp:spPr>
        <a:xfrm>
          <a:off x="873100" y="30936"/>
          <a:ext cx="3187833" cy="3778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latin typeface="Century Gothic"/>
            </a:rPr>
            <a:t>Removes the need for a travel card issued directly to the traveler.</a:t>
          </a:r>
        </a:p>
      </dsp:txBody>
      <dsp:txXfrm>
        <a:off x="873100" y="30936"/>
        <a:ext cx="3187833" cy="377873"/>
      </dsp:txXfrm>
    </dsp:sp>
    <dsp:sp modelId="{EE5DC235-550F-4A4F-A922-881068B8FD2E}">
      <dsp:nvSpPr>
        <dsp:cNvPr id="0" name=""/>
        <dsp:cNvSpPr/>
      </dsp:nvSpPr>
      <dsp:spPr>
        <a:xfrm>
          <a:off x="812186" y="408809"/>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7FAFAD-E2AA-4256-896C-1C689B3B8535}">
      <dsp:nvSpPr>
        <dsp:cNvPr id="0" name=""/>
        <dsp:cNvSpPr/>
      </dsp:nvSpPr>
      <dsp:spPr>
        <a:xfrm>
          <a:off x="873100" y="438561"/>
          <a:ext cx="3187833" cy="5421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latin typeface="Century Gothic"/>
            </a:rPr>
            <a:t>Relieves travelers from paying the cost of business-related lodging on their personal credit cards and waiting for reimbursement.</a:t>
          </a:r>
        </a:p>
      </dsp:txBody>
      <dsp:txXfrm>
        <a:off x="873100" y="438561"/>
        <a:ext cx="3187833" cy="542122"/>
      </dsp:txXfrm>
    </dsp:sp>
    <dsp:sp modelId="{599966CD-9B43-4584-BB73-585589C806B9}">
      <dsp:nvSpPr>
        <dsp:cNvPr id="0" name=""/>
        <dsp:cNvSpPr/>
      </dsp:nvSpPr>
      <dsp:spPr>
        <a:xfrm>
          <a:off x="812186" y="980683"/>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94D28F-896A-4CAE-BB64-00ABCBE7764D}">
      <dsp:nvSpPr>
        <dsp:cNvPr id="0" name=""/>
        <dsp:cNvSpPr/>
      </dsp:nvSpPr>
      <dsp:spPr>
        <a:xfrm>
          <a:off x="873100" y="1010435"/>
          <a:ext cx="3187833" cy="382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latin typeface="Century Gothic"/>
            </a:rPr>
            <a:t>Solves a payment challenge for infrequent travelers or those without credit cards.</a:t>
          </a:r>
        </a:p>
      </dsp:txBody>
      <dsp:txXfrm>
        <a:off x="873100" y="1010435"/>
        <a:ext cx="3187833" cy="382830"/>
      </dsp:txXfrm>
    </dsp:sp>
    <dsp:sp modelId="{7B05E3FC-B30C-46E6-A3D6-34EFA0C8EDA2}">
      <dsp:nvSpPr>
        <dsp:cNvPr id="0" name=""/>
        <dsp:cNvSpPr/>
      </dsp:nvSpPr>
      <dsp:spPr>
        <a:xfrm>
          <a:off x="812186" y="1393265"/>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839ACB-7265-4F13-B535-59FA4F039C9B}">
      <dsp:nvSpPr>
        <dsp:cNvPr id="0" name=""/>
        <dsp:cNvSpPr/>
      </dsp:nvSpPr>
      <dsp:spPr>
        <a:xfrm>
          <a:off x="873100" y="1423017"/>
          <a:ext cx="3187833" cy="361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rtl="0">
            <a:lnSpc>
              <a:spcPct val="90000"/>
            </a:lnSpc>
            <a:spcBef>
              <a:spcPct val="0"/>
            </a:spcBef>
            <a:spcAft>
              <a:spcPct val="35000"/>
            </a:spcAft>
            <a:buNone/>
          </a:pPr>
          <a:r>
            <a:rPr lang="en-US" sz="1000" kern="1200" dirty="0">
              <a:latin typeface="Century Gothic"/>
            </a:rPr>
            <a:t>Reduces the need for travel advances and reimbursements.</a:t>
          </a:r>
        </a:p>
      </dsp:txBody>
      <dsp:txXfrm>
        <a:off x="873100" y="1423017"/>
        <a:ext cx="3187833" cy="361301"/>
      </dsp:txXfrm>
    </dsp:sp>
    <dsp:sp modelId="{85A1E98A-7F7E-47F0-91D7-82206F7ECD56}">
      <dsp:nvSpPr>
        <dsp:cNvPr id="0" name=""/>
        <dsp:cNvSpPr/>
      </dsp:nvSpPr>
      <dsp:spPr>
        <a:xfrm>
          <a:off x="812186" y="1784319"/>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C70C3C1-1D2E-438C-BA7E-5C5848619ECB}">
      <dsp:nvSpPr>
        <dsp:cNvPr id="0" name=""/>
        <dsp:cNvSpPr/>
      </dsp:nvSpPr>
      <dsp:spPr>
        <a:xfrm>
          <a:off x="873100" y="1814071"/>
          <a:ext cx="3187833" cy="19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Font typeface="Arial" panose="020B0604020202020204" pitchFamily="34" charset="0"/>
            <a:buNone/>
          </a:pPr>
          <a:r>
            <a:rPr lang="en-US" sz="1000" b="0" i="0" kern="1200" dirty="0">
              <a:latin typeface="Century Gothic"/>
            </a:rPr>
            <a:t>Reduces exposure to payment fraud.*</a:t>
          </a:r>
          <a:endParaRPr lang="en-US" sz="1000" kern="1200" dirty="0">
            <a:latin typeface="Century Gothic"/>
          </a:endParaRPr>
        </a:p>
      </dsp:txBody>
      <dsp:txXfrm>
        <a:off x="873100" y="1814071"/>
        <a:ext cx="3187833" cy="196231"/>
      </dsp:txXfrm>
    </dsp:sp>
    <dsp:sp modelId="{DA0DD932-D906-4A57-8BF4-84A664CD0BE8}">
      <dsp:nvSpPr>
        <dsp:cNvPr id="0" name=""/>
        <dsp:cNvSpPr/>
      </dsp:nvSpPr>
      <dsp:spPr>
        <a:xfrm>
          <a:off x="812186" y="2010303"/>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039AF9-EE38-4B69-A4C4-DE235CCAE0D6}">
      <dsp:nvSpPr>
        <dsp:cNvPr id="0" name=""/>
        <dsp:cNvSpPr/>
      </dsp:nvSpPr>
      <dsp:spPr>
        <a:xfrm>
          <a:off x="873100" y="2040055"/>
          <a:ext cx="3187833" cy="353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rtl="0">
            <a:lnSpc>
              <a:spcPct val="90000"/>
            </a:lnSpc>
            <a:spcBef>
              <a:spcPct val="0"/>
            </a:spcBef>
            <a:spcAft>
              <a:spcPct val="35000"/>
            </a:spcAft>
            <a:buFont typeface="Arial" panose="020B0604020202020204" pitchFamily="34" charset="0"/>
            <a:buNone/>
          </a:pPr>
          <a:r>
            <a:rPr lang="en-US" sz="1000" kern="1200" dirty="0">
              <a:latin typeface="Century Gothic"/>
            </a:rPr>
            <a:t>Automatically deployed to hotel after the reservation is made through Concur. </a:t>
          </a:r>
        </a:p>
      </dsp:txBody>
      <dsp:txXfrm>
        <a:off x="873100" y="2040055"/>
        <a:ext cx="3187833" cy="353929"/>
      </dsp:txXfrm>
    </dsp:sp>
    <dsp:sp modelId="{25D72817-306B-4DED-83B8-2174D06871FD}">
      <dsp:nvSpPr>
        <dsp:cNvPr id="0" name=""/>
        <dsp:cNvSpPr/>
      </dsp:nvSpPr>
      <dsp:spPr>
        <a:xfrm>
          <a:off x="812186" y="2393984"/>
          <a:ext cx="3248747"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C7DA4-85DF-4AD1-9C51-416041B4C667}">
      <dsp:nvSpPr>
        <dsp:cNvPr id="0" name=""/>
        <dsp:cNvSpPr/>
      </dsp:nvSpPr>
      <dsp:spPr>
        <a:xfrm>
          <a:off x="2015464" y="461594"/>
          <a:ext cx="231595" cy="91440"/>
        </a:xfrm>
        <a:custGeom>
          <a:avLst/>
          <a:gdLst/>
          <a:ahLst/>
          <a:cxnLst/>
          <a:rect l="0" t="0" r="0" b="0"/>
          <a:pathLst>
            <a:path>
              <a:moveTo>
                <a:pt x="0" y="45720"/>
              </a:moveTo>
              <a:lnTo>
                <a:pt x="132897" y="45720"/>
              </a:lnTo>
              <a:lnTo>
                <a:pt x="132897" y="106927"/>
              </a:lnTo>
              <a:lnTo>
                <a:pt x="231595" y="106927"/>
              </a:lnTo>
            </a:path>
          </a:pathLst>
        </a:custGeom>
        <a:noFill/>
        <a:ln w="12700" cap="flat" cmpd="sng" algn="ctr">
          <a:no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24530" y="506702"/>
        <a:ext cx="13462" cy="1223"/>
      </dsp:txXfrm>
    </dsp:sp>
    <dsp:sp modelId="{32B2D4F7-8CA3-47E2-9B56-A4FA6BC1B207}">
      <dsp:nvSpPr>
        <dsp:cNvPr id="0" name=""/>
        <dsp:cNvSpPr/>
      </dsp:nvSpPr>
      <dsp:spPr>
        <a:xfrm>
          <a:off x="831841" y="138514"/>
          <a:ext cx="1185423" cy="737599"/>
        </a:xfrm>
        <a:prstGeom prst="rect">
          <a:avLst/>
        </a:prstGeom>
        <a:noFill/>
        <a:ln w="19050" cap="flat" cmpd="sng" algn="ctr">
          <a:solidFill>
            <a:srgbClr val="063D8B"/>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Font typeface="Times New Roman" panose="02020603050405020304" pitchFamily="18" charset="0"/>
            <a:buNone/>
          </a:pPr>
          <a:r>
            <a:rPr lang="en-US" sz="1000" kern="1200">
              <a:solidFill>
                <a:schemeClr val="tx1"/>
              </a:solidFill>
              <a:latin typeface="Century Gothic" panose="020B0502020202020204" pitchFamily="34" charset="0"/>
            </a:rPr>
            <a:t>*** Allow enough time to check-out in person.</a:t>
          </a:r>
        </a:p>
      </dsp:txBody>
      <dsp:txXfrm>
        <a:off x="831841" y="138514"/>
        <a:ext cx="1185423" cy="737599"/>
      </dsp:txXfrm>
    </dsp:sp>
    <dsp:sp modelId="{10E4174A-8854-4CF7-B3CF-E0BE45912DE3}">
      <dsp:nvSpPr>
        <dsp:cNvPr id="0" name=""/>
        <dsp:cNvSpPr/>
      </dsp:nvSpPr>
      <dsp:spPr>
        <a:xfrm>
          <a:off x="1353410" y="1087163"/>
          <a:ext cx="2176410" cy="91440"/>
        </a:xfrm>
        <a:custGeom>
          <a:avLst/>
          <a:gdLst/>
          <a:ahLst/>
          <a:cxnLst/>
          <a:rect l="0" t="0" r="0" b="0"/>
          <a:pathLst>
            <a:path>
              <a:moveTo>
                <a:pt x="2176410" y="45720"/>
              </a:moveTo>
              <a:lnTo>
                <a:pt x="2176410" y="100490"/>
              </a:lnTo>
              <a:lnTo>
                <a:pt x="0" y="100490"/>
              </a:lnTo>
              <a:lnTo>
                <a:pt x="0" y="121060"/>
              </a:lnTo>
            </a:path>
          </a:pathLst>
        </a:custGeom>
        <a:noFill/>
        <a:ln w="12700" cap="flat" cmpd="sng" algn="ctr">
          <a:no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87140" y="1132271"/>
        <a:ext cx="108949" cy="1223"/>
      </dsp:txXfrm>
    </dsp:sp>
    <dsp:sp modelId="{EF21A745-BD48-4E02-8306-959B5C7C9411}">
      <dsp:nvSpPr>
        <dsp:cNvPr id="0" name=""/>
        <dsp:cNvSpPr/>
      </dsp:nvSpPr>
      <dsp:spPr>
        <a:xfrm>
          <a:off x="2279459" y="2360"/>
          <a:ext cx="2500722" cy="1132323"/>
        </a:xfrm>
        <a:prstGeom prst="rect">
          <a:avLst/>
        </a:prstGeom>
        <a:noFill/>
        <a:ln w="19050" cap="flat" cmpd="sng" algn="ctr">
          <a:solidFill>
            <a:srgbClr val="063D8B"/>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Font typeface="Times New Roman" panose="02020603050405020304" pitchFamily="18" charset="0"/>
            <a:buNone/>
          </a:pPr>
          <a:r>
            <a:rPr lang="en-US" sz="1000" kern="1200">
              <a:solidFill>
                <a:schemeClr val="tx1"/>
              </a:solidFill>
              <a:latin typeface="Century Gothic" panose="020B0502020202020204" pitchFamily="34" charset="0"/>
            </a:rPr>
            <a:t>If the hotel has charged the wrong card, please ask them to correct it, charge the room and tax to the VCN and only charge incidentals to the traveler’s personal credit card.</a:t>
          </a:r>
        </a:p>
      </dsp:txBody>
      <dsp:txXfrm>
        <a:off x="2279459" y="2360"/>
        <a:ext cx="2500722" cy="1132323"/>
      </dsp:txXfrm>
    </dsp:sp>
    <dsp:sp modelId="{5E58F24A-18A5-4E20-98CC-157D8DC78AFB}">
      <dsp:nvSpPr>
        <dsp:cNvPr id="0" name=""/>
        <dsp:cNvSpPr/>
      </dsp:nvSpPr>
      <dsp:spPr>
        <a:xfrm>
          <a:off x="2489445" y="1672136"/>
          <a:ext cx="333156" cy="91440"/>
        </a:xfrm>
        <a:custGeom>
          <a:avLst/>
          <a:gdLst/>
          <a:ahLst/>
          <a:cxnLst/>
          <a:rect l="0" t="0" r="0" b="0"/>
          <a:pathLst>
            <a:path>
              <a:moveTo>
                <a:pt x="0" y="63800"/>
              </a:moveTo>
              <a:lnTo>
                <a:pt x="183678" y="63800"/>
              </a:lnTo>
              <a:lnTo>
                <a:pt x="183678" y="45720"/>
              </a:lnTo>
              <a:lnTo>
                <a:pt x="333156" y="45720"/>
              </a:lnTo>
            </a:path>
          </a:pathLst>
        </a:custGeom>
        <a:noFill/>
        <a:ln w="12700" cap="flat" cmpd="sng" algn="ctr">
          <a:no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46918" y="1717244"/>
        <a:ext cx="18210" cy="1223"/>
      </dsp:txXfrm>
    </dsp:sp>
    <dsp:sp modelId="{CC854A19-AE15-4CB5-AECB-6D896344FFCD}">
      <dsp:nvSpPr>
        <dsp:cNvPr id="0" name=""/>
        <dsp:cNvSpPr/>
      </dsp:nvSpPr>
      <dsp:spPr>
        <a:xfrm>
          <a:off x="215574" y="1240624"/>
          <a:ext cx="2275670" cy="990624"/>
        </a:xfrm>
        <a:prstGeom prst="rect">
          <a:avLst/>
        </a:prstGeom>
        <a:noFill/>
        <a:ln w="19050" cap="flat" cmpd="sng" algn="ctr">
          <a:solidFill>
            <a:srgbClr val="063D8B"/>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Font typeface="Times New Roman" panose="02020603050405020304" pitchFamily="18" charset="0"/>
            <a:buNone/>
          </a:pPr>
          <a:r>
            <a:rPr lang="en-US" sz="1000" kern="1200">
              <a:solidFill>
                <a:schemeClr val="tx1"/>
              </a:solidFill>
              <a:latin typeface="Century Gothic" panose="020B0502020202020204" pitchFamily="34" charset="0"/>
            </a:rPr>
            <a:t>Request 2 folios, one for the VCN paid room and tax, and one for any personal or incidental expenses charged to the traveler’s personal credit card.</a:t>
          </a:r>
        </a:p>
      </dsp:txBody>
      <dsp:txXfrm>
        <a:off x="215574" y="1240624"/>
        <a:ext cx="2275670" cy="990624"/>
      </dsp:txXfrm>
    </dsp:sp>
    <dsp:sp modelId="{CF309521-A6DC-44FB-B970-BDE4259D79D7}">
      <dsp:nvSpPr>
        <dsp:cNvPr id="0" name=""/>
        <dsp:cNvSpPr/>
      </dsp:nvSpPr>
      <dsp:spPr>
        <a:xfrm>
          <a:off x="2855001" y="1297560"/>
          <a:ext cx="1925180" cy="840591"/>
        </a:xfrm>
        <a:prstGeom prst="rect">
          <a:avLst/>
        </a:prstGeom>
        <a:noFill/>
        <a:ln w="19050" cap="flat" cmpd="sng" algn="ctr">
          <a:solidFill>
            <a:srgbClr val="063D8B"/>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Font typeface="Times New Roman" panose="02020603050405020304" pitchFamily="18" charset="0"/>
            <a:buNone/>
          </a:pPr>
          <a:r>
            <a:rPr lang="en-US" sz="1000" kern="1200">
              <a:solidFill>
                <a:schemeClr val="tx1"/>
              </a:solidFill>
              <a:latin typeface="Century Gothic" panose="020B0502020202020204" pitchFamily="34" charset="0"/>
            </a:rPr>
            <a:t>Note: Travelers must present a personal credit card at check-in for incidentals.</a:t>
          </a:r>
        </a:p>
      </dsp:txBody>
      <dsp:txXfrm>
        <a:off x="2855001" y="1297560"/>
        <a:ext cx="1925180" cy="8405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D733A-E151-4604-B4D5-29488D5627A3}">
      <dsp:nvSpPr>
        <dsp:cNvPr id="0" name=""/>
        <dsp:cNvSpPr/>
      </dsp:nvSpPr>
      <dsp:spPr>
        <a:xfrm>
          <a:off x="34922" y="603310"/>
          <a:ext cx="3798779" cy="345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marL="0" lvl="0" indent="0" algn="l" defTabSz="444500">
            <a:lnSpc>
              <a:spcPct val="90000"/>
            </a:lnSpc>
            <a:spcBef>
              <a:spcPct val="0"/>
            </a:spcBef>
            <a:spcAft>
              <a:spcPct val="35000"/>
            </a:spcAft>
            <a:buNone/>
          </a:pPr>
          <a:r>
            <a:rPr lang="en-US" sz="1000" kern="1200">
              <a:solidFill>
                <a:schemeClr val="tx1"/>
              </a:solidFill>
              <a:latin typeface="Century Gothic"/>
            </a:rPr>
            <a:t>  </a:t>
          </a:r>
        </a:p>
      </dsp:txBody>
      <dsp:txXfrm>
        <a:off x="34922" y="603310"/>
        <a:ext cx="3798779" cy="345343"/>
      </dsp:txXfrm>
    </dsp:sp>
    <dsp:sp modelId="{B09C12D8-FF78-4EF7-933E-40F4347C7B73}">
      <dsp:nvSpPr>
        <dsp:cNvPr id="0" name=""/>
        <dsp:cNvSpPr/>
      </dsp:nvSpPr>
      <dsp:spPr>
        <a:xfrm>
          <a:off x="92125"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098E4F-12D6-4014-AA88-0A5839968C4F}">
      <dsp:nvSpPr>
        <dsp:cNvPr id="0" name=""/>
        <dsp:cNvSpPr/>
      </dsp:nvSpPr>
      <dsp:spPr>
        <a:xfrm>
          <a:off x="626065"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0CC2B6-1A67-422A-A959-512A50E20E2E}">
      <dsp:nvSpPr>
        <dsp:cNvPr id="0" name=""/>
        <dsp:cNvSpPr/>
      </dsp:nvSpPr>
      <dsp:spPr>
        <a:xfrm>
          <a:off x="1160426"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834325-5A56-44E7-A490-FAD411931718}">
      <dsp:nvSpPr>
        <dsp:cNvPr id="0" name=""/>
        <dsp:cNvSpPr/>
      </dsp:nvSpPr>
      <dsp:spPr>
        <a:xfrm>
          <a:off x="1694366"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E8FAAD-128E-48A6-AD3D-9AE234CCEF52}">
      <dsp:nvSpPr>
        <dsp:cNvPr id="0" name=""/>
        <dsp:cNvSpPr/>
      </dsp:nvSpPr>
      <dsp:spPr>
        <a:xfrm>
          <a:off x="2228727"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FBE53C-E204-4A20-B4D2-8FC62B5729BA}">
      <dsp:nvSpPr>
        <dsp:cNvPr id="0" name=""/>
        <dsp:cNvSpPr/>
      </dsp:nvSpPr>
      <dsp:spPr>
        <a:xfrm>
          <a:off x="2762667"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39E166-63AD-4F50-94C3-A4C1FDE7B858}">
      <dsp:nvSpPr>
        <dsp:cNvPr id="0" name=""/>
        <dsp:cNvSpPr/>
      </dsp:nvSpPr>
      <dsp:spPr>
        <a:xfrm>
          <a:off x="3297029" y="1073752"/>
          <a:ext cx="888914" cy="703477"/>
        </a:xfrm>
        <a:prstGeom prst="chevron">
          <a:avLst>
            <a:gd name="adj" fmla="val 70610"/>
          </a:avLst>
        </a:prstGeom>
        <a:solidFill>
          <a:srgbClr val="6CB83A">
            <a:alpha val="50000"/>
          </a:srgbClr>
        </a:solid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F114C2-152D-44DF-95C2-5DF7D123476E}">
      <dsp:nvSpPr>
        <dsp:cNvPr id="0" name=""/>
        <dsp:cNvSpPr/>
      </dsp:nvSpPr>
      <dsp:spPr>
        <a:xfrm>
          <a:off x="168030" y="1215778"/>
          <a:ext cx="3962569" cy="953673"/>
        </a:xfrm>
        <a:prstGeom prst="rect">
          <a:avLst/>
        </a:prstGeom>
        <a:solidFill>
          <a:schemeClr val="lt1">
            <a:hueOff val="0"/>
            <a:satOff val="0"/>
            <a:lumOff val="0"/>
            <a:alphaOff val="0"/>
          </a:schemeClr>
        </a:solid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l" defTabSz="444500" rtl="0">
            <a:lnSpc>
              <a:spcPct val="90000"/>
            </a:lnSpc>
            <a:spcBef>
              <a:spcPct val="0"/>
            </a:spcBef>
            <a:spcAft>
              <a:spcPct val="35000"/>
            </a:spcAft>
            <a:buNone/>
          </a:pPr>
          <a:r>
            <a:rPr lang="en-US" sz="1000" b="0" i="0" u="none" kern="1200" dirty="0">
              <a:latin typeface="Century Gothic" panose="020B0502020202020204" pitchFamily="34" charset="0"/>
            </a:rPr>
            <a:t>If a VCN declines, access the decline information in Access Online or contact U.S. Bank to investigate the decline at (877) 846-9302, option 3 (5 AM to 5 PM PST)</a:t>
          </a:r>
          <a:endParaRPr lang="en-US" sz="1000" kern="1200" dirty="0">
            <a:solidFill>
              <a:schemeClr val="tx1"/>
            </a:solidFill>
            <a:latin typeface="Century Gothic" panose="020B0502020202020204" pitchFamily="34" charset="0"/>
          </a:endParaRPr>
        </a:p>
      </dsp:txBody>
      <dsp:txXfrm>
        <a:off x="168030" y="1215778"/>
        <a:ext cx="3962569" cy="95367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661F11-2CAA-48E0-A768-C417387CDE46}">
      <dsp:nvSpPr>
        <dsp:cNvPr id="0" name=""/>
        <dsp:cNvSpPr/>
      </dsp:nvSpPr>
      <dsp:spPr>
        <a:xfrm>
          <a:off x="0" y="278516"/>
          <a:ext cx="1001982" cy="422538"/>
        </a:xfrm>
        <a:prstGeom prst="rect">
          <a:avLst/>
        </a:prstGeom>
        <a:noFill/>
        <a:ln>
          <a:solidFill>
            <a:srgbClr val="063D8B"/>
          </a:solid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ctr" defTabSz="533400" rtl="0">
            <a:lnSpc>
              <a:spcPct val="90000"/>
            </a:lnSpc>
            <a:spcBef>
              <a:spcPct val="0"/>
            </a:spcBef>
            <a:spcAft>
              <a:spcPct val="35000"/>
            </a:spcAft>
            <a:buNone/>
          </a:pPr>
          <a:r>
            <a:rPr lang="en-US" sz="1200" b="1" kern="1200">
              <a:solidFill>
                <a:srgbClr val="063D8B"/>
              </a:solidFill>
              <a:latin typeface="Century Gothic" panose="020B0502020202020204" pitchFamily="34" charset="0"/>
            </a:rPr>
            <a:t>**Possible Exceptions</a:t>
          </a:r>
          <a:endParaRPr lang="en-US" sz="1200" b="1" kern="1200">
            <a:solidFill>
              <a:srgbClr val="063D8B"/>
            </a:solidFill>
          </a:endParaRPr>
        </a:p>
      </dsp:txBody>
      <dsp:txXfrm>
        <a:off x="0" y="278516"/>
        <a:ext cx="1001982" cy="422538"/>
      </dsp:txXfrm>
    </dsp:sp>
    <dsp:sp modelId="{1005DA4D-C742-4054-9331-3DF007C9ABB9}">
      <dsp:nvSpPr>
        <dsp:cNvPr id="0" name=""/>
        <dsp:cNvSpPr/>
      </dsp:nvSpPr>
      <dsp:spPr>
        <a:xfrm>
          <a:off x="1021390" y="156035"/>
          <a:ext cx="126237" cy="662961"/>
        </a:xfrm>
        <a:prstGeom prst="leftBrace">
          <a:avLst>
            <a:gd name="adj1" fmla="val 35000"/>
            <a:gd name="adj2" fmla="val 50000"/>
          </a:avLst>
        </a:prstGeom>
        <a:noFill/>
        <a:ln w="28575" cap="flat" cmpd="sng" algn="ctr">
          <a:solidFill>
            <a:srgbClr val="063D8B"/>
          </a:solidFill>
          <a:prstDash val="solid"/>
          <a:miter lim="800000"/>
        </a:ln>
        <a:effectLst/>
      </dsp:spPr>
      <dsp:style>
        <a:lnRef idx="2">
          <a:scrgbClr r="0" g="0" b="0"/>
        </a:lnRef>
        <a:fillRef idx="0">
          <a:scrgbClr r="0" g="0" b="0"/>
        </a:fillRef>
        <a:effectRef idx="0">
          <a:scrgbClr r="0" g="0" b="0"/>
        </a:effectRef>
        <a:fontRef idx="minor"/>
      </dsp:style>
    </dsp:sp>
    <dsp:sp modelId="{52C3A6B1-1097-45C2-A411-64CEC625DADD}">
      <dsp:nvSpPr>
        <dsp:cNvPr id="0" name=""/>
        <dsp:cNvSpPr/>
      </dsp:nvSpPr>
      <dsp:spPr>
        <a:xfrm>
          <a:off x="1180128" y="155339"/>
          <a:ext cx="1716836" cy="662961"/>
        </a:xfrm>
        <a:prstGeom prst="rect">
          <a:avLst/>
        </a:prstGeom>
        <a:noFill/>
        <a:ln w="19050" cap="flat" cmpd="sng" algn="ctr">
          <a:solidFill>
            <a:srgbClr val="063D8B"/>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57150" lvl="1" indent="-57150" algn="l" defTabSz="444500" rtl="0">
            <a:lnSpc>
              <a:spcPct val="90000"/>
            </a:lnSpc>
            <a:spcBef>
              <a:spcPct val="0"/>
            </a:spcBef>
            <a:spcAft>
              <a:spcPct val="15000"/>
            </a:spcAft>
            <a:buChar char="•"/>
          </a:pPr>
          <a:r>
            <a:rPr lang="en-US" sz="1000" b="0" kern="1200">
              <a:solidFill>
                <a:schemeClr val="tx1"/>
              </a:solidFill>
              <a:latin typeface="Century Gothic" panose="020B0502020202020204" pitchFamily="34" charset="0"/>
            </a:rPr>
            <a:t>Room block or conference rates</a:t>
          </a:r>
        </a:p>
        <a:p>
          <a:pPr marL="57150" lvl="1" indent="-57150" algn="l" defTabSz="444500" rtl="0">
            <a:lnSpc>
              <a:spcPct val="90000"/>
            </a:lnSpc>
            <a:spcBef>
              <a:spcPct val="0"/>
            </a:spcBef>
            <a:spcAft>
              <a:spcPct val="15000"/>
            </a:spcAft>
            <a:buChar char="•"/>
          </a:pPr>
          <a:r>
            <a:rPr lang="en-US" sz="1000" b="0" kern="1200">
              <a:solidFill>
                <a:schemeClr val="tx1"/>
              </a:solidFill>
              <a:latin typeface="Century Gothic" panose="020B0502020202020204" pitchFamily="34" charset="0"/>
            </a:rPr>
            <a:t>Short-term lodging with Airbnb and VRBO</a:t>
          </a:r>
        </a:p>
      </dsp:txBody>
      <dsp:txXfrm>
        <a:off x="1180128" y="155339"/>
        <a:ext cx="1716836" cy="66296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8064B-3548-4E34-BCF2-C35C1E6B18FA}">
      <dsp:nvSpPr>
        <dsp:cNvPr id="0" name=""/>
        <dsp:cNvSpPr/>
      </dsp:nvSpPr>
      <dsp:spPr>
        <a:xfrm>
          <a:off x="120469" y="319745"/>
          <a:ext cx="2938339" cy="641544"/>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063D8B"/>
              </a:solidFill>
              <a:latin typeface="Century Gothic"/>
            </a:rPr>
            <a:t>7 Best Practices to Using VCN</a:t>
          </a:r>
        </a:p>
      </dsp:txBody>
      <dsp:txXfrm>
        <a:off x="139259" y="338535"/>
        <a:ext cx="2900759" cy="603964"/>
      </dsp:txXfrm>
    </dsp:sp>
    <dsp:sp modelId="{0A33B72B-C300-4EE0-960C-ABE24D95DAFA}">
      <dsp:nvSpPr>
        <dsp:cNvPr id="0" name=""/>
        <dsp:cNvSpPr/>
      </dsp:nvSpPr>
      <dsp:spPr>
        <a:xfrm>
          <a:off x="414303" y="961289"/>
          <a:ext cx="173391" cy="370917"/>
        </a:xfrm>
        <a:custGeom>
          <a:avLst/>
          <a:gdLst/>
          <a:ahLst/>
          <a:cxnLst/>
          <a:rect l="0" t="0" r="0" b="0"/>
          <a:pathLst>
            <a:path>
              <a:moveTo>
                <a:pt x="0" y="0"/>
              </a:moveTo>
              <a:lnTo>
                <a:pt x="0" y="370917"/>
              </a:lnTo>
              <a:lnTo>
                <a:pt x="173391" y="370917"/>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65C7FE99-16FE-4BA2-9F58-093890EDDE47}">
      <dsp:nvSpPr>
        <dsp:cNvPr id="0" name=""/>
        <dsp:cNvSpPr/>
      </dsp:nvSpPr>
      <dsp:spPr>
        <a:xfrm>
          <a:off x="587695" y="1085095"/>
          <a:ext cx="2722898" cy="494224"/>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lang="en-US" sz="1000" b="0" kern="1200" dirty="0">
              <a:solidFill>
                <a:schemeClr val="tx1"/>
              </a:solidFill>
              <a:latin typeface="Century Gothic"/>
              <a:ea typeface="+mn-lt"/>
              <a:cs typeface="+mn-lt"/>
            </a:rPr>
            <a:t>Keep travelers up-to-date with VCN information distributed by STP.</a:t>
          </a:r>
          <a:endParaRPr lang="en-US" sz="1000" b="0" kern="1200" dirty="0">
            <a:solidFill>
              <a:schemeClr val="tx1"/>
            </a:solidFill>
            <a:latin typeface="Century Gothic"/>
          </a:endParaRPr>
        </a:p>
      </dsp:txBody>
      <dsp:txXfrm>
        <a:off x="602170" y="1099570"/>
        <a:ext cx="2693948" cy="465274"/>
      </dsp:txXfrm>
    </dsp:sp>
    <dsp:sp modelId="{E569125D-DD90-4587-9BD8-44A75D37AEEC}">
      <dsp:nvSpPr>
        <dsp:cNvPr id="0" name=""/>
        <dsp:cNvSpPr/>
      </dsp:nvSpPr>
      <dsp:spPr>
        <a:xfrm>
          <a:off x="414303" y="961289"/>
          <a:ext cx="173391" cy="1063472"/>
        </a:xfrm>
        <a:custGeom>
          <a:avLst/>
          <a:gdLst/>
          <a:ahLst/>
          <a:cxnLst/>
          <a:rect l="0" t="0" r="0" b="0"/>
          <a:pathLst>
            <a:path>
              <a:moveTo>
                <a:pt x="0" y="0"/>
              </a:moveTo>
              <a:lnTo>
                <a:pt x="0" y="1063472"/>
              </a:lnTo>
              <a:lnTo>
                <a:pt x="173391" y="1063472"/>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8B8413A9-DBC4-4C0B-8B8A-34F1960F105C}">
      <dsp:nvSpPr>
        <dsp:cNvPr id="0" name=""/>
        <dsp:cNvSpPr/>
      </dsp:nvSpPr>
      <dsp:spPr>
        <a:xfrm>
          <a:off x="587695" y="1777650"/>
          <a:ext cx="2722898" cy="494224"/>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lang="en-US" sz="1000" b="0" i="0" u="none" kern="1200" dirty="0">
              <a:latin typeface="Century Gothic"/>
            </a:rPr>
            <a:t>Use the state's online booking tool or travel agency to book all business lodging.** </a:t>
          </a:r>
          <a:endParaRPr lang="en-US" sz="1000" b="0" kern="1200" dirty="0">
            <a:solidFill>
              <a:schemeClr val="tx1"/>
            </a:solidFill>
            <a:latin typeface="Century Gothic"/>
          </a:endParaRPr>
        </a:p>
      </dsp:txBody>
      <dsp:txXfrm>
        <a:off x="602170" y="1792125"/>
        <a:ext cx="2693948" cy="465274"/>
      </dsp:txXfrm>
    </dsp:sp>
    <dsp:sp modelId="{85960DFB-C152-46DF-A259-83FA81E6B9B2}">
      <dsp:nvSpPr>
        <dsp:cNvPr id="0" name=""/>
        <dsp:cNvSpPr/>
      </dsp:nvSpPr>
      <dsp:spPr>
        <a:xfrm>
          <a:off x="414303" y="961289"/>
          <a:ext cx="173391" cy="1662736"/>
        </a:xfrm>
        <a:custGeom>
          <a:avLst/>
          <a:gdLst/>
          <a:ahLst/>
          <a:cxnLst/>
          <a:rect l="0" t="0" r="0" b="0"/>
          <a:pathLst>
            <a:path>
              <a:moveTo>
                <a:pt x="0" y="0"/>
              </a:moveTo>
              <a:lnTo>
                <a:pt x="0" y="1662736"/>
              </a:lnTo>
              <a:lnTo>
                <a:pt x="173391" y="1662736"/>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785F0C15-521E-4F9C-BA52-961F2C2A0325}">
      <dsp:nvSpPr>
        <dsp:cNvPr id="0" name=""/>
        <dsp:cNvSpPr/>
      </dsp:nvSpPr>
      <dsp:spPr>
        <a:xfrm>
          <a:off x="587695" y="2470204"/>
          <a:ext cx="2731428" cy="307642"/>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lang="en-US" sz="1000" b="0" kern="1200" dirty="0">
              <a:solidFill>
                <a:schemeClr val="tx1"/>
              </a:solidFill>
              <a:latin typeface="Century Gothic"/>
            </a:rPr>
            <a:t>Avoid booking hotels that do not use VCN.</a:t>
          </a:r>
        </a:p>
      </dsp:txBody>
      <dsp:txXfrm>
        <a:off x="596706" y="2479215"/>
        <a:ext cx="2713406" cy="289620"/>
      </dsp:txXfrm>
    </dsp:sp>
    <dsp:sp modelId="{96D4E23C-F384-40D2-987D-842F1081B996}">
      <dsp:nvSpPr>
        <dsp:cNvPr id="0" name=""/>
        <dsp:cNvSpPr/>
      </dsp:nvSpPr>
      <dsp:spPr>
        <a:xfrm>
          <a:off x="414303" y="961289"/>
          <a:ext cx="173391" cy="2263245"/>
        </a:xfrm>
        <a:custGeom>
          <a:avLst/>
          <a:gdLst/>
          <a:ahLst/>
          <a:cxnLst/>
          <a:rect l="0" t="0" r="0" b="0"/>
          <a:pathLst>
            <a:path>
              <a:moveTo>
                <a:pt x="0" y="0"/>
              </a:moveTo>
              <a:lnTo>
                <a:pt x="0" y="2263245"/>
              </a:lnTo>
              <a:lnTo>
                <a:pt x="173391" y="2263245"/>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69962D8C-B669-4E06-9C66-B1D425EDF5F1}">
      <dsp:nvSpPr>
        <dsp:cNvPr id="0" name=""/>
        <dsp:cNvSpPr/>
      </dsp:nvSpPr>
      <dsp:spPr>
        <a:xfrm>
          <a:off x="587695" y="2976178"/>
          <a:ext cx="2727544" cy="496715"/>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lang="en-US" sz="1000" b="0" kern="1200" dirty="0">
              <a:solidFill>
                <a:schemeClr val="tx1"/>
              </a:solidFill>
              <a:latin typeface="Century Gothic"/>
            </a:rPr>
            <a:t>Encourage travelers to download </a:t>
          </a:r>
          <a:r>
            <a:rPr lang="en-US" sz="1000" b="0" kern="1200" dirty="0" err="1">
              <a:solidFill>
                <a:schemeClr val="tx1"/>
              </a:solidFill>
              <a:latin typeface="Century Gothic"/>
            </a:rPr>
            <a:t>Conferma</a:t>
          </a:r>
          <a:r>
            <a:rPr lang="en-US" sz="1000" b="0" kern="1200" dirty="0">
              <a:solidFill>
                <a:schemeClr val="tx1"/>
              </a:solidFill>
              <a:latin typeface="Century Gothic"/>
            </a:rPr>
            <a:t> app to their mobile device.</a:t>
          </a:r>
        </a:p>
      </dsp:txBody>
      <dsp:txXfrm>
        <a:off x="602243" y="2990726"/>
        <a:ext cx="2698448" cy="467619"/>
      </dsp:txXfrm>
    </dsp:sp>
    <dsp:sp modelId="{DD2B2058-1C90-4D9D-AE02-E9BDE98F470E}">
      <dsp:nvSpPr>
        <dsp:cNvPr id="0" name=""/>
        <dsp:cNvSpPr/>
      </dsp:nvSpPr>
      <dsp:spPr>
        <a:xfrm>
          <a:off x="414303" y="961289"/>
          <a:ext cx="173419" cy="3066492"/>
        </a:xfrm>
        <a:custGeom>
          <a:avLst/>
          <a:gdLst/>
          <a:ahLst/>
          <a:cxnLst/>
          <a:rect l="0" t="0" r="0" b="0"/>
          <a:pathLst>
            <a:path>
              <a:moveTo>
                <a:pt x="0" y="0"/>
              </a:moveTo>
              <a:lnTo>
                <a:pt x="0" y="3066492"/>
              </a:lnTo>
              <a:lnTo>
                <a:pt x="173419" y="3066492"/>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5A5DE7B0-8DD9-48D0-AE93-879D33516203}">
      <dsp:nvSpPr>
        <dsp:cNvPr id="0" name=""/>
        <dsp:cNvSpPr/>
      </dsp:nvSpPr>
      <dsp:spPr>
        <a:xfrm>
          <a:off x="587722" y="3675936"/>
          <a:ext cx="2731428" cy="703692"/>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rtl="0">
            <a:lnSpc>
              <a:spcPct val="90000"/>
            </a:lnSpc>
            <a:spcBef>
              <a:spcPct val="0"/>
            </a:spcBef>
            <a:spcAft>
              <a:spcPct val="35000"/>
            </a:spcAft>
            <a:buNone/>
          </a:pPr>
          <a:r>
            <a:rPr lang="en-US" sz="1000" b="0" kern="1200" dirty="0">
              <a:solidFill>
                <a:srgbClr val="333333"/>
              </a:solidFill>
              <a:latin typeface="Century Gothic"/>
              <a:cs typeface="Segoe UI"/>
            </a:rPr>
            <a:t>Encourage travelers to call the hotel prior to check-in to confirm the hotel received the credit card authorization form from </a:t>
          </a:r>
          <a:r>
            <a:rPr lang="en-US" sz="1000" b="0" kern="1200" dirty="0" err="1">
              <a:solidFill>
                <a:srgbClr val="333333"/>
              </a:solidFill>
              <a:latin typeface="Century Gothic"/>
              <a:cs typeface="Segoe UI"/>
            </a:rPr>
            <a:t>Conferma</a:t>
          </a:r>
          <a:r>
            <a:rPr lang="en-US" sz="1000" b="0" kern="1200" dirty="0">
              <a:solidFill>
                <a:schemeClr val="tx1"/>
              </a:solidFill>
              <a:latin typeface="Century Gothic"/>
              <a:cs typeface="Segoe UI"/>
            </a:rPr>
            <a:t>.</a:t>
          </a:r>
          <a:endParaRPr lang="en-US" sz="1000" b="0" kern="1200" dirty="0">
            <a:solidFill>
              <a:schemeClr val="tx1"/>
            </a:solidFill>
            <a:latin typeface="Century Gothic"/>
          </a:endParaRPr>
        </a:p>
      </dsp:txBody>
      <dsp:txXfrm>
        <a:off x="608332" y="3696546"/>
        <a:ext cx="2690208" cy="662472"/>
      </dsp:txXfrm>
    </dsp:sp>
    <dsp:sp modelId="{3B1A01BD-FFC9-4283-99A0-62C84D100DA9}">
      <dsp:nvSpPr>
        <dsp:cNvPr id="0" name=""/>
        <dsp:cNvSpPr/>
      </dsp:nvSpPr>
      <dsp:spPr>
        <a:xfrm>
          <a:off x="414303" y="961289"/>
          <a:ext cx="173391" cy="3859069"/>
        </a:xfrm>
        <a:custGeom>
          <a:avLst/>
          <a:gdLst/>
          <a:ahLst/>
          <a:cxnLst/>
          <a:rect l="0" t="0" r="0" b="0"/>
          <a:pathLst>
            <a:path>
              <a:moveTo>
                <a:pt x="0" y="0"/>
              </a:moveTo>
              <a:lnTo>
                <a:pt x="0" y="3859069"/>
              </a:lnTo>
              <a:lnTo>
                <a:pt x="173391" y="3859069"/>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7804F4F0-F834-43E5-9FBD-C3699989A853}">
      <dsp:nvSpPr>
        <dsp:cNvPr id="0" name=""/>
        <dsp:cNvSpPr/>
      </dsp:nvSpPr>
      <dsp:spPr>
        <a:xfrm>
          <a:off x="587695" y="4573247"/>
          <a:ext cx="2722898" cy="494224"/>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lang="en-US" sz="1000" b="0" i="0" u="none" kern="1200" dirty="0">
              <a:latin typeface="Century Gothic"/>
            </a:rPr>
            <a:t>Remind travelers to obtain a final receipt/folio upon checkout. ***</a:t>
          </a:r>
          <a:endParaRPr lang="en-US" sz="1000" b="0" kern="1200" dirty="0">
            <a:solidFill>
              <a:schemeClr val="tx1"/>
            </a:solidFill>
            <a:latin typeface="Century Gothic"/>
          </a:endParaRPr>
        </a:p>
      </dsp:txBody>
      <dsp:txXfrm>
        <a:off x="602170" y="4587722"/>
        <a:ext cx="2693948" cy="465274"/>
      </dsp:txXfrm>
    </dsp:sp>
    <dsp:sp modelId="{FF40FCEB-BD3F-43B2-9BBF-93CEDA0DEFD0}">
      <dsp:nvSpPr>
        <dsp:cNvPr id="0" name=""/>
        <dsp:cNvSpPr/>
      </dsp:nvSpPr>
      <dsp:spPr>
        <a:xfrm>
          <a:off x="414303" y="961289"/>
          <a:ext cx="173391" cy="4551624"/>
        </a:xfrm>
        <a:custGeom>
          <a:avLst/>
          <a:gdLst/>
          <a:ahLst/>
          <a:cxnLst/>
          <a:rect l="0" t="0" r="0" b="0"/>
          <a:pathLst>
            <a:path>
              <a:moveTo>
                <a:pt x="0" y="0"/>
              </a:moveTo>
              <a:lnTo>
                <a:pt x="0" y="4551624"/>
              </a:lnTo>
              <a:lnTo>
                <a:pt x="173391" y="4551624"/>
              </a:lnTo>
            </a:path>
          </a:pathLst>
        </a:custGeom>
        <a:noFill/>
        <a:ln w="19050" cap="flat" cmpd="sng" algn="ctr">
          <a:solidFill>
            <a:srgbClr val="6CB83A"/>
          </a:solidFill>
          <a:prstDash val="solid"/>
          <a:miter lim="800000"/>
        </a:ln>
        <a:effectLst/>
      </dsp:spPr>
      <dsp:style>
        <a:lnRef idx="2">
          <a:scrgbClr r="0" g="0" b="0"/>
        </a:lnRef>
        <a:fillRef idx="0">
          <a:scrgbClr r="0" g="0" b="0"/>
        </a:fillRef>
        <a:effectRef idx="0">
          <a:scrgbClr r="0" g="0" b="0"/>
        </a:effectRef>
        <a:fontRef idx="minor"/>
      </dsp:style>
    </dsp:sp>
    <dsp:sp modelId="{4D35D47D-4497-4F86-BDAF-9CD0576D5B76}">
      <dsp:nvSpPr>
        <dsp:cNvPr id="0" name=""/>
        <dsp:cNvSpPr/>
      </dsp:nvSpPr>
      <dsp:spPr>
        <a:xfrm>
          <a:off x="587695" y="5265801"/>
          <a:ext cx="2722898" cy="494224"/>
        </a:xfrm>
        <a:prstGeom prst="roundRect">
          <a:avLst>
            <a:gd name="adj" fmla="val 10000"/>
          </a:avLst>
        </a:prstGeom>
        <a:noFill/>
        <a:ln w="19050" cap="flat" cmpd="sng" algn="ctr">
          <a:solidFill>
            <a:srgbClr val="6CB83A"/>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rtl="0">
            <a:lnSpc>
              <a:spcPct val="90000"/>
            </a:lnSpc>
            <a:spcBef>
              <a:spcPct val="0"/>
            </a:spcBef>
            <a:spcAft>
              <a:spcPct val="35000"/>
            </a:spcAft>
            <a:buNone/>
          </a:pPr>
          <a:r>
            <a:rPr lang="en-US" sz="1000" b="0" kern="1200" dirty="0">
              <a:solidFill>
                <a:schemeClr val="tx1"/>
              </a:solidFill>
              <a:latin typeface="Century Gothic"/>
              <a:ea typeface="+mn-lt"/>
              <a:cs typeface="+mn-lt"/>
            </a:rPr>
            <a:t>Wait 14 days after check-out before escalating missing folio requests.</a:t>
          </a:r>
          <a:endParaRPr lang="en-US" sz="1000" b="0" kern="1200" dirty="0">
            <a:solidFill>
              <a:schemeClr val="tx1"/>
            </a:solidFill>
            <a:latin typeface="Century Gothic"/>
          </a:endParaRPr>
        </a:p>
      </dsp:txBody>
      <dsp:txXfrm>
        <a:off x="602170" y="5280276"/>
        <a:ext cx="2693948" cy="46527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F94E080-B216-4CFB-B49C-0D187528C51F}" type="datetimeFigureOut">
              <a:rPr lang="en-US" smtClean="0"/>
              <a:t>1/12/2026</a:t>
            </a:fld>
            <a:endParaRPr lang="en-US"/>
          </a:p>
        </p:txBody>
      </p:sp>
      <p:sp>
        <p:nvSpPr>
          <p:cNvPr id="4" name="Slide Image Placeholder 3"/>
          <p:cNvSpPr>
            <a:spLocks noGrp="1" noRot="1" noChangeAspect="1"/>
          </p:cNvSpPr>
          <p:nvPr>
            <p:ph type="sldImg" idx="2"/>
          </p:nvPr>
        </p:nvSpPr>
        <p:spPr>
          <a:xfrm>
            <a:off x="2414588" y="1162050"/>
            <a:ext cx="21812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60BEB61-2495-45EE-9703-E08F64CDF86D}" type="slidenum">
              <a:rPr lang="en-US" smtClean="0"/>
              <a:t>‹#›</a:t>
            </a:fld>
            <a:endParaRPr lang="en-US"/>
          </a:p>
        </p:txBody>
      </p:sp>
    </p:spTree>
    <p:extLst>
      <p:ext uri="{BB962C8B-B14F-4D97-AF65-F5344CB8AC3E}">
        <p14:creationId xmlns:p14="http://schemas.microsoft.com/office/powerpoint/2010/main" val="741436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60BEB61-2495-45EE-9703-E08F64CDF86D}" type="slidenum">
              <a:rPr lang="en-US" smtClean="0"/>
              <a:t>1</a:t>
            </a:fld>
            <a:endParaRPr lang="en-US"/>
          </a:p>
        </p:txBody>
      </p:sp>
    </p:spTree>
    <p:extLst>
      <p:ext uri="{BB962C8B-B14F-4D97-AF65-F5344CB8AC3E}">
        <p14:creationId xmlns:p14="http://schemas.microsoft.com/office/powerpoint/2010/main" val="196389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20957"/>
            <a:ext cx="5486400" cy="3660987"/>
          </a:xfrm>
        </p:spPr>
        <p:txBody>
          <a:bodyPr anchor="b"/>
          <a:lstStyle>
            <a:lvl1pPr algn="ctr">
              <a:defRPr sz="2505"/>
            </a:lvl1pPr>
          </a:lstStyle>
          <a:p>
            <a:r>
              <a:rPr lang="en-US"/>
              <a:t>Click to edit Master title style</a:t>
            </a:r>
          </a:p>
        </p:txBody>
      </p:sp>
      <p:sp>
        <p:nvSpPr>
          <p:cNvPr id="3" name="Subtitle 2"/>
          <p:cNvSpPr>
            <a:spLocks noGrp="1"/>
          </p:cNvSpPr>
          <p:nvPr>
            <p:ph type="subTitle" idx="1"/>
          </p:nvPr>
        </p:nvSpPr>
        <p:spPr>
          <a:xfrm>
            <a:off x="914400" y="5523126"/>
            <a:ext cx="5486400" cy="2538835"/>
          </a:xfrm>
        </p:spPr>
        <p:txBody>
          <a:bodyPr/>
          <a:lstStyle>
            <a:lvl1pPr marL="0" indent="0" algn="ctr">
              <a:buNone/>
              <a:defRPr sz="1002"/>
            </a:lvl1pPr>
            <a:lvl2pPr marL="190839" indent="0" algn="ctr">
              <a:buNone/>
              <a:defRPr sz="835"/>
            </a:lvl2pPr>
            <a:lvl3pPr marL="381678" indent="0" algn="ctr">
              <a:buNone/>
              <a:defRPr sz="751"/>
            </a:lvl3pPr>
            <a:lvl4pPr marL="572517" indent="0" algn="ctr">
              <a:buNone/>
              <a:defRPr sz="668"/>
            </a:lvl4pPr>
            <a:lvl5pPr marL="763356" indent="0" algn="ctr">
              <a:buNone/>
              <a:defRPr sz="668"/>
            </a:lvl5pPr>
            <a:lvl6pPr marL="954194" indent="0" algn="ctr">
              <a:buNone/>
              <a:defRPr sz="668"/>
            </a:lvl6pPr>
            <a:lvl7pPr marL="1145034" indent="0" algn="ctr">
              <a:buNone/>
              <a:defRPr sz="668"/>
            </a:lvl7pPr>
            <a:lvl8pPr marL="1335873" indent="0" algn="ctr">
              <a:buNone/>
              <a:defRPr sz="668"/>
            </a:lvl8pPr>
            <a:lvl9pPr marL="1526711" indent="0" algn="ctr">
              <a:buNone/>
              <a:defRPr sz="668"/>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59859"/>
            <a:ext cx="1577340" cy="891148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559859"/>
            <a:ext cx="4640580" cy="89114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621600"/>
            <a:ext cx="6309360" cy="4374198"/>
          </a:xfrm>
        </p:spPr>
        <p:txBody>
          <a:bodyPr anchor="b"/>
          <a:lstStyle>
            <a:lvl1pPr>
              <a:defRPr sz="2505"/>
            </a:lvl1pPr>
          </a:lstStyle>
          <a:p>
            <a:r>
              <a:rPr lang="en-US"/>
              <a:t>Click to edit Master title style</a:t>
            </a:r>
          </a:p>
        </p:txBody>
      </p:sp>
      <p:sp>
        <p:nvSpPr>
          <p:cNvPr id="3" name="Text Placeholder 2"/>
          <p:cNvSpPr>
            <a:spLocks noGrp="1"/>
          </p:cNvSpPr>
          <p:nvPr>
            <p:ph type="body" idx="1"/>
          </p:nvPr>
        </p:nvSpPr>
        <p:spPr>
          <a:xfrm>
            <a:off x="499110" y="7037178"/>
            <a:ext cx="6309360" cy="2300288"/>
          </a:xfrm>
        </p:spPr>
        <p:txBody>
          <a:bodyPr/>
          <a:lstStyle>
            <a:lvl1pPr marL="0" indent="0">
              <a:buNone/>
              <a:defRPr sz="1002">
                <a:solidFill>
                  <a:schemeClr val="tx1">
                    <a:tint val="82000"/>
                  </a:schemeClr>
                </a:solidFill>
              </a:defRPr>
            </a:lvl1pPr>
            <a:lvl2pPr marL="190839" indent="0">
              <a:buNone/>
              <a:defRPr sz="835">
                <a:solidFill>
                  <a:schemeClr val="tx1">
                    <a:tint val="82000"/>
                  </a:schemeClr>
                </a:solidFill>
              </a:defRPr>
            </a:lvl2pPr>
            <a:lvl3pPr marL="381678" indent="0">
              <a:buNone/>
              <a:defRPr sz="751">
                <a:solidFill>
                  <a:schemeClr val="tx1">
                    <a:tint val="82000"/>
                  </a:schemeClr>
                </a:solidFill>
              </a:defRPr>
            </a:lvl3pPr>
            <a:lvl4pPr marL="572517" indent="0">
              <a:buNone/>
              <a:defRPr sz="668">
                <a:solidFill>
                  <a:schemeClr val="tx1">
                    <a:tint val="82000"/>
                  </a:schemeClr>
                </a:solidFill>
              </a:defRPr>
            </a:lvl4pPr>
            <a:lvl5pPr marL="763356" indent="0">
              <a:buNone/>
              <a:defRPr sz="668">
                <a:solidFill>
                  <a:schemeClr val="tx1">
                    <a:tint val="82000"/>
                  </a:schemeClr>
                </a:solidFill>
              </a:defRPr>
            </a:lvl5pPr>
            <a:lvl6pPr marL="954194" indent="0">
              <a:buNone/>
              <a:defRPr sz="668">
                <a:solidFill>
                  <a:schemeClr val="tx1">
                    <a:tint val="82000"/>
                  </a:schemeClr>
                </a:solidFill>
              </a:defRPr>
            </a:lvl6pPr>
            <a:lvl7pPr marL="1145034" indent="0">
              <a:buNone/>
              <a:defRPr sz="668">
                <a:solidFill>
                  <a:schemeClr val="tx1">
                    <a:tint val="82000"/>
                  </a:schemeClr>
                </a:solidFill>
              </a:defRPr>
            </a:lvl7pPr>
            <a:lvl8pPr marL="1335873" indent="0">
              <a:buNone/>
              <a:defRPr sz="668">
                <a:solidFill>
                  <a:schemeClr val="tx1">
                    <a:tint val="82000"/>
                  </a:schemeClr>
                </a:solidFill>
              </a:defRPr>
            </a:lvl8pPr>
            <a:lvl9pPr marL="1526711" indent="0">
              <a:buNone/>
              <a:defRPr sz="668">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2799291"/>
            <a:ext cx="3108960" cy="66720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03320" y="2799291"/>
            <a:ext cx="3108960" cy="66720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59859"/>
            <a:ext cx="6309360" cy="2032530"/>
          </a:xfrm>
        </p:spPr>
        <p:txBody>
          <a:bodyPr/>
          <a:lstStyle/>
          <a:p>
            <a:r>
              <a:rPr lang="en-US"/>
              <a:t>Click to edit Master title style</a:t>
            </a:r>
          </a:p>
        </p:txBody>
      </p:sp>
      <p:sp>
        <p:nvSpPr>
          <p:cNvPr id="3" name="Text Placeholder 2"/>
          <p:cNvSpPr>
            <a:spLocks noGrp="1"/>
          </p:cNvSpPr>
          <p:nvPr>
            <p:ph type="body" idx="1"/>
          </p:nvPr>
        </p:nvSpPr>
        <p:spPr>
          <a:xfrm>
            <a:off x="503873" y="2577782"/>
            <a:ext cx="3094672" cy="1263333"/>
          </a:xfrm>
        </p:spPr>
        <p:txBody>
          <a:bodyPr anchor="b"/>
          <a:lstStyle>
            <a:lvl1pPr marL="0" indent="0">
              <a:buNone/>
              <a:defRPr sz="1002" b="1"/>
            </a:lvl1pPr>
            <a:lvl2pPr marL="190839" indent="0">
              <a:buNone/>
              <a:defRPr sz="835" b="1"/>
            </a:lvl2pPr>
            <a:lvl3pPr marL="381678" indent="0">
              <a:buNone/>
              <a:defRPr sz="751" b="1"/>
            </a:lvl3pPr>
            <a:lvl4pPr marL="572517" indent="0">
              <a:buNone/>
              <a:defRPr sz="668" b="1"/>
            </a:lvl4pPr>
            <a:lvl5pPr marL="763356" indent="0">
              <a:buNone/>
              <a:defRPr sz="668" b="1"/>
            </a:lvl5pPr>
            <a:lvl6pPr marL="954194" indent="0">
              <a:buNone/>
              <a:defRPr sz="668" b="1"/>
            </a:lvl6pPr>
            <a:lvl7pPr marL="1145034" indent="0">
              <a:buNone/>
              <a:defRPr sz="668" b="1"/>
            </a:lvl7pPr>
            <a:lvl8pPr marL="1335873" indent="0">
              <a:buNone/>
              <a:defRPr sz="668" b="1"/>
            </a:lvl8pPr>
            <a:lvl9pPr marL="1526711" indent="0">
              <a:buNone/>
              <a:defRPr sz="668" b="1"/>
            </a:lvl9pPr>
          </a:lstStyle>
          <a:p>
            <a:pPr lvl="0"/>
            <a:r>
              <a:rPr lang="en-US"/>
              <a:t>Click to edit Master text styles</a:t>
            </a:r>
          </a:p>
        </p:txBody>
      </p:sp>
      <p:sp>
        <p:nvSpPr>
          <p:cNvPr id="4" name="Content Placeholder 3"/>
          <p:cNvSpPr>
            <a:spLocks noGrp="1"/>
          </p:cNvSpPr>
          <p:nvPr>
            <p:ph sz="half" idx="2"/>
          </p:nvPr>
        </p:nvSpPr>
        <p:spPr>
          <a:xfrm>
            <a:off x="503873" y="3841115"/>
            <a:ext cx="3094672" cy="56497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03321" y="2577782"/>
            <a:ext cx="3109913" cy="1263333"/>
          </a:xfrm>
        </p:spPr>
        <p:txBody>
          <a:bodyPr anchor="b"/>
          <a:lstStyle>
            <a:lvl1pPr marL="0" indent="0">
              <a:buNone/>
              <a:defRPr sz="1002" b="1"/>
            </a:lvl1pPr>
            <a:lvl2pPr marL="190839" indent="0">
              <a:buNone/>
              <a:defRPr sz="835" b="1"/>
            </a:lvl2pPr>
            <a:lvl3pPr marL="381678" indent="0">
              <a:buNone/>
              <a:defRPr sz="751" b="1"/>
            </a:lvl3pPr>
            <a:lvl4pPr marL="572517" indent="0">
              <a:buNone/>
              <a:defRPr sz="668" b="1"/>
            </a:lvl4pPr>
            <a:lvl5pPr marL="763356" indent="0">
              <a:buNone/>
              <a:defRPr sz="668" b="1"/>
            </a:lvl5pPr>
            <a:lvl6pPr marL="954194" indent="0">
              <a:buNone/>
              <a:defRPr sz="668" b="1"/>
            </a:lvl6pPr>
            <a:lvl7pPr marL="1145034" indent="0">
              <a:buNone/>
              <a:defRPr sz="668" b="1"/>
            </a:lvl7pPr>
            <a:lvl8pPr marL="1335873" indent="0">
              <a:buNone/>
              <a:defRPr sz="668" b="1"/>
            </a:lvl8pPr>
            <a:lvl9pPr marL="1526711" indent="0">
              <a:buNone/>
              <a:defRPr sz="668" b="1"/>
            </a:lvl9pPr>
          </a:lstStyle>
          <a:p>
            <a:pPr lvl="0"/>
            <a:r>
              <a:rPr lang="en-US"/>
              <a:t>Click to edit Master text styles</a:t>
            </a:r>
          </a:p>
        </p:txBody>
      </p:sp>
      <p:sp>
        <p:nvSpPr>
          <p:cNvPr id="6" name="Content Placeholder 5"/>
          <p:cNvSpPr>
            <a:spLocks noGrp="1"/>
          </p:cNvSpPr>
          <p:nvPr>
            <p:ph sz="quarter" idx="4"/>
          </p:nvPr>
        </p:nvSpPr>
        <p:spPr>
          <a:xfrm>
            <a:off x="3703321" y="3841115"/>
            <a:ext cx="3109913" cy="56497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701040"/>
            <a:ext cx="2359342" cy="2453640"/>
          </a:xfrm>
        </p:spPr>
        <p:txBody>
          <a:bodyPr anchor="b"/>
          <a:lstStyle>
            <a:lvl1pPr>
              <a:defRPr sz="1336"/>
            </a:lvl1pPr>
          </a:lstStyle>
          <a:p>
            <a:r>
              <a:rPr lang="en-US"/>
              <a:t>Click to edit Master title style</a:t>
            </a:r>
          </a:p>
        </p:txBody>
      </p:sp>
      <p:sp>
        <p:nvSpPr>
          <p:cNvPr id="3" name="Content Placeholder 2"/>
          <p:cNvSpPr>
            <a:spLocks noGrp="1"/>
          </p:cNvSpPr>
          <p:nvPr>
            <p:ph idx="1"/>
          </p:nvPr>
        </p:nvSpPr>
        <p:spPr>
          <a:xfrm>
            <a:off x="3109913" y="1514053"/>
            <a:ext cx="3703320" cy="7472892"/>
          </a:xfrm>
        </p:spPr>
        <p:txBody>
          <a:bodyPr/>
          <a:lstStyle>
            <a:lvl1pPr>
              <a:defRPr sz="1336"/>
            </a:lvl1pPr>
            <a:lvl2pPr>
              <a:defRPr sz="1169"/>
            </a:lvl2pPr>
            <a:lvl3pPr>
              <a:defRPr sz="1002"/>
            </a:lvl3pPr>
            <a:lvl4pPr>
              <a:defRPr sz="835"/>
            </a:lvl4pPr>
            <a:lvl5pPr>
              <a:defRPr sz="835"/>
            </a:lvl5pPr>
            <a:lvl6pPr>
              <a:defRPr sz="835"/>
            </a:lvl6pPr>
            <a:lvl7pPr>
              <a:defRPr sz="835"/>
            </a:lvl7pPr>
            <a:lvl8pPr>
              <a:defRPr sz="835"/>
            </a:lvl8pPr>
            <a:lvl9pPr>
              <a:defRPr sz="8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873" y="3154682"/>
            <a:ext cx="2359342" cy="5844435"/>
          </a:xfrm>
        </p:spPr>
        <p:txBody>
          <a:bodyPr/>
          <a:lstStyle>
            <a:lvl1pPr marL="0" indent="0">
              <a:buNone/>
              <a:defRPr sz="668"/>
            </a:lvl1pPr>
            <a:lvl2pPr marL="190839" indent="0">
              <a:buNone/>
              <a:defRPr sz="584"/>
            </a:lvl2pPr>
            <a:lvl3pPr marL="381678" indent="0">
              <a:buNone/>
              <a:defRPr sz="501"/>
            </a:lvl3pPr>
            <a:lvl4pPr marL="572517" indent="0">
              <a:buNone/>
              <a:defRPr sz="418"/>
            </a:lvl4pPr>
            <a:lvl5pPr marL="763356" indent="0">
              <a:buNone/>
              <a:defRPr sz="418"/>
            </a:lvl5pPr>
            <a:lvl6pPr marL="954194" indent="0">
              <a:buNone/>
              <a:defRPr sz="418"/>
            </a:lvl6pPr>
            <a:lvl7pPr marL="1145034" indent="0">
              <a:buNone/>
              <a:defRPr sz="418"/>
            </a:lvl7pPr>
            <a:lvl8pPr marL="1335873" indent="0">
              <a:buNone/>
              <a:defRPr sz="418"/>
            </a:lvl8pPr>
            <a:lvl9pPr marL="1526711" indent="0">
              <a:buNone/>
              <a:defRPr sz="418"/>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701040"/>
            <a:ext cx="2359342" cy="2453640"/>
          </a:xfrm>
        </p:spPr>
        <p:txBody>
          <a:bodyPr anchor="b"/>
          <a:lstStyle>
            <a:lvl1pPr>
              <a:defRPr sz="1336"/>
            </a:lvl1pPr>
          </a:lstStyle>
          <a:p>
            <a:r>
              <a:rPr lang="en-US"/>
              <a:t>Click to edit Master title style</a:t>
            </a:r>
          </a:p>
        </p:txBody>
      </p:sp>
      <p:sp>
        <p:nvSpPr>
          <p:cNvPr id="3" name="Picture Placeholder 2"/>
          <p:cNvSpPr>
            <a:spLocks noGrp="1" noChangeAspect="1"/>
          </p:cNvSpPr>
          <p:nvPr>
            <p:ph type="pic" idx="1"/>
          </p:nvPr>
        </p:nvSpPr>
        <p:spPr>
          <a:xfrm>
            <a:off x="3109913" y="1514053"/>
            <a:ext cx="3703320" cy="7472892"/>
          </a:xfrm>
        </p:spPr>
        <p:txBody>
          <a:bodyPr anchor="t"/>
          <a:lstStyle>
            <a:lvl1pPr marL="0" indent="0">
              <a:buNone/>
              <a:defRPr sz="1336"/>
            </a:lvl1pPr>
            <a:lvl2pPr marL="190839" indent="0">
              <a:buNone/>
              <a:defRPr sz="1169"/>
            </a:lvl2pPr>
            <a:lvl3pPr marL="381678" indent="0">
              <a:buNone/>
              <a:defRPr sz="1002"/>
            </a:lvl3pPr>
            <a:lvl4pPr marL="572517" indent="0">
              <a:buNone/>
              <a:defRPr sz="835"/>
            </a:lvl4pPr>
            <a:lvl5pPr marL="763356" indent="0">
              <a:buNone/>
              <a:defRPr sz="835"/>
            </a:lvl5pPr>
            <a:lvl6pPr marL="954194" indent="0">
              <a:buNone/>
              <a:defRPr sz="835"/>
            </a:lvl6pPr>
            <a:lvl7pPr marL="1145034" indent="0">
              <a:buNone/>
              <a:defRPr sz="835"/>
            </a:lvl7pPr>
            <a:lvl8pPr marL="1335873" indent="0">
              <a:buNone/>
              <a:defRPr sz="835"/>
            </a:lvl8pPr>
            <a:lvl9pPr marL="1526711" indent="0">
              <a:buNone/>
              <a:defRPr sz="835"/>
            </a:lvl9pPr>
          </a:lstStyle>
          <a:p>
            <a:r>
              <a:rPr lang="en-US"/>
              <a:t>Click icon to add picture</a:t>
            </a:r>
          </a:p>
        </p:txBody>
      </p:sp>
      <p:sp>
        <p:nvSpPr>
          <p:cNvPr id="4" name="Text Placeholder 3"/>
          <p:cNvSpPr>
            <a:spLocks noGrp="1"/>
          </p:cNvSpPr>
          <p:nvPr>
            <p:ph type="body" sz="half" idx="2"/>
          </p:nvPr>
        </p:nvSpPr>
        <p:spPr>
          <a:xfrm>
            <a:off x="503873" y="3154682"/>
            <a:ext cx="2359342" cy="5844435"/>
          </a:xfrm>
        </p:spPr>
        <p:txBody>
          <a:bodyPr/>
          <a:lstStyle>
            <a:lvl1pPr marL="0" indent="0">
              <a:buNone/>
              <a:defRPr sz="668"/>
            </a:lvl1pPr>
            <a:lvl2pPr marL="190839" indent="0">
              <a:buNone/>
              <a:defRPr sz="584"/>
            </a:lvl2pPr>
            <a:lvl3pPr marL="381678" indent="0">
              <a:buNone/>
              <a:defRPr sz="501"/>
            </a:lvl3pPr>
            <a:lvl4pPr marL="572517" indent="0">
              <a:buNone/>
              <a:defRPr sz="418"/>
            </a:lvl4pPr>
            <a:lvl5pPr marL="763356" indent="0">
              <a:buNone/>
              <a:defRPr sz="418"/>
            </a:lvl5pPr>
            <a:lvl6pPr marL="954194" indent="0">
              <a:buNone/>
              <a:defRPr sz="418"/>
            </a:lvl6pPr>
            <a:lvl7pPr marL="1145034" indent="0">
              <a:buNone/>
              <a:defRPr sz="418"/>
            </a:lvl7pPr>
            <a:lvl8pPr marL="1335873" indent="0">
              <a:buNone/>
              <a:defRPr sz="418"/>
            </a:lvl8pPr>
            <a:lvl9pPr marL="1526711" indent="0">
              <a:buNone/>
              <a:defRPr sz="418"/>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59859"/>
            <a:ext cx="6309360" cy="203253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2799291"/>
            <a:ext cx="6309360" cy="66720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746405"/>
            <a:ext cx="1645920" cy="559858"/>
          </a:xfrm>
          <a:prstGeom prst="rect">
            <a:avLst/>
          </a:prstGeom>
        </p:spPr>
        <p:txBody>
          <a:bodyPr vert="horz" lIns="91440" tIns="45720" rIns="91440" bIns="45720" rtlCol="0" anchor="ctr"/>
          <a:lstStyle>
            <a:lvl1pPr algn="l">
              <a:defRPr sz="501">
                <a:solidFill>
                  <a:schemeClr val="tx1">
                    <a:tint val="82000"/>
                  </a:schemeClr>
                </a:solidFill>
              </a:defRPr>
            </a:lvl1pPr>
          </a:lstStyle>
          <a:p>
            <a:fld id="{846CE7D5-CF57-46EF-B807-FDD0502418D4}" type="datetimeFigureOut">
              <a:rPr lang="en-US" smtClean="0"/>
              <a:t>1/12/2026</a:t>
            </a:fld>
            <a:endParaRPr lang="en-US"/>
          </a:p>
        </p:txBody>
      </p:sp>
      <p:sp>
        <p:nvSpPr>
          <p:cNvPr id="5" name="Footer Placeholder 4"/>
          <p:cNvSpPr>
            <a:spLocks noGrp="1"/>
          </p:cNvSpPr>
          <p:nvPr>
            <p:ph type="ftr" sz="quarter" idx="3"/>
          </p:nvPr>
        </p:nvSpPr>
        <p:spPr>
          <a:xfrm>
            <a:off x="2423160" y="9746405"/>
            <a:ext cx="2468880" cy="559858"/>
          </a:xfrm>
          <a:prstGeom prst="rect">
            <a:avLst/>
          </a:prstGeom>
        </p:spPr>
        <p:txBody>
          <a:bodyPr vert="horz" lIns="91440" tIns="45720" rIns="91440" bIns="45720" rtlCol="0" anchor="ctr"/>
          <a:lstStyle>
            <a:lvl1pPr algn="ctr">
              <a:defRPr sz="501">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9746405"/>
            <a:ext cx="1645920" cy="559858"/>
          </a:xfrm>
          <a:prstGeom prst="rect">
            <a:avLst/>
          </a:prstGeom>
        </p:spPr>
        <p:txBody>
          <a:bodyPr vert="horz" lIns="91440" tIns="45720" rIns="91440" bIns="45720" rtlCol="0" anchor="ctr"/>
          <a:lstStyle>
            <a:lvl1pPr algn="r">
              <a:defRPr sz="501">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9" Type="http://schemas.openxmlformats.org/officeDocument/2006/relationships/diagramLayout" Target="../diagrams/layout8.xml"/><Relationship Id="rId3" Type="http://schemas.openxmlformats.org/officeDocument/2006/relationships/diagramData" Target="../diagrams/data1.xml"/><Relationship Id="rId21" Type="http://schemas.openxmlformats.org/officeDocument/2006/relationships/diagramColors" Target="../diagrams/colors4.xml"/><Relationship Id="rId34" Type="http://schemas.openxmlformats.org/officeDocument/2006/relationships/diagramLayout" Target="../diagrams/layout7.xml"/><Relationship Id="rId42" Type="http://schemas.microsoft.com/office/2007/relationships/diagramDrawing" Target="../diagrams/drawing8.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33" Type="http://schemas.openxmlformats.org/officeDocument/2006/relationships/diagramData" Target="../diagrams/data7.xml"/><Relationship Id="rId38" Type="http://schemas.openxmlformats.org/officeDocument/2006/relationships/diagramData" Target="../diagrams/data8.xml"/><Relationship Id="rId2" Type="http://schemas.openxmlformats.org/officeDocument/2006/relationships/notesSlide" Target="../notesSlides/notesSlide1.xml"/><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41" Type="http://schemas.openxmlformats.org/officeDocument/2006/relationships/diagramColors" Target="../diagrams/colors8.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37" Type="http://schemas.microsoft.com/office/2007/relationships/diagramDrawing" Target="../diagrams/drawing7.xml"/><Relationship Id="rId40" Type="http://schemas.openxmlformats.org/officeDocument/2006/relationships/diagramQuickStyle" Target="../diagrams/quickStyle8.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36" Type="http://schemas.openxmlformats.org/officeDocument/2006/relationships/diagramColors" Target="../diagrams/colors7.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 Id="rId35"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3" name="Callout: Up Arrow 552">
            <a:extLst>
              <a:ext uri="{FF2B5EF4-FFF2-40B4-BE49-F238E27FC236}">
                <a16:creationId xmlns:a16="http://schemas.microsoft.com/office/drawing/2014/main" id="{A4EC3046-876C-D3D9-2170-90D5451D17A6}"/>
              </a:ext>
              <a:ext uri="{C183D7F6-B498-43B3-948B-1728B52AA6E4}">
                <adec:decorative xmlns:adec="http://schemas.microsoft.com/office/drawing/2017/decorative" val="1"/>
              </a:ext>
            </a:extLst>
          </p:cNvPr>
          <p:cNvSpPr/>
          <p:nvPr/>
        </p:nvSpPr>
        <p:spPr>
          <a:xfrm>
            <a:off x="104540" y="4092462"/>
            <a:ext cx="4057557" cy="862336"/>
          </a:xfrm>
          <a:prstGeom prst="upArrowCallout">
            <a:avLst>
              <a:gd name="adj1" fmla="val 17434"/>
              <a:gd name="adj2" fmla="val 25000"/>
              <a:gd name="adj3" fmla="val 19131"/>
              <a:gd name="adj4" fmla="val 64977"/>
            </a:avLst>
          </a:prstGeom>
          <a:noFill/>
          <a:ln>
            <a:solidFill>
              <a:srgbClr val="063D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8175267E-2E13-51D6-AB55-B6B984D47EED}"/>
              </a:ext>
              <a:ext uri="{C183D7F6-B498-43B3-948B-1728B52AA6E4}">
                <adec:decorative xmlns:adec="http://schemas.microsoft.com/office/drawing/2017/decorative" val="1"/>
              </a:ext>
            </a:extLst>
          </p:cNvPr>
          <p:cNvSpPr/>
          <p:nvPr/>
        </p:nvSpPr>
        <p:spPr>
          <a:xfrm rot="7853085">
            <a:off x="4718751" y="9252688"/>
            <a:ext cx="265651" cy="252676"/>
          </a:xfrm>
          <a:prstGeom prst="rightArrow">
            <a:avLst/>
          </a:prstGeom>
          <a:solidFill>
            <a:srgbClr val="063D8B"/>
          </a:solidFill>
          <a:ln>
            <a:solidFill>
              <a:srgbClr val="063D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16829A46-28AB-E742-9B5C-4E84E9680C7A}"/>
              </a:ext>
              <a:ext uri="{C183D7F6-B498-43B3-948B-1728B52AA6E4}">
                <adec:decorative xmlns:adec="http://schemas.microsoft.com/office/drawing/2017/decorative" val="1"/>
              </a:ext>
            </a:extLst>
          </p:cNvPr>
          <p:cNvSpPr/>
          <p:nvPr/>
        </p:nvSpPr>
        <p:spPr>
          <a:xfrm>
            <a:off x="4383916" y="8500858"/>
            <a:ext cx="364912" cy="382917"/>
          </a:xfrm>
          <a:prstGeom prst="rightArrow">
            <a:avLst/>
          </a:prstGeom>
          <a:solidFill>
            <a:srgbClr val="063D8B"/>
          </a:solidFill>
          <a:ln>
            <a:solidFill>
              <a:srgbClr val="063D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0B67E1FD-CE27-FB56-520A-89F93D64E261}"/>
              </a:ext>
              <a:ext uri="{C183D7F6-B498-43B3-948B-1728B52AA6E4}">
                <adec:decorative xmlns:adec="http://schemas.microsoft.com/office/drawing/2017/decorative" val="1"/>
              </a:ext>
            </a:extLst>
          </p:cNvPr>
          <p:cNvSpPr/>
          <p:nvPr/>
        </p:nvSpPr>
        <p:spPr>
          <a:xfrm>
            <a:off x="4859813" y="9691134"/>
            <a:ext cx="447293" cy="366226"/>
          </a:xfrm>
          <a:prstGeom prst="rightArrow">
            <a:avLst/>
          </a:prstGeom>
          <a:solidFill>
            <a:srgbClr val="063D8B"/>
          </a:solidFill>
          <a:ln>
            <a:solidFill>
              <a:srgbClr val="063D8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12" name="Diagram 2711" descr="Additional Resources​&#10;&#10;Conferma App Guide ​&#10;&#10;SAM 4117.3​​&#10;&#10;Lodging Resources ​&#10;&#10;VCN Resources ">
            <a:extLst>
              <a:ext uri="{FF2B5EF4-FFF2-40B4-BE49-F238E27FC236}">
                <a16:creationId xmlns:a16="http://schemas.microsoft.com/office/drawing/2014/main" id="{C18D855F-AD99-3F5B-ABC2-415087CF6D6C}"/>
              </a:ext>
            </a:extLst>
          </p:cNvPr>
          <p:cNvGraphicFramePr/>
          <p:nvPr>
            <p:extLst>
              <p:ext uri="{D42A27DB-BD31-4B8C-83A1-F6EECF244321}">
                <p14:modId xmlns:p14="http://schemas.microsoft.com/office/powerpoint/2010/main" val="1200465876"/>
              </p:ext>
            </p:extLst>
          </p:nvPr>
        </p:nvGraphicFramePr>
        <p:xfrm>
          <a:off x="92996" y="9244569"/>
          <a:ext cx="2544917" cy="1732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317" name="Diagram 2316" descr="Notes​&#10;&#10;To avoid excess booking fees, book all components of travel within the same itinerary.​&#10;&#10;It is permissible to select a fare greater than the lowest fare, but you will be prompted to select a justification​&#10;&#10;The state's Preferred Carrier for all domestic flights is Southwest Airlines. When Southwest is not available, the state's Preferred Carrier is United Airlines.​">
            <a:extLst>
              <a:ext uri="{FF2B5EF4-FFF2-40B4-BE49-F238E27FC236}">
                <a16:creationId xmlns:a16="http://schemas.microsoft.com/office/drawing/2014/main" id="{EA820415-88AA-A3BC-B34D-3CBA5F69B8C5}"/>
              </a:ext>
            </a:extLst>
          </p:cNvPr>
          <p:cNvGraphicFramePr/>
          <p:nvPr>
            <p:extLst>
              <p:ext uri="{D42A27DB-BD31-4B8C-83A1-F6EECF244321}">
                <p14:modId xmlns:p14="http://schemas.microsoft.com/office/powerpoint/2010/main" val="3752353868"/>
              </p:ext>
            </p:extLst>
          </p:nvPr>
        </p:nvGraphicFramePr>
        <p:xfrm>
          <a:off x="-222266" y="6660935"/>
          <a:ext cx="3469746" cy="250563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929" name="Diagram 1928" descr="When booking air on Concur, you will see:​&#10;&#10;Check mark in a green circle means this option conforms to all rules.​&#10;&#10;Exclamation point in orange triangle means this option triggers one or more of the rules. You will need to log why you chose this option over one that follows all rules, and the information will be audited. ​&#10;&#10;'X' in red circle means this option is not allowed due to breaking rules.​">
            <a:extLst>
              <a:ext uri="{FF2B5EF4-FFF2-40B4-BE49-F238E27FC236}">
                <a16:creationId xmlns:a16="http://schemas.microsoft.com/office/drawing/2014/main" id="{AF2E5124-E7DD-911D-899B-A08EF5EE44E4}"/>
              </a:ext>
            </a:extLst>
          </p:cNvPr>
          <p:cNvGraphicFramePr/>
          <p:nvPr>
            <p:extLst>
              <p:ext uri="{D42A27DB-BD31-4B8C-83A1-F6EECF244321}">
                <p14:modId xmlns:p14="http://schemas.microsoft.com/office/powerpoint/2010/main" val="272747819"/>
              </p:ext>
            </p:extLst>
          </p:nvPr>
        </p:nvGraphicFramePr>
        <p:xfrm>
          <a:off x="-121081" y="4985392"/>
          <a:ext cx="4651040" cy="167554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552" name="TextBox 551" descr="at a specific hotel​&#10;&#10;for a specific traveler​&#10;&#10;for a specific check-in check-out date​">
            <a:extLst>
              <a:ext uri="{FF2B5EF4-FFF2-40B4-BE49-F238E27FC236}">
                <a16:creationId xmlns:a16="http://schemas.microsoft.com/office/drawing/2014/main" id="{8528E6C9-6B59-16DC-655C-EB10F2635219}"/>
              </a:ext>
            </a:extLst>
          </p:cNvPr>
          <p:cNvSpPr txBox="1"/>
          <p:nvPr/>
        </p:nvSpPr>
        <p:spPr>
          <a:xfrm>
            <a:off x="1512607" y="4400800"/>
            <a:ext cx="2781234"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panose="020B0604020202020204" pitchFamily="34" charset="0"/>
              <a:buChar char="•"/>
            </a:pPr>
            <a:r>
              <a:rPr lang="en-US" sz="1000" b="0" i="0">
                <a:latin typeface="Century Gothic" panose="020B0502020202020204" pitchFamily="34" charset="0"/>
              </a:rPr>
              <a:t>at a specific hotel</a:t>
            </a:r>
          </a:p>
          <a:p>
            <a:pPr marL="171450" indent="-171450">
              <a:buFont typeface="Arial" panose="020B0604020202020204" pitchFamily="34" charset="0"/>
              <a:buChar char="•"/>
            </a:pPr>
            <a:r>
              <a:rPr lang="en-US" sz="1000" b="0" i="0">
                <a:latin typeface="Century Gothic" panose="020B0502020202020204" pitchFamily="34" charset="0"/>
              </a:rPr>
              <a:t>for a specific traveler</a:t>
            </a:r>
          </a:p>
          <a:p>
            <a:pPr marL="171450" indent="-171450">
              <a:buFont typeface="Arial" panose="020B0604020202020204" pitchFamily="34" charset="0"/>
              <a:buChar char="•"/>
            </a:pPr>
            <a:r>
              <a:rPr lang="en-US" sz="1000">
                <a:latin typeface="Century Gothic" panose="020B0502020202020204" pitchFamily="34" charset="0"/>
              </a:rPr>
              <a:t>f</a:t>
            </a:r>
            <a:r>
              <a:rPr lang="en-US" sz="1000" b="0" i="0">
                <a:latin typeface="Century Gothic" panose="020B0502020202020204" pitchFamily="34" charset="0"/>
              </a:rPr>
              <a:t>or a specific check-in check-out date</a:t>
            </a:r>
            <a:endParaRPr lang="en-US" sz="1000">
              <a:latin typeface="Century Gothic" panose="020B0502020202020204" pitchFamily="34" charset="0"/>
            </a:endParaRPr>
          </a:p>
        </p:txBody>
      </p:sp>
      <p:sp>
        <p:nvSpPr>
          <p:cNvPr id="6" name="TextBox 5" descr="*VCNs are only good:">
            <a:extLst>
              <a:ext uri="{FF2B5EF4-FFF2-40B4-BE49-F238E27FC236}">
                <a16:creationId xmlns:a16="http://schemas.microsoft.com/office/drawing/2014/main" id="{75197579-55D1-CD6A-34D9-BDD2C048721C}"/>
              </a:ext>
            </a:extLst>
          </p:cNvPr>
          <p:cNvSpPr txBox="1"/>
          <p:nvPr/>
        </p:nvSpPr>
        <p:spPr>
          <a:xfrm>
            <a:off x="101163" y="4435841"/>
            <a:ext cx="1443858" cy="461665"/>
          </a:xfrm>
          <a:prstGeom prst="rect">
            <a:avLst/>
          </a:prstGeom>
          <a:noFill/>
        </p:spPr>
        <p:txBody>
          <a:bodyPr wrap="square">
            <a:spAutoFit/>
          </a:bodyPr>
          <a:lstStyle/>
          <a:p>
            <a:r>
              <a:rPr lang="en-US" sz="1200" b="1" i="0">
                <a:solidFill>
                  <a:srgbClr val="063D8B"/>
                </a:solidFill>
                <a:latin typeface="Century Gothic" panose="020B0502020202020204" pitchFamily="34" charset="0"/>
              </a:rPr>
              <a:t>*VCNs are only good:</a:t>
            </a:r>
          </a:p>
        </p:txBody>
      </p:sp>
      <p:graphicFrame>
        <p:nvGraphicFramePr>
          <p:cNvPr id="2" name="Diagram 1" descr="Benefits of VCNs​&#10;&#10;Removes the need for a travel card issued directly to the traveler.​&#10;&#10;Relieves travelers from paying the cost of business-related lodging on their personal credit cards and waiting for reimbursement.​&#10;&#10;Solves a payment challenge for infrequent travelers or those without credit cards.​&#10;&#10;Reduces the need for travel advances and reimbursement.​&#10;&#10;Reduces exposure to payment fraud.*​&#10;&#10;Automatically sent to hotel after the reservation is made through Concur.">
            <a:extLst>
              <a:ext uri="{FF2B5EF4-FFF2-40B4-BE49-F238E27FC236}">
                <a16:creationId xmlns:a16="http://schemas.microsoft.com/office/drawing/2014/main" id="{B32F2C2E-3935-F2CA-B2A1-8ED8F2B08126}"/>
              </a:ext>
            </a:extLst>
          </p:cNvPr>
          <p:cNvGraphicFramePr/>
          <p:nvPr>
            <p:extLst>
              <p:ext uri="{D42A27DB-BD31-4B8C-83A1-F6EECF244321}">
                <p14:modId xmlns:p14="http://schemas.microsoft.com/office/powerpoint/2010/main" val="3280433963"/>
              </p:ext>
            </p:extLst>
          </p:nvPr>
        </p:nvGraphicFramePr>
        <p:xfrm>
          <a:off x="101163" y="1635073"/>
          <a:ext cx="4060934" cy="2425111"/>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7" name="Diagram 6" descr="*** Allow enough time to check-out in person.​&#10;&#10;If the hotel has charged the wrong card, please ask them to correct it and charge the room and tax to the VCN and any other incidental charges to your personal credit card.​&#10;&#10;Request 2 folios, one for the VCN paid room and tax, and one for any personal or incidental expenses charged to your personal credit card.​&#10;&#10;Note: Travelers still need to bring a personal credit card to keep on file with the hotel for incidentals.">
            <a:extLst>
              <a:ext uri="{FF2B5EF4-FFF2-40B4-BE49-F238E27FC236}">
                <a16:creationId xmlns:a16="http://schemas.microsoft.com/office/drawing/2014/main" id="{6FD723A5-B47D-5D63-49E2-773DEBFE6018}"/>
              </a:ext>
            </a:extLst>
          </p:cNvPr>
          <p:cNvGraphicFramePr/>
          <p:nvPr>
            <p:extLst>
              <p:ext uri="{D42A27DB-BD31-4B8C-83A1-F6EECF244321}">
                <p14:modId xmlns:p14="http://schemas.microsoft.com/office/powerpoint/2010/main" val="4281715355"/>
              </p:ext>
            </p:extLst>
          </p:nvPr>
        </p:nvGraphicFramePr>
        <p:xfrm>
          <a:off x="2469722" y="8120829"/>
          <a:ext cx="4780182" cy="2247479"/>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30" name="Diagram 29" descr="Airline Changes and Cancellations​&#10;&#10;All flights must be canceled in Concur or by calling CI Azumano​&#10;&#10;For Southwest flights, all reservations must be canceled at least 10 minutes prior to the original scheduled departure time. Failure to cancel will result in the funds being forfeited to the airline.​&#10;&#10;Cancelling or changing flight directly with an airline is prohibited. The following methods are prohibited:​&#10;&#10;Airline's website​&#10;&#10;Airport ticket counter​&#10;&#10;Airline mobile app​&#10;&#10;Directly calling the airline​">
            <a:extLst>
              <a:ext uri="{FF2B5EF4-FFF2-40B4-BE49-F238E27FC236}">
                <a16:creationId xmlns:a16="http://schemas.microsoft.com/office/drawing/2014/main" id="{2A5A287F-BA6E-88B0-7073-3361B10E9034}"/>
              </a:ext>
            </a:extLst>
          </p:cNvPr>
          <p:cNvGraphicFramePr/>
          <p:nvPr>
            <p:extLst>
              <p:ext uri="{D42A27DB-BD31-4B8C-83A1-F6EECF244321}">
                <p14:modId xmlns:p14="http://schemas.microsoft.com/office/powerpoint/2010/main" val="3515424142"/>
              </p:ext>
            </p:extLst>
          </p:nvPr>
        </p:nvGraphicFramePr>
        <p:xfrm>
          <a:off x="2971353" y="5943954"/>
          <a:ext cx="4220866" cy="2505639"/>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graphicFrame>
        <p:nvGraphicFramePr>
          <p:cNvPr id="3" name="Diagram 2" descr="**Possible Exceptions​&#10;&#10;Room block or conference rates​&#10;&#10;Short-term lodging with Airbnb and VRBO​&#10;&#10;Remote/rural areas">
            <a:extLst>
              <a:ext uri="{FF2B5EF4-FFF2-40B4-BE49-F238E27FC236}">
                <a16:creationId xmlns:a16="http://schemas.microsoft.com/office/drawing/2014/main" id="{33157FAE-F8C1-8A09-4276-EA48BF7ABD11}"/>
              </a:ext>
            </a:extLst>
          </p:cNvPr>
          <p:cNvGraphicFramePr/>
          <p:nvPr>
            <p:extLst>
              <p:ext uri="{D42A27DB-BD31-4B8C-83A1-F6EECF244321}">
                <p14:modId xmlns:p14="http://schemas.microsoft.com/office/powerpoint/2010/main" val="1669912160"/>
              </p:ext>
            </p:extLst>
          </p:nvPr>
        </p:nvGraphicFramePr>
        <p:xfrm>
          <a:off x="4293841" y="6041325"/>
          <a:ext cx="2898378" cy="973641"/>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graphicFrame>
        <p:nvGraphicFramePr>
          <p:cNvPr id="2699" name="Diagram 2698" descr="7 Best Practices to Using VCNs​&#10;&#10;Keep travelers up-to-date with VCN information.​&#10;&#10;Use the state's online booking tool or travel agency to book all business lodging.** ​&#10;&#10;Avoid booking hotels that do not use VCN.​&#10;&#10;Encourage travelers to download Conferma app to their mobile device.​&#10;&#10;Encourage the travelers to call the hotel prior to check-in to verify if the hotel has received the credit card authorization form from Conferma.​&#10;&#10;Remind travelers to obtain a final receipt/folio upon checkout. ***​&#10;&#10;Wait 14 days after check-out before requesting the receipt from the hotel.">
            <a:extLst>
              <a:ext uri="{FF2B5EF4-FFF2-40B4-BE49-F238E27FC236}">
                <a16:creationId xmlns:a16="http://schemas.microsoft.com/office/drawing/2014/main" id="{1D2E5A2D-F04D-4933-1604-356A22C3ED41}"/>
              </a:ext>
            </a:extLst>
          </p:cNvPr>
          <p:cNvGraphicFramePr/>
          <p:nvPr>
            <p:extLst>
              <p:ext uri="{D42A27DB-BD31-4B8C-83A1-F6EECF244321}">
                <p14:modId xmlns:p14="http://schemas.microsoft.com/office/powerpoint/2010/main" val="3924894002"/>
              </p:ext>
            </p:extLst>
          </p:nvPr>
        </p:nvGraphicFramePr>
        <p:xfrm>
          <a:off x="3873068" y="204565"/>
          <a:ext cx="3319151" cy="6005247"/>
        </p:xfrm>
        <a:graphic>
          <a:graphicData uri="http://schemas.openxmlformats.org/drawingml/2006/diagram">
            <dgm:relIds xmlns:dgm="http://schemas.openxmlformats.org/drawingml/2006/diagram" xmlns:r="http://schemas.openxmlformats.org/officeDocument/2006/relationships" r:dm="rId38" r:lo="rId39" r:qs="rId40" r:cs="rId41"/>
          </a:graphicData>
        </a:graphic>
      </p:graphicFrame>
      <p:sp>
        <p:nvSpPr>
          <p:cNvPr id="2694" name="Rectangle: Rounded Corners 2693">
            <a:extLst>
              <a:ext uri="{FF2B5EF4-FFF2-40B4-BE49-F238E27FC236}">
                <a16:creationId xmlns:a16="http://schemas.microsoft.com/office/drawing/2014/main" id="{C81165D4-6754-29A8-F739-ED8B1AA7AE00}"/>
              </a:ext>
            </a:extLst>
          </p:cNvPr>
          <p:cNvSpPr/>
          <p:nvPr/>
        </p:nvSpPr>
        <p:spPr>
          <a:xfrm>
            <a:off x="101163" y="527481"/>
            <a:ext cx="3771905" cy="975498"/>
          </a:xfrm>
          <a:prstGeom prst="roundRect">
            <a:avLst/>
          </a:prstGeom>
          <a:noFill/>
          <a:ln>
            <a:solidFill>
              <a:srgbClr val="063D8B"/>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a:solidFill>
                  <a:schemeClr val="tx1"/>
                </a:solidFill>
                <a:latin typeface="Century Gothic" panose="020B0502020202020204" pitchFamily="34" charset="0"/>
              </a:rPr>
              <a:t>Virtual Card Numbers (VCN) are available for use by </a:t>
            </a:r>
          </a:p>
          <a:p>
            <a:pPr algn="ctr"/>
            <a:r>
              <a:rPr lang="en-US" sz="1000">
                <a:solidFill>
                  <a:schemeClr val="tx1"/>
                </a:solidFill>
                <a:latin typeface="Century Gothic" panose="020B0502020202020204" pitchFamily="34" charset="0"/>
              </a:rPr>
              <a:t>employees of participating agencies for travel on official business. This tool is only accessible through STP’s contracted Travel </a:t>
            </a:r>
          </a:p>
          <a:p>
            <a:pPr algn="ctr"/>
            <a:r>
              <a:rPr lang="en-US" sz="1000">
                <a:solidFill>
                  <a:schemeClr val="tx1"/>
                </a:solidFill>
                <a:latin typeface="Century Gothic" panose="020B0502020202020204" pitchFamily="34" charset="0"/>
              </a:rPr>
              <a:t>Management Services (TMS) provider. </a:t>
            </a:r>
          </a:p>
        </p:txBody>
      </p:sp>
      <p:sp>
        <p:nvSpPr>
          <p:cNvPr id="4" name="TextBox 3">
            <a:extLst>
              <a:ext uri="{FF2B5EF4-FFF2-40B4-BE49-F238E27FC236}">
                <a16:creationId xmlns:a16="http://schemas.microsoft.com/office/drawing/2014/main" id="{FFF754C2-23F6-28EF-4C31-E960A6688023}"/>
              </a:ext>
            </a:extLst>
          </p:cNvPr>
          <p:cNvSpPr txBox="1"/>
          <p:nvPr/>
        </p:nvSpPr>
        <p:spPr>
          <a:xfrm>
            <a:off x="-1" y="13744"/>
            <a:ext cx="7315201" cy="381643"/>
          </a:xfrm>
          <a:prstGeom prst="rect">
            <a:avLst/>
          </a:prstGeom>
          <a:noFill/>
        </p:spPr>
        <p:txBody>
          <a:bodyPr rot="0" spcFirstLastPara="0" vertOverflow="overflow" horzOverflow="overflow" vert="horz" wrap="square" lIns="73152" tIns="36576" rIns="73152" bIns="36576" numCol="1" spcCol="0" rtlCol="0" fromWordArt="0" anchor="t" anchorCtr="0" forceAA="0" compatLnSpc="1">
            <a:prstTxWarp prst="textNoShape">
              <a:avLst/>
            </a:prstTxWarp>
            <a:spAutoFit/>
          </a:bodyPr>
          <a:lstStyle/>
          <a:p>
            <a:pPr algn="ctr"/>
            <a:r>
              <a:rPr lang="en-US" sz="2000" b="1">
                <a:solidFill>
                  <a:srgbClr val="6CB83A"/>
                </a:solidFill>
                <a:latin typeface="Century Gothic"/>
              </a:rPr>
              <a:t>Statewide Travel Program </a:t>
            </a:r>
            <a:r>
              <a:rPr lang="en-US" sz="2000" b="1">
                <a:solidFill>
                  <a:srgbClr val="063D8B"/>
                </a:solidFill>
                <a:latin typeface="Century Gothic"/>
              </a:rPr>
              <a:t>Virtual Card Numbers 101</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A278C8F70F5D4EB291641FDE18D036" ma:contentTypeVersion="14" ma:contentTypeDescription="Create a new document." ma:contentTypeScope="" ma:versionID="7f2de1d493b5cbcec2206bec0f882bdc">
  <xsd:schema xmlns:xsd="http://www.w3.org/2001/XMLSchema" xmlns:xs="http://www.w3.org/2001/XMLSchema" xmlns:p="http://schemas.microsoft.com/office/2006/metadata/properties" xmlns:ns2="3d22a042-4164-45fb-93aa-0e53aaf78171" xmlns:ns3="4a795eaa-888c-48a9-b84b-6a8f1366c7d0" targetNamespace="http://schemas.microsoft.com/office/2006/metadata/properties" ma:root="true" ma:fieldsID="659d80b3613901de2f1f587af9222a2e" ns2:_="" ns3:_="">
    <xsd:import namespace="3d22a042-4164-45fb-93aa-0e53aaf78171"/>
    <xsd:import namespace="4a795eaa-888c-48a9-b84b-6a8f1366c7d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2a042-4164-45fb-93aa-0e53aaf781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382a6d2c-5b4e-4664-93b8-796c908824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795eaa-888c-48a9-b84b-6a8f1366c7d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96ae11c-dd9e-4bb4-99dd-8cf83826a2e0}" ma:internalName="TaxCatchAll" ma:showField="CatchAllData" ma:web="4a795eaa-888c-48a9-b84b-6a8f1366c7d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a795eaa-888c-48a9-b84b-6a8f1366c7d0" xsi:nil="true"/>
    <lcf76f155ced4ddcb4097134ff3c332f xmlns="3d22a042-4164-45fb-93aa-0e53aaf7817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915D0F6-0AE2-43FD-8A26-BD0AD7EBDA9D}"/>
</file>

<file path=customXml/itemProps2.xml><?xml version="1.0" encoding="utf-8"?>
<ds:datastoreItem xmlns:ds="http://schemas.openxmlformats.org/officeDocument/2006/customXml" ds:itemID="{88CE9E6E-599B-4F2E-BB41-2E456DC6EB2E}">
  <ds:schemaRefs>
    <ds:schemaRef ds:uri="http://schemas.microsoft.com/sharepoint/v3/contenttype/forms"/>
  </ds:schemaRefs>
</ds:datastoreItem>
</file>

<file path=customXml/itemProps3.xml><?xml version="1.0" encoding="utf-8"?>
<ds:datastoreItem xmlns:ds="http://schemas.openxmlformats.org/officeDocument/2006/customXml" ds:itemID="{4E28DA3B-2612-4BB7-9468-3848FF97E10A}">
  <ds:schemaRefs>
    <ds:schemaRef ds:uri="3d22a042-4164-45fb-93aa-0e53aaf78171"/>
    <ds:schemaRef ds:uri="4a795eaa-888c-48a9-b84b-6a8f1366c7d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473</Words>
  <Application>Microsoft Office PowerPoint</Application>
  <PresentationFormat>Custom</PresentationFormat>
  <Paragraphs>45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Century Gothic</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Miller, Jennifer@DGS</dc:creator>
  <cp:lastModifiedBy>Bredberg Clark, Paola@DGS</cp:lastModifiedBy>
  <cp:revision>8</cp:revision>
  <cp:lastPrinted>2024-08-28T23:02:52Z</cp:lastPrinted>
  <dcterms:created xsi:type="dcterms:W3CDTF">2024-08-20T21:35:55Z</dcterms:created>
  <dcterms:modified xsi:type="dcterms:W3CDTF">2026-01-12T17:32:21Z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0x01010019A278C8F70F5D4EB291641FDE18D036</vt:lpwstr>
  </property>
  <property fmtid="{D5CDD505-2E9C-101B-9397-08002B2CF9AE}" pid="3" name="MediaServiceImageTags">
    <vt:lpwstr/>
  </property>
</Properties>
</file>